
<file path=[Content_Types].xml><?xml version="1.0" encoding="utf-8"?>
<Types xmlns="http://schemas.openxmlformats.org/package/2006/content-types">
  <Default Extension="bin" ContentType="application/vnd.openxmlformats-officedocument.oleObject"/>
  <Default Extension="emf" ContentType="image/x-emf"/>
  <Default Extension="jfif" ContentType="image/jpeg"/>
  <Default Extension="jpeg" ContentType="image/jpeg"/>
  <Default Extension="jpg" ContentType="image/jpeg"/>
  <Default Extension="MOV" ContentType="video/quicktime"/>
  <Default Extension="mp4" ContentType="video/mp4"/>
  <Default Extension="png" ContentType="image/png"/>
  <Default Extension="rels" ContentType="application/vnd.openxmlformats-package.relationships+xml"/>
  <Default Extension="vml" ContentType="application/vnd.openxmlformats-officedocument.vmlDrawing"/>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xml" ContentType="application/vnd.openxmlformats-officedocument.presentationml.tags+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tags/tag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5.xml" ContentType="application/vnd.openxmlformats-officedocument.presentationml.tags+xml"/>
  <Override PartName="/ppt/notesSlides/notesSlide17.xml" ContentType="application/vnd.openxmlformats-officedocument.presentationml.notesSlide+xml"/>
  <Override PartName="/ppt/tags/tag6.xml" ContentType="application/vnd.openxmlformats-officedocument.presentationml.tags+xml"/>
  <Override PartName="/ppt/notesSlides/notesSlide18.xml" ContentType="application/vnd.openxmlformats-officedocument.presentationml.notesSlide+xml"/>
  <Override PartName="/ppt/tags/tag7.xml" ContentType="application/vnd.openxmlformats-officedocument.presentationml.tags+xml"/>
  <Override PartName="/ppt/notesSlides/notesSlide19.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3.xml" ContentType="application/vnd.openxmlformats-officedocument.themeOverride+xml"/>
  <Override PartName="/ppt/tags/tag8.xml" ContentType="application/vnd.openxmlformats-officedocument.presentationml.tags+xml"/>
  <Override PartName="/ppt/notesSlides/notesSlide20.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tags/tag9.xml" ContentType="application/vnd.openxmlformats-officedocument.presentationml.tags+xml"/>
  <Override PartName="/ppt/notesSlides/notesSlide21.xml" ContentType="application/vnd.openxmlformats-officedocument.presentationml.notesSlide+xml"/>
  <Override PartName="/ppt/tags/tag1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2.xml" ContentType="application/vnd.openxmlformats-officedocument.drawingml.chartshapes+xml"/>
  <Override PartName="/ppt/tags/tag11.xml" ContentType="application/vnd.openxmlformats-officedocument.presentationml.tags+xml"/>
  <Override PartName="/ppt/notesSlides/notesSlide24.xml" ContentType="application/vnd.openxmlformats-officedocument.presentationml.notesSlide+xml"/>
  <Override PartName="/ppt/tags/tag12.xml" ContentType="application/vnd.openxmlformats-officedocument.presentationml.tags+xml"/>
  <Override PartName="/ppt/notesSlides/notesSlide25.xml" ContentType="application/vnd.openxmlformats-officedocument.presentationml.notesSlide+xml"/>
  <Override PartName="/ppt/tags/tag13.xml" ContentType="application/vnd.openxmlformats-officedocument.presentationml.tags+xml"/>
  <Override PartName="/ppt/notesSlides/notesSlide26.xml" ContentType="application/vnd.openxmlformats-officedocument.presentationml.notesSlid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7.xml" ContentType="application/vnd.openxmlformats-officedocument.themeOverride+xml"/>
  <Override PartName="/ppt/tags/tag14.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5.xml" ContentType="application/vnd.openxmlformats-officedocument.presentationml.tags+xml"/>
  <Override PartName="/ppt/notesSlides/notesSlide29.xml" ContentType="application/vnd.openxmlformats-officedocument.presentationml.notesSlid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8.xml" ContentType="application/vnd.openxmlformats-officedocument.themeOverride+xml"/>
  <Override PartName="/ppt/tags/tag16.xml" ContentType="application/vnd.openxmlformats-officedocument.presentationml.tags+xml"/>
  <Override PartName="/ppt/notesSlides/notesSlide30.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9.xml" ContentType="application/vnd.openxmlformats-officedocument.themeOverr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3.xml" ContentType="application/vnd.openxmlformats-officedocument.drawingml.chartshapes+xml"/>
  <Override PartName="/ppt/tags/tag17.xml" ContentType="application/vnd.openxmlformats-officedocument.presentationml.tags+xml"/>
  <Override PartName="/ppt/notesSlides/notesSlide31.xml" ContentType="application/vnd.openxmlformats-officedocument.presentationml.notesSlide+xml"/>
  <Override PartName="/ppt/tags/tag18.xml" ContentType="application/vnd.openxmlformats-officedocument.presentationml.tags+xml"/>
  <Override PartName="/ppt/notesSlides/notesSlide32.xml" ContentType="application/vnd.openxmlformats-officedocument.presentationml.notesSl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0.xml" ContentType="application/vnd.openxmlformats-officedocument.themeOverrid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1.xml" ContentType="application/vnd.openxmlformats-officedocument.themeOverride+xml"/>
  <Override PartName="/ppt/tags/tag19.xml" ContentType="application/vnd.openxmlformats-officedocument.presentationml.tags+xml"/>
  <Override PartName="/ppt/notesSlides/notesSlide33.xml" ContentType="application/vnd.openxmlformats-officedocument.presentationml.notesSlid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2.xml" ContentType="application/vnd.openxmlformats-officedocument.themeOverride+xml"/>
  <Override PartName="/ppt/tags/tag20.xml" ContentType="application/vnd.openxmlformats-officedocument.presentationml.tags+xml"/>
  <Override PartName="/ppt/notesSlides/notesSlide34.xml" ContentType="application/vnd.openxmlformats-officedocument.presentationml.notesSlid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3.xml" ContentType="application/vnd.openxmlformats-officedocument.themeOverrid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4.xml" ContentType="application/vnd.openxmlformats-officedocument.themeOverride+xml"/>
  <Override PartName="/ppt/tags/tag21.xml" ContentType="application/vnd.openxmlformats-officedocument.presentationml.tags+xml"/>
  <Override PartName="/ppt/notesSlides/notesSlide35.xml" ContentType="application/vnd.openxmlformats-officedocument.presentationml.notesSlid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5.xml" ContentType="application/vnd.openxmlformats-officedocument.themeOverrid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ppt/tags/tag22.xml" ContentType="application/vnd.openxmlformats-officedocument.presentationml.tags+xml"/>
  <Override PartName="/ppt/notesSlides/notesSlide36.xml" ContentType="application/vnd.openxmlformats-officedocument.presentationml.notesSlide+xml"/>
  <Override PartName="/ppt/tags/tag23.xml" ContentType="application/vnd.openxmlformats-officedocument.presentationml.tags+xml"/>
  <Override PartName="/ppt/notesSlides/notesSlide37.xml" ContentType="application/vnd.openxmlformats-officedocument.presentationml.notesSlide+xml"/>
  <Override PartName="/ppt/tags/tag24.xml" ContentType="application/vnd.openxmlformats-officedocument.presentationml.tags+xml"/>
  <Override PartName="/ppt/notesSlides/notesSlide38.xml" ContentType="application/vnd.openxmlformats-officedocument.presentationml.notesSlide+xml"/>
  <Override PartName="/ppt/tags/tag25.xml" ContentType="application/vnd.openxmlformats-officedocument.presentationml.tags+xml"/>
  <Override PartName="/ppt/notesSlides/notesSlide39.xml" ContentType="application/vnd.openxmlformats-officedocument.presentationml.notesSlide+xml"/>
  <Override PartName="/ppt/tags/tag26.xml" ContentType="application/vnd.openxmlformats-officedocument.presentationml.tags+xml"/>
  <Override PartName="/ppt/notesSlides/notesSlide40.xml" ContentType="application/vnd.openxmlformats-officedocument.presentationml.notesSlide+xml"/>
  <Override PartName="/ppt/charts/chart20.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6.xml" ContentType="application/vnd.openxmlformats-officedocument.themeOverride+xml"/>
  <Override PartName="/ppt/tags/tag27.xml" ContentType="application/vnd.openxmlformats-officedocument.presentationml.tags+xml"/>
  <Override PartName="/ppt/notesSlides/notesSlide41.xml" ContentType="application/vnd.openxmlformats-officedocument.presentationml.notesSlide+xml"/>
  <Override PartName="/ppt/tags/tag28.xml" ContentType="application/vnd.openxmlformats-officedocument.presentationml.tags+xml"/>
  <Override PartName="/ppt/notesSlides/notesSlide42.xml" ContentType="application/vnd.openxmlformats-officedocument.presentationml.notesSlide+xml"/>
  <Override PartName="/ppt/charts/chart21.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7.xml" ContentType="application/vnd.openxmlformats-officedocument.themeOverride+xml"/>
  <Override PartName="/ppt/charts/chart22.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8.xml" ContentType="application/vnd.openxmlformats-officedocument.themeOverride+xml"/>
  <Override PartName="/ppt/tags/tag29.xml" ContentType="application/vnd.openxmlformats-officedocument.presentationml.tags+xml"/>
  <Override PartName="/ppt/notesSlides/notesSlide43.xml" ContentType="application/vnd.openxmlformats-officedocument.presentationml.notesSlide+xml"/>
  <Override PartName="/ppt/charts/chart23.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9.xml" ContentType="application/vnd.openxmlformats-officedocument.themeOverride+xml"/>
  <Override PartName="/ppt/charts/chart24.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20.xml" ContentType="application/vnd.openxmlformats-officedocument.themeOverride+xml"/>
  <Override PartName="/ppt/charts/chart25.xml" ContentType="application/vnd.openxmlformats-officedocument.drawingml.chart+xml"/>
  <Override PartName="/ppt/theme/themeOverride21.xml" ContentType="application/vnd.openxmlformats-officedocument.themeOverride+xml"/>
  <Override PartName="/ppt/charts/chart26.xml" ContentType="application/vnd.openxmlformats-officedocument.drawingml.chart+xml"/>
  <Override PartName="/ppt/theme/themeOverride22.xml" ContentType="application/vnd.openxmlformats-officedocument.themeOverride+xml"/>
  <Override PartName="/ppt/notesSlides/notesSlide44.xml" ContentType="application/vnd.openxmlformats-officedocument.presentationml.notesSlide+xml"/>
  <Override PartName="/ppt/tags/tag30.xml" ContentType="application/vnd.openxmlformats-officedocument.presentationml.tags+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48"/>
  </p:notesMasterIdLst>
  <p:sldIdLst>
    <p:sldId id="355" r:id="rId2"/>
    <p:sldId id="524" r:id="rId3"/>
    <p:sldId id="470" r:id="rId4"/>
    <p:sldId id="576" r:id="rId5"/>
    <p:sldId id="577" r:id="rId6"/>
    <p:sldId id="574" r:id="rId7"/>
    <p:sldId id="575" r:id="rId8"/>
    <p:sldId id="381" r:id="rId9"/>
    <p:sldId id="382" r:id="rId10"/>
    <p:sldId id="383" r:id="rId11"/>
    <p:sldId id="492" r:id="rId12"/>
    <p:sldId id="486" r:id="rId13"/>
    <p:sldId id="553" r:id="rId14"/>
    <p:sldId id="568" r:id="rId15"/>
    <p:sldId id="555" r:id="rId16"/>
    <p:sldId id="557" r:id="rId17"/>
    <p:sldId id="414" r:id="rId18"/>
    <p:sldId id="362" r:id="rId19"/>
    <p:sldId id="559" r:id="rId20"/>
    <p:sldId id="363" r:id="rId21"/>
    <p:sldId id="552" r:id="rId22"/>
    <p:sldId id="573" r:id="rId23"/>
    <p:sldId id="487" r:id="rId24"/>
    <p:sldId id="387" r:id="rId25"/>
    <p:sldId id="541" r:id="rId26"/>
    <p:sldId id="537" r:id="rId27"/>
    <p:sldId id="539" r:id="rId28"/>
    <p:sldId id="536" r:id="rId29"/>
    <p:sldId id="538" r:id="rId30"/>
    <p:sldId id="529" r:id="rId31"/>
    <p:sldId id="473" r:id="rId32"/>
    <p:sldId id="561" r:id="rId33"/>
    <p:sldId id="560" r:id="rId34"/>
    <p:sldId id="480" r:id="rId35"/>
    <p:sldId id="569" r:id="rId36"/>
    <p:sldId id="567" r:id="rId37"/>
    <p:sldId id="442" r:id="rId38"/>
    <p:sldId id="571" r:id="rId39"/>
    <p:sldId id="404" r:id="rId40"/>
    <p:sldId id="565" r:id="rId41"/>
    <p:sldId id="491" r:id="rId42"/>
    <p:sldId id="562" r:id="rId43"/>
    <p:sldId id="507" r:id="rId44"/>
    <p:sldId id="408" r:id="rId45"/>
    <p:sldId id="445" r:id="rId46"/>
    <p:sldId id="455"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7F7F7F"/>
    <a:srgbClr val="FFFFFF"/>
    <a:srgbClr val="595959"/>
    <a:srgbClr val="4472C4"/>
    <a:srgbClr val="262626"/>
    <a:srgbClr val="74F2CB"/>
    <a:srgbClr val="FFFF66"/>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086" autoAdjust="0"/>
    <p:restoredTop sz="85011" autoAdjust="0"/>
  </p:normalViewPr>
  <p:slideViewPr>
    <p:cSldViewPr snapToGrid="0">
      <p:cViewPr varScale="1">
        <p:scale>
          <a:sx n="84" d="100"/>
          <a:sy n="84" d="100"/>
        </p:scale>
        <p:origin x="1037" y="67"/>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7.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8.xlsx"/></Relationships>
</file>

<file path=ppt/charts/_rels/chart12.xml.rels><?xml version="1.0" encoding="UTF-8" standalone="yes"?>
<Relationships xmlns="http://schemas.openxmlformats.org/package/2006/relationships"><Relationship Id="rId3" Type="http://schemas.openxmlformats.org/officeDocument/2006/relationships/oleObject" Target="../embeddings/oleObject9.bin"/><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3.xml"/></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9.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0.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1.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oleObject" Target="https://toyotajp-my.sharepoint.com/personal/1471542_tmc_twfr_toyota_co_jp/Documents/&#12487;&#12473;&#12463;&#12488;&#12483;&#12503;/QC&#31038;&#22806;&#36039;&#26009;/QC&#12464;&#12521;&#12501;&#31561;.xlsx" TargetMode="External"/></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oleObject" Target="https://toyotajp-my.sharepoint.com/personal/1471542_tmc_twfr_toyota_co_jp/Documents/&#12487;&#12473;&#12463;&#12488;&#12483;&#12503;/QC&#31038;&#22806;&#36039;&#26009;/QC&#12464;&#12521;&#12501;&#31561;.xlsx" TargetMode="External"/></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2.xlsx"/></Relationships>
</file>

<file path=ppt/charts/_rels/chart19.xml.rels><?xml version="1.0" encoding="UTF-8" standalone="yes"?>
<Relationships xmlns="http://schemas.openxmlformats.org/package/2006/relationships"><Relationship Id="rId3" Type="http://schemas.openxmlformats.org/officeDocument/2006/relationships/oleObject" Target="https://toyotajp-my.sharepoint.com/personal/1471542_tmc_twfr_toyota_co_jp/Documents/&#12487;&#12473;&#12463;&#12488;&#12483;&#12503;/&#35201;&#21729;&#20250;s&#31995;.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13.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14.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15.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16.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17.xlsx"/></Relationships>
</file>

<file path=ppt/charts/_rels/chart25.xml.rels><?xml version="1.0" encoding="UTF-8" standalone="yes"?>
<Relationships xmlns="http://schemas.openxmlformats.org/package/2006/relationships"><Relationship Id="rId2" Type="http://schemas.openxmlformats.org/officeDocument/2006/relationships/oleObject" Target="file:///\\172.23.39.140\share\11.JG761&#12288;&#12288;&#12288;&#65288;&#65324;&#65328;&#22411;&#20445;&#20840;&#65289;\&#9733;&#20491;&#20154;&#29992;&#12501;&#12457;&#12523;&#12480;&#12540;\&#30000;&#23798;\QC&#38306;&#20418;\133KA&#25913;-TF%20&#22806;&#22411;%20&#25276;&#20986;&#12375;&#26495;&#20316;&#21205;&#19981;&#33391;&#20302;&#28187;\jg761%20QC&#27963;&#21205;&#12471;&#12540;&#12488;%20133KA&#25276;&#20986;&#12375;&#26495;&#20316;&#21205;&#19981;&#33391;&#20302;&#28187;%202020.2.11&#26356;&#26032;&#29256;%20A1&#21360;&#21047;.xlsx" TargetMode="External"/><Relationship Id="rId1" Type="http://schemas.openxmlformats.org/officeDocument/2006/relationships/themeOverride" Target="../theme/themeOverride21.xml"/></Relationships>
</file>

<file path=ppt/charts/_rels/chart26.xml.rels><?xml version="1.0" encoding="UTF-8" standalone="yes"?>
<Relationships xmlns="http://schemas.openxmlformats.org/package/2006/relationships"><Relationship Id="rId2" Type="http://schemas.openxmlformats.org/officeDocument/2006/relationships/oleObject" Target="file:///\\172.23.39.140\share\11.JG761&#12288;&#12288;&#12288;&#65288;&#65324;&#65328;&#22411;&#20445;&#20840;&#65289;\&#9733;&#20491;&#20154;&#29992;&#12501;&#12457;&#12523;&#12480;&#12540;\&#30000;&#23798;\QC&#38306;&#20418;\133KA&#25913;-TF%20&#22806;&#22411;%20&#25276;&#20986;&#12375;&#26495;&#20316;&#21205;&#19981;&#33391;&#20302;&#28187;\jg761%20QC&#27963;&#21205;&#12471;&#12540;&#12488;%20133KA&#25276;&#20986;&#12375;&#26495;&#20316;&#21205;&#19981;&#33391;&#20302;&#28187;%202020.2.11&#26356;&#26032;&#29256;%20A1&#21360;&#21047;.xlsx" TargetMode="External"/><Relationship Id="rId1" Type="http://schemas.openxmlformats.org/officeDocument/2006/relationships/themeOverride" Target="../theme/themeOverride2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oleObject" Target="https://toyotajp-my.sharepoint.com/personal/1471542_tmc_twfr_toyota_co_jp/Documents/&#12489;&#12461;&#12517;&#12513;&#12531;&#12488;/Book12.xlsx" TargetMode="Externa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8.xml.rels><?xml version="1.0" encoding="UTF-8" standalone="yes"?>
<Relationships xmlns="http://schemas.openxmlformats.org/package/2006/relationships"><Relationship Id="rId3" Type="http://schemas.openxmlformats.org/officeDocument/2006/relationships/oleObject" Target="../embeddings/oleObject7.bin"/><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2.xm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4732831886566101E-2"/>
          <c:y val="0.20554284472353718"/>
          <c:w val="0.92326589595375719"/>
          <c:h val="0.51950961521260119"/>
        </c:manualLayout>
      </c:layout>
      <c:lineChart>
        <c:grouping val="standard"/>
        <c:varyColors val="0"/>
        <c:ser>
          <c:idx val="0"/>
          <c:order val="0"/>
          <c:tx>
            <c:strRef>
              <c:f>Sheet8!$E$16</c:f>
              <c:strCache>
                <c:ptCount val="1"/>
                <c:pt idx="0">
                  <c:v>組目標</c:v>
                </c:pt>
              </c:strCache>
            </c:strRef>
          </c:tx>
          <c:spPr>
            <a:ln w="28575" cap="rnd">
              <a:solidFill>
                <a:srgbClr val="FF0000"/>
              </a:solidFill>
              <a:prstDash val="sysDash"/>
              <a:round/>
            </a:ln>
            <a:effectLst/>
          </c:spPr>
          <c:marker>
            <c:symbol val="none"/>
          </c:marker>
          <c:cat>
            <c:strRef>
              <c:f>Sheet8!$D$17:$D$29</c:f>
              <c:strCache>
                <c:ptCount val="13"/>
                <c:pt idx="0">
                  <c:v>21年平均</c:v>
                </c:pt>
                <c:pt idx="1">
                  <c:v>１月</c:v>
                </c:pt>
                <c:pt idx="2">
                  <c:v>２月</c:v>
                </c:pt>
                <c:pt idx="3">
                  <c:v>３月</c:v>
                </c:pt>
                <c:pt idx="4">
                  <c:v>４月</c:v>
                </c:pt>
                <c:pt idx="5">
                  <c:v>５月</c:v>
                </c:pt>
                <c:pt idx="6">
                  <c:v>６月</c:v>
                </c:pt>
                <c:pt idx="7">
                  <c:v>７月</c:v>
                </c:pt>
                <c:pt idx="8">
                  <c:v>８月</c:v>
                </c:pt>
                <c:pt idx="9">
                  <c:v>９月</c:v>
                </c:pt>
                <c:pt idx="10">
                  <c:v>１０月</c:v>
                </c:pt>
                <c:pt idx="11">
                  <c:v>１１月</c:v>
                </c:pt>
                <c:pt idx="12">
                  <c:v>１２月</c:v>
                </c:pt>
              </c:strCache>
            </c:strRef>
          </c:cat>
          <c:val>
            <c:numRef>
              <c:f>Sheet8!$E$17:$E$29</c:f>
              <c:numCache>
                <c:formatCode>General</c:formatCode>
                <c:ptCount val="13"/>
                <c:pt idx="0">
                  <c:v>0.04</c:v>
                </c:pt>
                <c:pt idx="1">
                  <c:v>0.04</c:v>
                </c:pt>
                <c:pt idx="2">
                  <c:v>0.04</c:v>
                </c:pt>
                <c:pt idx="3">
                  <c:v>0.04</c:v>
                </c:pt>
                <c:pt idx="4">
                  <c:v>0.04</c:v>
                </c:pt>
                <c:pt idx="5">
                  <c:v>0.04</c:v>
                </c:pt>
                <c:pt idx="6">
                  <c:v>0.04</c:v>
                </c:pt>
                <c:pt idx="7">
                  <c:v>0.04</c:v>
                </c:pt>
                <c:pt idx="8">
                  <c:v>0.04</c:v>
                </c:pt>
                <c:pt idx="9">
                  <c:v>0.04</c:v>
                </c:pt>
                <c:pt idx="10">
                  <c:v>0.04</c:v>
                </c:pt>
                <c:pt idx="11">
                  <c:v>0.04</c:v>
                </c:pt>
                <c:pt idx="12">
                  <c:v>0.04</c:v>
                </c:pt>
              </c:numCache>
            </c:numRef>
          </c:val>
          <c:smooth val="0"/>
          <c:extLst>
            <c:ext xmlns:c16="http://schemas.microsoft.com/office/drawing/2014/chart" uri="{C3380CC4-5D6E-409C-BE32-E72D297353CC}">
              <c16:uniqueId val="{00000000-70A2-4C03-89D7-0F2E44140D37}"/>
            </c:ext>
          </c:extLst>
        </c:ser>
        <c:ser>
          <c:idx val="1"/>
          <c:order val="1"/>
          <c:tx>
            <c:strRef>
              <c:f>Sheet8!$F$16</c:f>
              <c:strCache>
                <c:ptCount val="1"/>
                <c:pt idx="0">
                  <c:v>工程内不良率</c:v>
                </c:pt>
              </c:strCache>
            </c:strRef>
          </c:tx>
          <c:spPr>
            <a:ln w="25400" cap="rnd">
              <a:solidFill>
                <a:schemeClr val="accent2"/>
              </a:solidFill>
              <a:round/>
            </a:ln>
            <a:effectLst/>
          </c:spPr>
          <c:marker>
            <c:symbol val="circle"/>
            <c:size val="5"/>
            <c:spPr>
              <a:solidFill>
                <a:schemeClr val="accent2"/>
              </a:solidFill>
              <a:ln w="76200">
                <a:solidFill>
                  <a:schemeClr val="accent2"/>
                </a:solidFill>
              </a:ln>
              <a:effectLst/>
            </c:spPr>
          </c:marker>
          <c:dLbls>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Sheet8!$D$17:$D$29</c:f>
              <c:strCache>
                <c:ptCount val="13"/>
                <c:pt idx="0">
                  <c:v>21年平均</c:v>
                </c:pt>
                <c:pt idx="1">
                  <c:v>１月</c:v>
                </c:pt>
                <c:pt idx="2">
                  <c:v>２月</c:v>
                </c:pt>
                <c:pt idx="3">
                  <c:v>３月</c:v>
                </c:pt>
                <c:pt idx="4">
                  <c:v>４月</c:v>
                </c:pt>
                <c:pt idx="5">
                  <c:v>５月</c:v>
                </c:pt>
                <c:pt idx="6">
                  <c:v>６月</c:v>
                </c:pt>
                <c:pt idx="7">
                  <c:v>７月</c:v>
                </c:pt>
                <c:pt idx="8">
                  <c:v>８月</c:v>
                </c:pt>
                <c:pt idx="9">
                  <c:v>９月</c:v>
                </c:pt>
                <c:pt idx="10">
                  <c:v>１０月</c:v>
                </c:pt>
                <c:pt idx="11">
                  <c:v>１１月</c:v>
                </c:pt>
                <c:pt idx="12">
                  <c:v>１２月</c:v>
                </c:pt>
              </c:strCache>
            </c:strRef>
          </c:cat>
          <c:val>
            <c:numRef>
              <c:f>Sheet8!$F$17:$F$29</c:f>
              <c:numCache>
                <c:formatCode>General</c:formatCode>
                <c:ptCount val="13"/>
                <c:pt idx="0">
                  <c:v>0.13</c:v>
                </c:pt>
                <c:pt idx="1">
                  <c:v>0.1</c:v>
                </c:pt>
                <c:pt idx="2">
                  <c:v>0.12</c:v>
                </c:pt>
                <c:pt idx="3">
                  <c:v>0.09</c:v>
                </c:pt>
                <c:pt idx="4">
                  <c:v>0.11</c:v>
                </c:pt>
                <c:pt idx="5">
                  <c:v>0.13</c:v>
                </c:pt>
                <c:pt idx="6">
                  <c:v>0.09</c:v>
                </c:pt>
                <c:pt idx="7">
                  <c:v>0.1</c:v>
                </c:pt>
                <c:pt idx="8">
                  <c:v>0.12</c:v>
                </c:pt>
                <c:pt idx="9">
                  <c:v>0.1</c:v>
                </c:pt>
                <c:pt idx="10">
                  <c:v>0.11</c:v>
                </c:pt>
                <c:pt idx="11">
                  <c:v>0.13</c:v>
                </c:pt>
                <c:pt idx="12">
                  <c:v>0.14000000000000001</c:v>
                </c:pt>
              </c:numCache>
            </c:numRef>
          </c:val>
          <c:smooth val="0"/>
          <c:extLst>
            <c:ext xmlns:c16="http://schemas.microsoft.com/office/drawing/2014/chart" uri="{C3380CC4-5D6E-409C-BE32-E72D297353CC}">
              <c16:uniqueId val="{00000001-70A2-4C03-89D7-0F2E44140D37}"/>
            </c:ext>
          </c:extLst>
        </c:ser>
        <c:dLbls>
          <c:showLegendKey val="0"/>
          <c:showVal val="0"/>
          <c:showCatName val="0"/>
          <c:showSerName val="0"/>
          <c:showPercent val="0"/>
          <c:showBubbleSize val="0"/>
        </c:dLbls>
        <c:smooth val="0"/>
        <c:axId val="368941279"/>
        <c:axId val="1801406319"/>
      </c:lineChart>
      <c:catAx>
        <c:axId val="3689412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1801406319"/>
        <c:crosses val="autoZero"/>
        <c:auto val="1"/>
        <c:lblAlgn val="ctr"/>
        <c:lblOffset val="100"/>
        <c:noMultiLvlLbl val="0"/>
      </c:catAx>
      <c:valAx>
        <c:axId val="180140631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crossAx val="368941279"/>
        <c:crosses val="autoZero"/>
        <c:crossBetween val="between"/>
      </c:valAx>
      <c:spPr>
        <a:noFill/>
        <a:ln>
          <a:noFill/>
        </a:ln>
        <a:effectLst/>
      </c:spPr>
    </c:plotArea>
    <c:legend>
      <c:legendPos val="b"/>
      <c:layout>
        <c:manualLayout>
          <c:xMode val="edge"/>
          <c:yMode val="edge"/>
          <c:x val="6.7437379576107903E-2"/>
          <c:y val="4.4835228929717176E-2"/>
          <c:w val="0.2774566473988439"/>
          <c:h val="8.0164771070282886E-2"/>
        </c:manualLayout>
      </c:layout>
      <c:overlay val="0"/>
      <c:spPr>
        <a:noFill/>
        <a:ln>
          <a:noFill/>
        </a:ln>
        <a:effectLst/>
      </c:spPr>
      <c:txPr>
        <a:bodyPr rot="0" spcFirstLastPara="1" vertOverflow="ellipsis" vert="horz" wrap="square" anchor="ctr" anchorCtr="1"/>
        <a:lstStyle/>
        <a:p>
          <a:pPr>
            <a:defRPr sz="1050" b="1"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50" b="1">
          <a:solidFill>
            <a:sysClr val="windowText" lastClr="000000"/>
          </a:solidFill>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320364551786796E-2"/>
          <c:y val="8.8648744258757933E-2"/>
          <c:w val="0.88909988264688078"/>
          <c:h val="0.81454056732543145"/>
        </c:manualLayout>
      </c:layout>
      <c:scatterChart>
        <c:scatterStyle val="smoothMarker"/>
        <c:varyColors val="0"/>
        <c:ser>
          <c:idx val="0"/>
          <c:order val="0"/>
          <c:tx>
            <c:strRef>
              <c:f>'セッター 角度高さ'!$B$15</c:f>
              <c:strCache>
                <c:ptCount val="1"/>
                <c:pt idx="0">
                  <c:v>熊谷</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'セッター 角度高さ'!$C$17:$C$313</c:f>
              <c:numCache>
                <c:formatCode>General</c:formatCode>
                <c:ptCount val="297"/>
                <c:pt idx="0">
                  <c:v>-1.072808</c:v>
                </c:pt>
                <c:pt idx="1">
                  <c:v>-1.039485</c:v>
                </c:pt>
                <c:pt idx="2">
                  <c:v>-0.96303499999999997</c:v>
                </c:pt>
                <c:pt idx="3">
                  <c:v>-0.85516599999999998</c:v>
                </c:pt>
                <c:pt idx="4">
                  <c:v>-0.758602</c:v>
                </c:pt>
                <c:pt idx="5">
                  <c:v>-0.625054</c:v>
                </c:pt>
                <c:pt idx="6">
                  <c:v>-0.51982799999999996</c:v>
                </c:pt>
                <c:pt idx="7">
                  <c:v>-0.42720599999999997</c:v>
                </c:pt>
                <c:pt idx="8">
                  <c:v>-0.37757299999999999</c:v>
                </c:pt>
                <c:pt idx="9">
                  <c:v>-0.25755600000000001</c:v>
                </c:pt>
                <c:pt idx="10">
                  <c:v>-0.118892</c:v>
                </c:pt>
                <c:pt idx="11">
                  <c:v>-5.0036999999999998E-2</c:v>
                </c:pt>
                <c:pt idx="12">
                  <c:v>5.7586999999999999E-2</c:v>
                </c:pt>
                <c:pt idx="13">
                  <c:v>0.17930399999999999</c:v>
                </c:pt>
                <c:pt idx="14">
                  <c:v>0.24799199999999999</c:v>
                </c:pt>
                <c:pt idx="15">
                  <c:v>0.33139200000000002</c:v>
                </c:pt>
                <c:pt idx="16">
                  <c:v>0.37281500000000001</c:v>
                </c:pt>
                <c:pt idx="17">
                  <c:v>0.37098700000000001</c:v>
                </c:pt>
                <c:pt idx="18">
                  <c:v>0.44970900000000003</c:v>
                </c:pt>
                <c:pt idx="19">
                  <c:v>0.48183700000000002</c:v>
                </c:pt>
                <c:pt idx="20">
                  <c:v>0.48443999999999998</c:v>
                </c:pt>
                <c:pt idx="21">
                  <c:v>0.47512700000000002</c:v>
                </c:pt>
                <c:pt idx="22">
                  <c:v>0.46583400000000003</c:v>
                </c:pt>
                <c:pt idx="23">
                  <c:v>0.46723799999999999</c:v>
                </c:pt>
                <c:pt idx="24">
                  <c:v>0.45711499999999999</c:v>
                </c:pt>
                <c:pt idx="25">
                  <c:v>0.38482100000000002</c:v>
                </c:pt>
                <c:pt idx="26">
                  <c:v>0.36611199999999999</c:v>
                </c:pt>
                <c:pt idx="27">
                  <c:v>0.321853</c:v>
                </c:pt>
                <c:pt idx="28">
                  <c:v>0.28914299999999998</c:v>
                </c:pt>
                <c:pt idx="29">
                  <c:v>0.15</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numCache>
            </c:numRef>
          </c:xVal>
          <c:yVal>
            <c:numRef>
              <c:f>'セッター 角度高さ'!$B$17:$B$313</c:f>
              <c:numCache>
                <c:formatCode>0</c:formatCode>
                <c:ptCount val="297"/>
                <c:pt idx="0">
                  <c:v>49.515672028063989</c:v>
                </c:pt>
                <c:pt idx="1">
                  <c:v>47.386430203913989</c:v>
                </c:pt>
                <c:pt idx="2">
                  <c:v>45.425496995449009</c:v>
                </c:pt>
                <c:pt idx="3">
                  <c:v>43.667666614055008</c:v>
                </c:pt>
                <c:pt idx="4">
                  <c:v>42.126156389713003</c:v>
                </c:pt>
                <c:pt idx="5">
                  <c:v>40.754429996012988</c:v>
                </c:pt>
                <c:pt idx="6">
                  <c:v>39.377890527247985</c:v>
                </c:pt>
                <c:pt idx="7">
                  <c:v>38.024805486202013</c:v>
                </c:pt>
                <c:pt idx="8">
                  <c:v>36.710225045681</c:v>
                </c:pt>
                <c:pt idx="9">
                  <c:v>35.589210689066988</c:v>
                </c:pt>
                <c:pt idx="10">
                  <c:v>34.466557204722989</c:v>
                </c:pt>
                <c:pt idx="11">
                  <c:v>33.280737698077985</c:v>
                </c:pt>
                <c:pt idx="12">
                  <c:v>32.186605036257987</c:v>
                </c:pt>
                <c:pt idx="13">
                  <c:v>31.148038804531012</c:v>
                </c:pt>
                <c:pt idx="14">
                  <c:v>29.953889548777994</c:v>
                </c:pt>
                <c:pt idx="15">
                  <c:v>28.736703097819998</c:v>
                </c:pt>
                <c:pt idx="16">
                  <c:v>27.413807809352988</c:v>
                </c:pt>
                <c:pt idx="17">
                  <c:v>26.00946277380001</c:v>
                </c:pt>
                <c:pt idx="18">
                  <c:v>24.759523570536999</c:v>
                </c:pt>
                <c:pt idx="19">
                  <c:v>23.385547101496996</c:v>
                </c:pt>
                <c:pt idx="20">
                  <c:v>21.995417773723005</c:v>
                </c:pt>
                <c:pt idx="21">
                  <c:v>20.622052252292008</c:v>
                </c:pt>
                <c:pt idx="22">
                  <c:v>19.12979036569601</c:v>
                </c:pt>
                <c:pt idx="23">
                  <c:v>17.734281718731012</c:v>
                </c:pt>
                <c:pt idx="24">
                  <c:v>16.367815434931998</c:v>
                </c:pt>
                <c:pt idx="25">
                  <c:v>14.872319996356993</c:v>
                </c:pt>
                <c:pt idx="26">
                  <c:v>13.457767665386001</c:v>
                </c:pt>
                <c:pt idx="27">
                  <c:v>11.941827833651985</c:v>
                </c:pt>
                <c:pt idx="28">
                  <c:v>10.455496609210996</c:v>
                </c:pt>
                <c:pt idx="29">
                  <c:v>8.8426694273939859</c:v>
                </c:pt>
                <c:pt idx="30">
                  <c:v>7.3903128504749986</c:v>
                </c:pt>
                <c:pt idx="31">
                  <c:v>5.8265700936310054</c:v>
                </c:pt>
                <c:pt idx="32">
                  <c:v>4.1975900530810009</c:v>
                </c:pt>
                <c:pt idx="33">
                  <c:v>2.6912316679949981</c:v>
                </c:pt>
                <c:pt idx="34">
                  <c:v>1.1866614222520013</c:v>
                </c:pt>
                <c:pt idx="35">
                  <c:v>0.59997290372800194</c:v>
                </c:pt>
                <c:pt idx="36">
                  <c:v>0.26698410510999793</c:v>
                </c:pt>
                <c:pt idx="37">
                  <c:v>0.24507194757400441</c:v>
                </c:pt>
                <c:pt idx="38">
                  <c:v>0.1288130879400029</c:v>
                </c:pt>
                <c:pt idx="39">
                  <c:v>0.20857155323000143</c:v>
                </c:pt>
                <c:pt idx="40">
                  <c:v>0.23725628852800185</c:v>
                </c:pt>
                <c:pt idx="41">
                  <c:v>4.7110021113994094E-2</c:v>
                </c:pt>
                <c:pt idx="42">
                  <c:v>8.3595514289953599E-3</c:v>
                </c:pt>
                <c:pt idx="43">
                  <c:v>9.3214213848000327E-2</c:v>
                </c:pt>
                <c:pt idx="44">
                  <c:v>7.1562826632998622E-2</c:v>
                </c:pt>
                <c:pt idx="45">
                  <c:v>0</c:v>
                </c:pt>
              </c:numCache>
            </c:numRef>
          </c:yVal>
          <c:smooth val="1"/>
          <c:extLst>
            <c:ext xmlns:c16="http://schemas.microsoft.com/office/drawing/2014/chart" uri="{C3380CC4-5D6E-409C-BE32-E72D297353CC}">
              <c16:uniqueId val="{00000000-6C8B-4498-86D6-2317FB1341B0}"/>
            </c:ext>
          </c:extLst>
        </c:ser>
        <c:ser>
          <c:idx val="1"/>
          <c:order val="1"/>
          <c:tx>
            <c:strRef>
              <c:f>'セッター 角度高さ'!$H$15</c:f>
              <c:strCache>
                <c:ptCount val="1"/>
                <c:pt idx="0">
                  <c:v>磯谷</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'セッター 角度高さ'!$I$17:$I$313</c:f>
              <c:numCache>
                <c:formatCode>General</c:formatCode>
                <c:ptCount val="297"/>
                <c:pt idx="0">
                  <c:v>-1.5229349999999999</c:v>
                </c:pt>
                <c:pt idx="1">
                  <c:v>-1.4904219999999999</c:v>
                </c:pt>
                <c:pt idx="2">
                  <c:v>-1.464375</c:v>
                </c:pt>
                <c:pt idx="3">
                  <c:v>-1.4097249999999999</c:v>
                </c:pt>
                <c:pt idx="4">
                  <c:v>-1.378306</c:v>
                </c:pt>
                <c:pt idx="5">
                  <c:v>-1.360857</c:v>
                </c:pt>
                <c:pt idx="6">
                  <c:v>-1.3257570000000001</c:v>
                </c:pt>
                <c:pt idx="7">
                  <c:v>-1.2948740000000001</c:v>
                </c:pt>
                <c:pt idx="8">
                  <c:v>-1.324511</c:v>
                </c:pt>
                <c:pt idx="9">
                  <c:v>-1.316052</c:v>
                </c:pt>
                <c:pt idx="10">
                  <c:v>-1.2836350000000001</c:v>
                </c:pt>
                <c:pt idx="11">
                  <c:v>-1.165869</c:v>
                </c:pt>
                <c:pt idx="12">
                  <c:v>-1.0634209999999999</c:v>
                </c:pt>
                <c:pt idx="13">
                  <c:v>-0.970113</c:v>
                </c:pt>
                <c:pt idx="14">
                  <c:v>-0.856321</c:v>
                </c:pt>
                <c:pt idx="15">
                  <c:v>-0.746112</c:v>
                </c:pt>
                <c:pt idx="16">
                  <c:v>-0.61152300000000004</c:v>
                </c:pt>
                <c:pt idx="17">
                  <c:v>-0.50277799999999995</c:v>
                </c:pt>
                <c:pt idx="18">
                  <c:v>-0.42568699999999998</c:v>
                </c:pt>
                <c:pt idx="19">
                  <c:v>-0.30229400000000001</c:v>
                </c:pt>
                <c:pt idx="20">
                  <c:v>-0.23966699999999999</c:v>
                </c:pt>
                <c:pt idx="21">
                  <c:v>-0.119701</c:v>
                </c:pt>
                <c:pt idx="22">
                  <c:v>-8.0464999999999995E-2</c:v>
                </c:pt>
                <c:pt idx="23">
                  <c:v>-3.2153000000000001E-2</c:v>
                </c:pt>
                <c:pt idx="24">
                  <c:v>-9.8143999999999995E-2</c:v>
                </c:pt>
                <c:pt idx="25">
                  <c:v>-9.5396999999999996E-2</c:v>
                </c:pt>
                <c:pt idx="26">
                  <c:v>-8.5386000000000004E-2</c:v>
                </c:pt>
                <c:pt idx="27">
                  <c:v>-9.9204000000000001E-2</c:v>
                </c:pt>
                <c:pt idx="28">
                  <c:v>-3.8546999999999998E-2</c:v>
                </c:pt>
                <c:pt idx="29">
                  <c:v>4.6769999999999997E-3</c:v>
                </c:pt>
                <c:pt idx="30">
                  <c:v>8.7169999999999997E-2</c:v>
                </c:pt>
                <c:pt idx="31">
                  <c:v>0.20759900000000001</c:v>
                </c:pt>
                <c:pt idx="32">
                  <c:v>0.28297800000000001</c:v>
                </c:pt>
                <c:pt idx="33">
                  <c:v>0.28297800000000001</c:v>
                </c:pt>
                <c:pt idx="34">
                  <c:v>0.65229899999999996</c:v>
                </c:pt>
                <c:pt idx="35">
                  <c:v>0.93100000000000005</c:v>
                </c:pt>
                <c:pt idx="36">
                  <c:v>1.1890430000000001</c:v>
                </c:pt>
                <c:pt idx="37">
                  <c:v>1.422037</c:v>
                </c:pt>
                <c:pt idx="38">
                  <c:v>1.6443680000000001</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numCache>
            </c:numRef>
          </c:xVal>
          <c:yVal>
            <c:numRef>
              <c:f>'セッター 角度高さ'!$H$17:$H$313</c:f>
              <c:numCache>
                <c:formatCode>0</c:formatCode>
                <c:ptCount val="297"/>
                <c:pt idx="0">
                  <c:v>50.178818404674999</c:v>
                </c:pt>
                <c:pt idx="1">
                  <c:v>47.202371060849018</c:v>
                </c:pt>
                <c:pt idx="2">
                  <c:v>45.49894481897401</c:v>
                </c:pt>
                <c:pt idx="3">
                  <c:v>43.926395475864993</c:v>
                </c:pt>
                <c:pt idx="4">
                  <c:v>42.531512677669994</c:v>
                </c:pt>
                <c:pt idx="5">
                  <c:v>41.790418326855004</c:v>
                </c:pt>
                <c:pt idx="6">
                  <c:v>39.769329130650007</c:v>
                </c:pt>
                <c:pt idx="7">
                  <c:v>38.401983678341011</c:v>
                </c:pt>
                <c:pt idx="8">
                  <c:v>36.938793957234012</c:v>
                </c:pt>
                <c:pt idx="9">
                  <c:v>35.913683474064001</c:v>
                </c:pt>
                <c:pt idx="10">
                  <c:v>35.335354506970006</c:v>
                </c:pt>
                <c:pt idx="11">
                  <c:v>33.816628158092996</c:v>
                </c:pt>
                <c:pt idx="12">
                  <c:v>32.976903021336014</c:v>
                </c:pt>
                <c:pt idx="13">
                  <c:v>32.151274383068014</c:v>
                </c:pt>
                <c:pt idx="14">
                  <c:v>31.49200230836901</c:v>
                </c:pt>
                <c:pt idx="15">
                  <c:v>30.832521617413008</c:v>
                </c:pt>
                <c:pt idx="16">
                  <c:v>30.116595327854</c:v>
                </c:pt>
                <c:pt idx="17">
                  <c:v>29.558934271336014</c:v>
                </c:pt>
                <c:pt idx="18">
                  <c:v>28.864972293376994</c:v>
                </c:pt>
                <c:pt idx="19">
                  <c:v>28.272800147533999</c:v>
                </c:pt>
                <c:pt idx="20">
                  <c:v>28.106711804867004</c:v>
                </c:pt>
                <c:pt idx="21">
                  <c:v>27.278713881970006</c:v>
                </c:pt>
                <c:pt idx="22">
                  <c:v>26.51763707399401</c:v>
                </c:pt>
                <c:pt idx="23">
                  <c:v>25.863580405712</c:v>
                </c:pt>
                <c:pt idx="24">
                  <c:v>25.036819279194006</c:v>
                </c:pt>
                <c:pt idx="25">
                  <c:v>24.189569056034017</c:v>
                </c:pt>
                <c:pt idx="26">
                  <c:v>23.650147020817016</c:v>
                </c:pt>
                <c:pt idx="27">
                  <c:v>22.333674132824015</c:v>
                </c:pt>
                <c:pt idx="28">
                  <c:v>21.40646427869801</c:v>
                </c:pt>
                <c:pt idx="29">
                  <c:v>20.313240587712002</c:v>
                </c:pt>
                <c:pt idx="30">
                  <c:v>19.220717251300997</c:v>
                </c:pt>
                <c:pt idx="31">
                  <c:v>17.985887825489002</c:v>
                </c:pt>
                <c:pt idx="32">
                  <c:v>16.827501356602014</c:v>
                </c:pt>
                <c:pt idx="33">
                  <c:v>16.827501356602014</c:v>
                </c:pt>
                <c:pt idx="34">
                  <c:v>14.129184186459</c:v>
                </c:pt>
                <c:pt idx="35">
                  <c:v>13.416163623332992</c:v>
                </c:pt>
                <c:pt idx="36">
                  <c:v>12.560628354549991</c:v>
                </c:pt>
                <c:pt idx="37">
                  <c:v>11.453501880169014</c:v>
                </c:pt>
                <c:pt idx="38">
                  <c:v>10.434947907925007</c:v>
                </c:pt>
                <c:pt idx="39">
                  <c:v>8.7621733546260003</c:v>
                </c:pt>
                <c:pt idx="40">
                  <c:v>6.7675784230240055</c:v>
                </c:pt>
                <c:pt idx="41">
                  <c:v>4.3586865067490095</c:v>
                </c:pt>
                <c:pt idx="42">
                  <c:v>1.1690482497220103</c:v>
                </c:pt>
                <c:pt idx="43">
                  <c:v>-4.4666230677989915E-2</c:v>
                </c:pt>
                <c:pt idx="44">
                  <c:v>0.25943666696601042</c:v>
                </c:pt>
                <c:pt idx="45">
                  <c:v>0.25743991136600641</c:v>
                </c:pt>
                <c:pt idx="46">
                  <c:v>-5.7891011229997957E-3</c:v>
                </c:pt>
                <c:pt idx="47">
                  <c:v>-6.9916248320993191E-2</c:v>
                </c:pt>
                <c:pt idx="48">
                  <c:v>-6.7837536334991455E-2</c:v>
                </c:pt>
                <c:pt idx="49">
                  <c:v>-1.0788440703990432E-2</c:v>
                </c:pt>
                <c:pt idx="50">
                  <c:v>-6.3128769396996631E-2</c:v>
                </c:pt>
                <c:pt idx="51">
                  <c:v>-7.168203592298994E-2</c:v>
                </c:pt>
                <c:pt idx="52">
                  <c:v>-7.5936317443989765E-2</c:v>
                </c:pt>
                <c:pt idx="53">
                  <c:v>-1.6808509825992246E-2</c:v>
                </c:pt>
                <c:pt idx="54">
                  <c:v>-5.2355229854001095E-2</c:v>
                </c:pt>
                <c:pt idx="55">
                  <c:v>-3.7275254725997797E-2</c:v>
                </c:pt>
                <c:pt idx="56">
                  <c:v>1.788139350082929E-4</c:v>
                </c:pt>
                <c:pt idx="57">
                  <c:v>-2.0563602439978013E-3</c:v>
                </c:pt>
                <c:pt idx="58">
                  <c:v>-5.2116811274999009E-2</c:v>
                </c:pt>
                <c:pt idx="59">
                  <c:v>-5.4165720939920448E-3</c:v>
                </c:pt>
                <c:pt idx="60">
                  <c:v>1.5646219260077032E-3</c:v>
                </c:pt>
                <c:pt idx="61">
                  <c:v>-1.3142824173002055E-2</c:v>
                </c:pt>
                <c:pt idx="62">
                  <c:v>0</c:v>
                </c:pt>
              </c:numCache>
            </c:numRef>
          </c:yVal>
          <c:smooth val="1"/>
          <c:extLst>
            <c:ext xmlns:c16="http://schemas.microsoft.com/office/drawing/2014/chart" uri="{C3380CC4-5D6E-409C-BE32-E72D297353CC}">
              <c16:uniqueId val="{00000001-6C8B-4498-86D6-2317FB1341B0}"/>
            </c:ext>
          </c:extLst>
        </c:ser>
        <c:ser>
          <c:idx val="2"/>
          <c:order val="2"/>
          <c:tx>
            <c:strRef>
              <c:f>'セッター 角度高さ'!$N$15</c:f>
              <c:strCache>
                <c:ptCount val="1"/>
                <c:pt idx="0">
                  <c:v>梶山</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'セッター 角度高さ'!$O$17:$O$313</c:f>
              <c:numCache>
                <c:formatCode>General</c:formatCode>
                <c:ptCount val="297"/>
                <c:pt idx="0">
                  <c:v>1.582131</c:v>
                </c:pt>
                <c:pt idx="1">
                  <c:v>1.6490039999999999</c:v>
                </c:pt>
                <c:pt idx="2">
                  <c:v>1.725392</c:v>
                </c:pt>
                <c:pt idx="3">
                  <c:v>1.746313</c:v>
                </c:pt>
                <c:pt idx="4">
                  <c:v>1.771183</c:v>
                </c:pt>
                <c:pt idx="5">
                  <c:v>1.9234059999999999</c:v>
                </c:pt>
                <c:pt idx="6">
                  <c:v>1.955492</c:v>
                </c:pt>
                <c:pt idx="7">
                  <c:v>1.974674</c:v>
                </c:pt>
                <c:pt idx="8">
                  <c:v>1.972399</c:v>
                </c:pt>
                <c:pt idx="9">
                  <c:v>2.0767540000000002</c:v>
                </c:pt>
                <c:pt idx="10">
                  <c:v>1.8734249999999999</c:v>
                </c:pt>
                <c:pt idx="11">
                  <c:v>1.6426460000000001</c:v>
                </c:pt>
                <c:pt idx="12">
                  <c:v>1.3936470000000001</c:v>
                </c:pt>
                <c:pt idx="13">
                  <c:v>1.331083</c:v>
                </c:pt>
                <c:pt idx="14">
                  <c:v>1.2285649999999999</c:v>
                </c:pt>
                <c:pt idx="15">
                  <c:v>1.1784129999999999</c:v>
                </c:pt>
                <c:pt idx="16">
                  <c:v>1.170067</c:v>
                </c:pt>
                <c:pt idx="17">
                  <c:v>1.1494249999999999</c:v>
                </c:pt>
                <c:pt idx="18">
                  <c:v>1.17892</c:v>
                </c:pt>
                <c:pt idx="19">
                  <c:v>1.180213</c:v>
                </c:pt>
                <c:pt idx="20">
                  <c:v>1.2347619999999999</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numCache>
            </c:numRef>
          </c:xVal>
          <c:yVal>
            <c:numRef>
              <c:f>'セッター 角度高さ'!$N$17:$N$313</c:f>
              <c:numCache>
                <c:formatCode>0</c:formatCode>
                <c:ptCount val="297"/>
                <c:pt idx="0">
                  <c:v>50.032734870911</c:v>
                </c:pt>
                <c:pt idx="1">
                  <c:v>47.741338610650004</c:v>
                </c:pt>
                <c:pt idx="2">
                  <c:v>45.557051897048993</c:v>
                </c:pt>
                <c:pt idx="3">
                  <c:v>44.273003935814003</c:v>
                </c:pt>
                <c:pt idx="4">
                  <c:v>43.497592210770009</c:v>
                </c:pt>
                <c:pt idx="5">
                  <c:v>39.026558399200994</c:v>
                </c:pt>
                <c:pt idx="6">
                  <c:v>36.857426166535006</c:v>
                </c:pt>
                <c:pt idx="7">
                  <c:v>34.782037138939003</c:v>
                </c:pt>
                <c:pt idx="8">
                  <c:v>34.343779087067006</c:v>
                </c:pt>
                <c:pt idx="9">
                  <c:v>30.320838093758013</c:v>
                </c:pt>
                <c:pt idx="10">
                  <c:v>28.342157602310991</c:v>
                </c:pt>
                <c:pt idx="11">
                  <c:v>26.416197419167005</c:v>
                </c:pt>
                <c:pt idx="12">
                  <c:v>24.238899350166989</c:v>
                </c:pt>
                <c:pt idx="13">
                  <c:v>23.748397827148992</c:v>
                </c:pt>
                <c:pt idx="14">
                  <c:v>20.272001624108</c:v>
                </c:pt>
                <c:pt idx="15">
                  <c:v>18.453672528267006</c:v>
                </c:pt>
                <c:pt idx="16">
                  <c:v>16.768917441368998</c:v>
                </c:pt>
                <c:pt idx="17">
                  <c:v>15.024334192276015</c:v>
                </c:pt>
                <c:pt idx="18">
                  <c:v>13.54461908340501</c:v>
                </c:pt>
                <c:pt idx="19">
                  <c:v>13.438820838929004</c:v>
                </c:pt>
                <c:pt idx="20">
                  <c:v>10.626927018166</c:v>
                </c:pt>
                <c:pt idx="21">
                  <c:v>9.6882283687599937</c:v>
                </c:pt>
                <c:pt idx="22">
                  <c:v>8.6304098367699993</c:v>
                </c:pt>
                <c:pt idx="23">
                  <c:v>7.9181045293810115</c:v>
                </c:pt>
                <c:pt idx="24">
                  <c:v>7.5297802686699953</c:v>
                </c:pt>
                <c:pt idx="25">
                  <c:v>4.9443095922479898</c:v>
                </c:pt>
                <c:pt idx="26">
                  <c:v>3.7843286991120095</c:v>
                </c:pt>
                <c:pt idx="27">
                  <c:v>3.0439496040350065</c:v>
                </c:pt>
                <c:pt idx="28">
                  <c:v>2.888485789300006</c:v>
                </c:pt>
                <c:pt idx="29">
                  <c:v>1.6071349382410034</c:v>
                </c:pt>
                <c:pt idx="30">
                  <c:v>1.2796521186830034</c:v>
                </c:pt>
                <c:pt idx="31">
                  <c:v>0.98045170307200635</c:v>
                </c:pt>
                <c:pt idx="32">
                  <c:v>0.62119960785000217</c:v>
                </c:pt>
                <c:pt idx="33">
                  <c:v>0.38340687751799862</c:v>
                </c:pt>
                <c:pt idx="34">
                  <c:v>0.15867501497299941</c:v>
                </c:pt>
                <c:pt idx="35">
                  <c:v>9.1247260571009292E-2</c:v>
                </c:pt>
                <c:pt idx="36">
                  <c:v>0.14625489711799844</c:v>
                </c:pt>
                <c:pt idx="37">
                  <c:v>0.14221668243500574</c:v>
                </c:pt>
                <c:pt idx="38">
                  <c:v>8.2723796368000535E-2</c:v>
                </c:pt>
                <c:pt idx="39">
                  <c:v>8.1449747085997615E-2</c:v>
                </c:pt>
                <c:pt idx="40">
                  <c:v>0.10052323341400893</c:v>
                </c:pt>
                <c:pt idx="41">
                  <c:v>7.6979398727999637E-2</c:v>
                </c:pt>
                <c:pt idx="42">
                  <c:v>5.4270029068007375E-2</c:v>
                </c:pt>
                <c:pt idx="43">
                  <c:v>6.3359737397007621E-2</c:v>
                </c:pt>
                <c:pt idx="44">
                  <c:v>5.964934825900059E-2</c:v>
                </c:pt>
                <c:pt idx="45">
                  <c:v>4.8875808716005054E-2</c:v>
                </c:pt>
                <c:pt idx="46">
                  <c:v>3.6433339119000152E-2</c:v>
                </c:pt>
                <c:pt idx="47">
                  <c:v>1.9446015357999613E-2</c:v>
                </c:pt>
                <c:pt idx="48">
                  <c:v>-7.8156590460025654E-3</c:v>
                </c:pt>
                <c:pt idx="49">
                  <c:v>-6.605684757199981E-2</c:v>
                </c:pt>
                <c:pt idx="50">
                  <c:v>-0.14851987361899432</c:v>
                </c:pt>
                <c:pt idx="51">
                  <c:v>-0.18284469842899398</c:v>
                </c:pt>
                <c:pt idx="52">
                  <c:v>-0.18759071826899287</c:v>
                </c:pt>
                <c:pt idx="53">
                  <c:v>-0.24180114269199748</c:v>
                </c:pt>
                <c:pt idx="54">
                  <c:v>-0.28584897518099694</c:v>
                </c:pt>
                <c:pt idx="55">
                  <c:v>-0.25596469640699127</c:v>
                </c:pt>
                <c:pt idx="56">
                  <c:v>-0.21716207265799881</c:v>
                </c:pt>
                <c:pt idx="57">
                  <c:v>-0.22792816162099427</c:v>
                </c:pt>
                <c:pt idx="58">
                  <c:v>-0.23027509450899686</c:v>
                </c:pt>
                <c:pt idx="59">
                  <c:v>-0.21710246801299604</c:v>
                </c:pt>
                <c:pt idx="60">
                  <c:v>-0.20995736122100084</c:v>
                </c:pt>
                <c:pt idx="61">
                  <c:v>-0.20937621593400024</c:v>
                </c:pt>
                <c:pt idx="62">
                  <c:v>-0.20214915275499834</c:v>
                </c:pt>
                <c:pt idx="63">
                  <c:v>-0.18826127052300023</c:v>
                </c:pt>
                <c:pt idx="64">
                  <c:v>-0.19844621419899511</c:v>
                </c:pt>
                <c:pt idx="65">
                  <c:v>-0.20073354244199493</c:v>
                </c:pt>
                <c:pt idx="66">
                  <c:v>-0.18792599439599655</c:v>
                </c:pt>
                <c:pt idx="67">
                  <c:v>-0.18092989921500191</c:v>
                </c:pt>
                <c:pt idx="68">
                  <c:v>-0.20181387662799466</c:v>
                </c:pt>
                <c:pt idx="69">
                  <c:v>-0.19274652004199311</c:v>
                </c:pt>
                <c:pt idx="70">
                  <c:v>-0.17981231212600335</c:v>
                </c:pt>
                <c:pt idx="71">
                  <c:v>-0.17234683036799936</c:v>
                </c:pt>
                <c:pt idx="72">
                  <c:v>-0.17440319061199716</c:v>
                </c:pt>
                <c:pt idx="73">
                  <c:v>-0.1681149005879945</c:v>
                </c:pt>
                <c:pt idx="74">
                  <c:v>-0.15317648649200066</c:v>
                </c:pt>
                <c:pt idx="75">
                  <c:v>-0.15106797218300017</c:v>
                </c:pt>
                <c:pt idx="76">
                  <c:v>-0.1505240797989984</c:v>
                </c:pt>
                <c:pt idx="77">
                  <c:v>-0.14362484216599114</c:v>
                </c:pt>
                <c:pt idx="78">
                  <c:v>-0.13320893049200322</c:v>
                </c:pt>
                <c:pt idx="79">
                  <c:v>-0.1235976815219999</c:v>
                </c:pt>
                <c:pt idx="80">
                  <c:v>-0.11782348155900024</c:v>
                </c:pt>
                <c:pt idx="81">
                  <c:v>-0.10712444782200237</c:v>
                </c:pt>
                <c:pt idx="82">
                  <c:v>-0.10712444782200237</c:v>
                </c:pt>
                <c:pt idx="83">
                  <c:v>-3.5293400287002896E-2</c:v>
                </c:pt>
                <c:pt idx="84">
                  <c:v>-2.4050474166003255E-2</c:v>
                </c:pt>
                <c:pt idx="85">
                  <c:v>-2.5033950804996152E-2</c:v>
                </c:pt>
                <c:pt idx="86">
                  <c:v>-1.0639429091995112E-2</c:v>
                </c:pt>
                <c:pt idx="87">
                  <c:v>-1.2792646883994507E-2</c:v>
                </c:pt>
                <c:pt idx="88">
                  <c:v>1.3560056689954081E-3</c:v>
                </c:pt>
                <c:pt idx="89">
                  <c:v>0</c:v>
                </c:pt>
              </c:numCache>
            </c:numRef>
          </c:yVal>
          <c:smooth val="1"/>
          <c:extLst>
            <c:ext xmlns:c16="http://schemas.microsoft.com/office/drawing/2014/chart" uri="{C3380CC4-5D6E-409C-BE32-E72D297353CC}">
              <c16:uniqueId val="{00000002-6C8B-4498-86D6-2317FB1341B0}"/>
            </c:ext>
          </c:extLst>
        </c:ser>
        <c:ser>
          <c:idx val="3"/>
          <c:order val="3"/>
          <c:tx>
            <c:strRef>
              <c:f>'セッター 角度高さ'!$T$15</c:f>
              <c:strCache>
                <c:ptCount val="1"/>
                <c:pt idx="0">
                  <c:v>比嘉</c:v>
                </c:pt>
              </c:strCache>
            </c:strRef>
          </c:tx>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'セッター 角度高さ'!$U$17:$U$313</c:f>
              <c:numCache>
                <c:formatCode>General</c:formatCode>
                <c:ptCount val="297"/>
                <c:pt idx="0">
                  <c:v>-0.69386700000000001</c:v>
                </c:pt>
                <c:pt idx="1">
                  <c:v>-0.61570400000000003</c:v>
                </c:pt>
                <c:pt idx="2">
                  <c:v>-0.58153299999999997</c:v>
                </c:pt>
                <c:pt idx="3">
                  <c:v>-0.51056000000000001</c:v>
                </c:pt>
                <c:pt idx="4">
                  <c:v>-0.47821999999999998</c:v>
                </c:pt>
                <c:pt idx="5">
                  <c:v>-0.41164499999999998</c:v>
                </c:pt>
                <c:pt idx="6">
                  <c:v>-0.35938100000000001</c:v>
                </c:pt>
                <c:pt idx="7">
                  <c:v>-0.33948800000000001</c:v>
                </c:pt>
                <c:pt idx="8">
                  <c:v>-0.26052700000000001</c:v>
                </c:pt>
                <c:pt idx="9">
                  <c:v>-0.203068</c:v>
                </c:pt>
                <c:pt idx="10">
                  <c:v>-0.10788499999999999</c:v>
                </c:pt>
                <c:pt idx="11">
                  <c:v>-4.1066999999999999E-2</c:v>
                </c:pt>
                <c:pt idx="12">
                  <c:v>6.8834000000000006E-2</c:v>
                </c:pt>
                <c:pt idx="13">
                  <c:v>0.16926099999999999</c:v>
                </c:pt>
                <c:pt idx="14">
                  <c:v>0.25769300000000001</c:v>
                </c:pt>
                <c:pt idx="15">
                  <c:v>0.34724699999999997</c:v>
                </c:pt>
                <c:pt idx="16">
                  <c:v>0.518679</c:v>
                </c:pt>
                <c:pt idx="17">
                  <c:v>0.60474799999999995</c:v>
                </c:pt>
                <c:pt idx="18">
                  <c:v>0.70982100000000004</c:v>
                </c:pt>
                <c:pt idx="19">
                  <c:v>0.74040399999999995</c:v>
                </c:pt>
                <c:pt idx="20">
                  <c:v>0.76466000000000001</c:v>
                </c:pt>
                <c:pt idx="21">
                  <c:v>0.77773300000000001</c:v>
                </c:pt>
                <c:pt idx="22">
                  <c:v>0.839592</c:v>
                </c:pt>
                <c:pt idx="23">
                  <c:v>0</c:v>
                </c:pt>
                <c:pt idx="24">
                  <c:v>0</c:v>
                </c:pt>
                <c:pt idx="25">
                  <c:v>0</c:v>
                </c:pt>
                <c:pt idx="26">
                  <c:v>0</c:v>
                </c:pt>
                <c:pt idx="27">
                  <c:v>0</c:v>
                </c:pt>
                <c:pt idx="28">
                  <c:v>0</c:v>
                </c:pt>
                <c:pt idx="29">
                  <c:v>0</c:v>
                </c:pt>
                <c:pt idx="30">
                  <c:v>0</c:v>
                </c:pt>
                <c:pt idx="31">
                  <c:v>0</c:v>
                </c:pt>
                <c:pt idx="32">
                  <c:v>0</c:v>
                </c:pt>
                <c:pt idx="33">
                  <c:v>0</c:v>
                </c:pt>
                <c:pt idx="34">
                  <c:v>0</c:v>
                </c:pt>
                <c:pt idx="35">
                  <c:v>0</c:v>
                </c:pt>
              </c:numCache>
            </c:numRef>
          </c:xVal>
          <c:yVal>
            <c:numRef>
              <c:f>'セッター 角度高さ'!$T$17:$T$313</c:f>
              <c:numCache>
                <c:formatCode>0</c:formatCode>
                <c:ptCount val="297"/>
                <c:pt idx="0">
                  <c:v>49.167469143866995</c:v>
                </c:pt>
                <c:pt idx="1">
                  <c:v>47.562807798385009</c:v>
                </c:pt>
                <c:pt idx="2">
                  <c:v>45.969694852828994</c:v>
                </c:pt>
                <c:pt idx="3">
                  <c:v>44.511258602142007</c:v>
                </c:pt>
                <c:pt idx="4">
                  <c:v>42.861387133598001</c:v>
                </c:pt>
                <c:pt idx="5">
                  <c:v>41.383847594261013</c:v>
                </c:pt>
                <c:pt idx="6">
                  <c:v>39.824306964873998</c:v>
                </c:pt>
                <c:pt idx="7">
                  <c:v>38.292422890663019</c:v>
                </c:pt>
                <c:pt idx="8">
                  <c:v>36.950290203094013</c:v>
                </c:pt>
                <c:pt idx="9">
                  <c:v>35.542100667952994</c:v>
                </c:pt>
                <c:pt idx="10">
                  <c:v>34.244537353515014</c:v>
                </c:pt>
                <c:pt idx="11">
                  <c:v>33.00222754478402</c:v>
                </c:pt>
                <c:pt idx="12">
                  <c:v>31.89341723918902</c:v>
                </c:pt>
                <c:pt idx="13">
                  <c:v>30.631959438324017</c:v>
                </c:pt>
                <c:pt idx="14">
                  <c:v>29.384925961494005</c:v>
                </c:pt>
                <c:pt idx="15">
                  <c:v>28.177544474600992</c:v>
                </c:pt>
                <c:pt idx="16">
                  <c:v>26.95444226264901</c:v>
                </c:pt>
                <c:pt idx="17">
                  <c:v>25.431320071220014</c:v>
                </c:pt>
                <c:pt idx="18">
                  <c:v>23.971676826477008</c:v>
                </c:pt>
                <c:pt idx="19">
                  <c:v>22.07162976264901</c:v>
                </c:pt>
                <c:pt idx="20">
                  <c:v>19.945934414863004</c:v>
                </c:pt>
                <c:pt idx="21">
                  <c:v>17.294719815253998</c:v>
                </c:pt>
                <c:pt idx="22">
                  <c:v>14.302358031273016</c:v>
                </c:pt>
                <c:pt idx="23">
                  <c:v>10.63907146453802</c:v>
                </c:pt>
                <c:pt idx="24">
                  <c:v>6.6780745983119942</c:v>
                </c:pt>
                <c:pt idx="25">
                  <c:v>1.1377558112140065</c:v>
                </c:pt>
                <c:pt idx="26">
                  <c:v>0.43636560440000949</c:v>
                </c:pt>
                <c:pt idx="27">
                  <c:v>4.8682093620001865E-2</c:v>
                </c:pt>
                <c:pt idx="28">
                  <c:v>0.21705031394900232</c:v>
                </c:pt>
                <c:pt idx="29">
                  <c:v>0.16496330499600731</c:v>
                </c:pt>
                <c:pt idx="30">
                  <c:v>0.15751272439901243</c:v>
                </c:pt>
                <c:pt idx="31">
                  <c:v>0.28788298368399978</c:v>
                </c:pt>
                <c:pt idx="32">
                  <c:v>4.3615698814008397E-2</c:v>
                </c:pt>
                <c:pt idx="33">
                  <c:v>-0.24166703224199182</c:v>
                </c:pt>
                <c:pt idx="34">
                  <c:v>-4.0158629417987868E-2</c:v>
                </c:pt>
                <c:pt idx="35">
                  <c:v>0</c:v>
                </c:pt>
              </c:numCache>
            </c:numRef>
          </c:yVal>
          <c:smooth val="1"/>
          <c:extLst>
            <c:ext xmlns:c16="http://schemas.microsoft.com/office/drawing/2014/chart" uri="{C3380CC4-5D6E-409C-BE32-E72D297353CC}">
              <c16:uniqueId val="{00000003-6C8B-4498-86D6-2317FB1341B0}"/>
            </c:ext>
          </c:extLst>
        </c:ser>
        <c:ser>
          <c:idx val="4"/>
          <c:order val="4"/>
          <c:tx>
            <c:strRef>
              <c:f>'セッター 角度高さ'!$Z$15</c:f>
              <c:strCache>
                <c:ptCount val="1"/>
                <c:pt idx="0">
                  <c:v>楠本</c:v>
                </c:pt>
              </c:strCache>
            </c:strRef>
          </c:tx>
          <c:spPr>
            <a:ln w="19050" cap="rnd">
              <a:solidFill>
                <a:schemeClr val="accent5"/>
              </a:solidFill>
              <a:round/>
            </a:ln>
            <a:effectLst/>
          </c:spPr>
          <c:marker>
            <c:symbol val="circle"/>
            <c:size val="5"/>
            <c:spPr>
              <a:solidFill>
                <a:schemeClr val="accent5"/>
              </a:solidFill>
              <a:ln w="9525">
                <a:solidFill>
                  <a:schemeClr val="accent5"/>
                </a:solidFill>
              </a:ln>
              <a:effectLst/>
            </c:spPr>
          </c:marker>
          <c:xVal>
            <c:numRef>
              <c:f>'セッター 角度高さ'!$AA$17:$AA$313</c:f>
              <c:numCache>
                <c:formatCode>General</c:formatCode>
                <c:ptCount val="297"/>
                <c:pt idx="0">
                  <c:v>0.99348000000000003</c:v>
                </c:pt>
                <c:pt idx="1">
                  <c:v>1.063369</c:v>
                </c:pt>
                <c:pt idx="2">
                  <c:v>1.1672039999999999</c:v>
                </c:pt>
                <c:pt idx="3">
                  <c:v>1.2516309999999999</c:v>
                </c:pt>
                <c:pt idx="4">
                  <c:v>1.388069</c:v>
                </c:pt>
                <c:pt idx="5">
                  <c:v>1.4503889999999999</c:v>
                </c:pt>
                <c:pt idx="6">
                  <c:v>1.4717389999999999</c:v>
                </c:pt>
                <c:pt idx="7">
                  <c:v>1.2548109999999999</c:v>
                </c:pt>
                <c:pt idx="8">
                  <c:v>1.0055670000000001</c:v>
                </c:pt>
                <c:pt idx="9">
                  <c:v>1.2345759999999999</c:v>
                </c:pt>
                <c:pt idx="10">
                  <c:v>1.433592</c:v>
                </c:pt>
                <c:pt idx="11">
                  <c:v>1.6032690000000001</c:v>
                </c:pt>
                <c:pt idx="12">
                  <c:v>1.88927</c:v>
                </c:pt>
                <c:pt idx="13">
                  <c:v>2.137591</c:v>
                </c:pt>
                <c:pt idx="14">
                  <c:v>2.459308</c:v>
                </c:pt>
                <c:pt idx="15">
                  <c:v>2.9097300000000001</c:v>
                </c:pt>
                <c:pt idx="16">
                  <c:v>3.16797</c:v>
                </c:pt>
                <c:pt idx="17">
                  <c:v>2.8999670000000002</c:v>
                </c:pt>
                <c:pt idx="18">
                  <c:v>2.4172880000000001</c:v>
                </c:pt>
                <c:pt idx="19">
                  <c:v>2.051641</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numCache>
            </c:numRef>
          </c:xVal>
          <c:yVal>
            <c:numRef>
              <c:f>'セッター 角度高さ'!$Z$17:$Z$313</c:f>
              <c:numCache>
                <c:formatCode>0</c:formatCode>
                <c:ptCount val="297"/>
                <c:pt idx="0">
                  <c:v>49.421511590480009</c:v>
                </c:pt>
                <c:pt idx="1">
                  <c:v>46.734385192394001</c:v>
                </c:pt>
                <c:pt idx="2">
                  <c:v>44.155888259410006</c:v>
                </c:pt>
                <c:pt idx="3">
                  <c:v>41.443280875682007</c:v>
                </c:pt>
                <c:pt idx="4">
                  <c:v>39.046324789523993</c:v>
                </c:pt>
                <c:pt idx="5">
                  <c:v>36.287210881709996</c:v>
                </c:pt>
                <c:pt idx="6">
                  <c:v>33.570952713488992</c:v>
                </c:pt>
                <c:pt idx="7">
                  <c:v>30.770666897296991</c:v>
                </c:pt>
                <c:pt idx="8">
                  <c:v>28.057225048541994</c:v>
                </c:pt>
                <c:pt idx="9">
                  <c:v>26.78894251585001</c:v>
                </c:pt>
                <c:pt idx="10">
                  <c:v>25.336779654026003</c:v>
                </c:pt>
                <c:pt idx="11">
                  <c:v>23.803494870662007</c:v>
                </c:pt>
                <c:pt idx="12">
                  <c:v>22.380657494068004</c:v>
                </c:pt>
                <c:pt idx="13">
                  <c:v>20.738966763018993</c:v>
                </c:pt>
                <c:pt idx="14">
                  <c:v>19.072078168392011</c:v>
                </c:pt>
                <c:pt idx="15">
                  <c:v>17.347104847431012</c:v>
                </c:pt>
                <c:pt idx="16">
                  <c:v>15.558265149593012</c:v>
                </c:pt>
                <c:pt idx="17">
                  <c:v>13.934619724750007</c:v>
                </c:pt>
                <c:pt idx="18">
                  <c:v>12.283764779567008</c:v>
                </c:pt>
                <c:pt idx="19">
                  <c:v>10.57075709104501</c:v>
                </c:pt>
                <c:pt idx="20">
                  <c:v>8.7717697024339998</c:v>
                </c:pt>
                <c:pt idx="21">
                  <c:v>6.7969784140580032</c:v>
                </c:pt>
                <c:pt idx="22">
                  <c:v>4.6236291527739866</c:v>
                </c:pt>
                <c:pt idx="23">
                  <c:v>1.8001869320870014</c:v>
                </c:pt>
                <c:pt idx="24">
                  <c:v>0.24393200874300192</c:v>
                </c:pt>
                <c:pt idx="25">
                  <c:v>0.6144866347309943</c:v>
                </c:pt>
                <c:pt idx="26">
                  <c:v>0.47112256288500021</c:v>
                </c:pt>
                <c:pt idx="27">
                  <c:v>0.67593902349399571</c:v>
                </c:pt>
                <c:pt idx="28">
                  <c:v>0.52818655967699613</c:v>
                </c:pt>
                <c:pt idx="29">
                  <c:v>0.29274076223299517</c:v>
                </c:pt>
                <c:pt idx="30">
                  <c:v>0.26793777942599206</c:v>
                </c:pt>
                <c:pt idx="31">
                  <c:v>7.3380768299003307E-2</c:v>
                </c:pt>
                <c:pt idx="32">
                  <c:v>-8.7276101113005211E-2</c:v>
                </c:pt>
                <c:pt idx="33">
                  <c:v>0</c:v>
                </c:pt>
              </c:numCache>
            </c:numRef>
          </c:yVal>
          <c:smooth val="1"/>
          <c:extLst>
            <c:ext xmlns:c16="http://schemas.microsoft.com/office/drawing/2014/chart" uri="{C3380CC4-5D6E-409C-BE32-E72D297353CC}">
              <c16:uniqueId val="{00000004-6C8B-4498-86D6-2317FB1341B0}"/>
            </c:ext>
          </c:extLst>
        </c:ser>
        <c:ser>
          <c:idx val="5"/>
          <c:order val="5"/>
          <c:tx>
            <c:strRef>
              <c:f>'セッター 角度高さ'!$AF$15</c:f>
              <c:strCache>
                <c:ptCount val="1"/>
                <c:pt idx="0">
                  <c:v>宮本</c:v>
                </c:pt>
              </c:strCache>
            </c:strRef>
          </c:tx>
          <c:spPr>
            <a:ln w="19050" cap="rnd">
              <a:solidFill>
                <a:schemeClr val="accent6"/>
              </a:solidFill>
              <a:round/>
            </a:ln>
            <a:effectLst/>
          </c:spPr>
          <c:marker>
            <c:symbol val="circle"/>
            <c:size val="5"/>
            <c:spPr>
              <a:solidFill>
                <a:schemeClr val="accent6"/>
              </a:solidFill>
              <a:ln w="9525">
                <a:solidFill>
                  <a:schemeClr val="accent6"/>
                </a:solidFill>
              </a:ln>
              <a:effectLst/>
            </c:spPr>
          </c:marker>
          <c:xVal>
            <c:numRef>
              <c:f>'セッター 角度高さ'!$AG$17:$AG$313</c:f>
              <c:numCache>
                <c:formatCode>General</c:formatCode>
                <c:ptCount val="297"/>
                <c:pt idx="0">
                  <c:v>-0.183694</c:v>
                </c:pt>
                <c:pt idx="1">
                  <c:v>5.0670000000000003E-3</c:v>
                </c:pt>
                <c:pt idx="2">
                  <c:v>0.15032999999999999</c:v>
                </c:pt>
                <c:pt idx="3">
                  <c:v>0.31095400000000001</c:v>
                </c:pt>
                <c:pt idx="4">
                  <c:v>0.44098100000000001</c:v>
                </c:pt>
                <c:pt idx="5">
                  <c:v>0.581345</c:v>
                </c:pt>
                <c:pt idx="6">
                  <c:v>0.68377500000000002</c:v>
                </c:pt>
                <c:pt idx="7">
                  <c:v>0.77124999999999999</c:v>
                </c:pt>
                <c:pt idx="8">
                  <c:v>0.81860299999999997</c:v>
                </c:pt>
                <c:pt idx="9">
                  <c:v>0.93594999999999995</c:v>
                </c:pt>
                <c:pt idx="10">
                  <c:v>1.0321610000000001</c:v>
                </c:pt>
                <c:pt idx="11">
                  <c:v>1.068657</c:v>
                </c:pt>
                <c:pt idx="12">
                  <c:v>1.108365</c:v>
                </c:pt>
                <c:pt idx="13">
                  <c:v>1.0855680000000001</c:v>
                </c:pt>
                <c:pt idx="14">
                  <c:v>1.1048089999999999</c:v>
                </c:pt>
                <c:pt idx="15">
                  <c:v>1.045533</c:v>
                </c:pt>
                <c:pt idx="16">
                  <c:v>0.98670199999999997</c:v>
                </c:pt>
                <c:pt idx="17">
                  <c:v>0.95624200000000004</c:v>
                </c:pt>
                <c:pt idx="18">
                  <c:v>0.90176599999999996</c:v>
                </c:pt>
                <c:pt idx="19">
                  <c:v>0.80026799999999998</c:v>
                </c:pt>
                <c:pt idx="20">
                  <c:v>0.82045400000000002</c:v>
                </c:pt>
                <c:pt idx="21">
                  <c:v>0.81940999999999997</c:v>
                </c:pt>
                <c:pt idx="22">
                  <c:v>0.75212100000000004</c:v>
                </c:pt>
                <c:pt idx="23">
                  <c:v>0.73021899999999995</c:v>
                </c:pt>
                <c:pt idx="24">
                  <c:v>0.79547800000000002</c:v>
                </c:pt>
                <c:pt idx="25">
                  <c:v>0.81979000000000002</c:v>
                </c:pt>
                <c:pt idx="26">
                  <c:v>0.84855899999999995</c:v>
                </c:pt>
                <c:pt idx="27">
                  <c:v>0.83760000000000001</c:v>
                </c:pt>
                <c:pt idx="28">
                  <c:v>0.85233800000000004</c:v>
                </c:pt>
                <c:pt idx="29">
                  <c:v>0.87399300000000002</c:v>
                </c:pt>
                <c:pt idx="30">
                  <c:v>0.87117599999999995</c:v>
                </c:pt>
                <c:pt idx="31">
                  <c:v>0.89556500000000006</c:v>
                </c:pt>
                <c:pt idx="32">
                  <c:v>0.95410399999999995</c:v>
                </c:pt>
                <c:pt idx="33">
                  <c:v>0.941465</c:v>
                </c:pt>
                <c:pt idx="34">
                  <c:v>1.011755</c:v>
                </c:pt>
                <c:pt idx="35">
                  <c:v>1.0690850000000001</c:v>
                </c:pt>
                <c:pt idx="36">
                  <c:v>1.1095090000000001</c:v>
                </c:pt>
                <c:pt idx="37">
                  <c:v>1.1128469999999999</c:v>
                </c:pt>
                <c:pt idx="38">
                  <c:v>1.1891910000000001</c:v>
                </c:pt>
                <c:pt idx="39">
                  <c:v>1.246577</c:v>
                </c:pt>
                <c:pt idx="40">
                  <c:v>1.264953</c:v>
                </c:pt>
                <c:pt idx="41">
                  <c:v>1.25288</c:v>
                </c:pt>
                <c:pt idx="42">
                  <c:v>1.2677579999999999</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numCache>
            </c:numRef>
          </c:xVal>
          <c:yVal>
            <c:numRef>
              <c:f>'セッター 角度高さ'!$AF$17:$AF$313</c:f>
              <c:numCache>
                <c:formatCode>0</c:formatCode>
                <c:ptCount val="297"/>
                <c:pt idx="0">
                  <c:v>50.325721502303992</c:v>
                </c:pt>
                <c:pt idx="1">
                  <c:v>49.087628722190999</c:v>
                </c:pt>
                <c:pt idx="2">
                  <c:v>47.895640134811003</c:v>
                </c:pt>
                <c:pt idx="3">
                  <c:v>46.691387891768983</c:v>
                </c:pt>
                <c:pt idx="4">
                  <c:v>45.591473579406994</c:v>
                </c:pt>
                <c:pt idx="5">
                  <c:v>44.516384601592989</c:v>
                </c:pt>
                <c:pt idx="6">
                  <c:v>43.407976627349996</c:v>
                </c:pt>
                <c:pt idx="7">
                  <c:v>42.294725775719002</c:v>
                </c:pt>
                <c:pt idx="8">
                  <c:v>41.261181235312989</c:v>
                </c:pt>
                <c:pt idx="9">
                  <c:v>40.359154343604985</c:v>
                </c:pt>
                <c:pt idx="10">
                  <c:v>39.523527026175998</c:v>
                </c:pt>
                <c:pt idx="11">
                  <c:v>38.711890578269987</c:v>
                </c:pt>
                <c:pt idx="12">
                  <c:v>37.901520729064998</c:v>
                </c:pt>
                <c:pt idx="13">
                  <c:v>36.966830492019994</c:v>
                </c:pt>
                <c:pt idx="14">
                  <c:v>36.306381225585994</c:v>
                </c:pt>
                <c:pt idx="15">
                  <c:v>35.410329699515984</c:v>
                </c:pt>
                <c:pt idx="16">
                  <c:v>34.490734338760006</c:v>
                </c:pt>
                <c:pt idx="17">
                  <c:v>33.66880118846899</c:v>
                </c:pt>
                <c:pt idx="18">
                  <c:v>32.792389392852982</c:v>
                </c:pt>
                <c:pt idx="19">
                  <c:v>31.835719943046996</c:v>
                </c:pt>
                <c:pt idx="20">
                  <c:v>31.096860766410998</c:v>
                </c:pt>
                <c:pt idx="21">
                  <c:v>30.383825302123995</c:v>
                </c:pt>
                <c:pt idx="22">
                  <c:v>29.546245932578984</c:v>
                </c:pt>
                <c:pt idx="23">
                  <c:v>28.791293501854</c:v>
                </c:pt>
                <c:pt idx="24">
                  <c:v>28.084546327590999</c:v>
                </c:pt>
                <c:pt idx="25">
                  <c:v>27.388393878936995</c:v>
                </c:pt>
                <c:pt idx="26">
                  <c:v>26.669353246688985</c:v>
                </c:pt>
                <c:pt idx="27">
                  <c:v>25.784656405448999</c:v>
                </c:pt>
                <c:pt idx="28">
                  <c:v>24.926275014877007</c:v>
                </c:pt>
                <c:pt idx="29">
                  <c:v>24.103894829750004</c:v>
                </c:pt>
                <c:pt idx="30">
                  <c:v>23.189976811408997</c:v>
                </c:pt>
                <c:pt idx="31">
                  <c:v>22.279724478721988</c:v>
                </c:pt>
                <c:pt idx="32">
                  <c:v>21.467551589012004</c:v>
                </c:pt>
                <c:pt idx="33">
                  <c:v>20.396023988723982</c:v>
                </c:pt>
                <c:pt idx="34">
                  <c:v>19.521176815032987</c:v>
                </c:pt>
                <c:pt idx="35">
                  <c:v>18.513470888137988</c:v>
                </c:pt>
                <c:pt idx="36">
                  <c:v>17.466396093368985</c:v>
                </c:pt>
                <c:pt idx="37">
                  <c:v>16.328185796737984</c:v>
                </c:pt>
                <c:pt idx="38">
                  <c:v>15.33791422843899</c:v>
                </c:pt>
                <c:pt idx="39">
                  <c:v>14.491721987723992</c:v>
                </c:pt>
                <c:pt idx="40">
                  <c:v>13.590767979622001</c:v>
                </c:pt>
                <c:pt idx="41">
                  <c:v>12.526571750640983</c:v>
                </c:pt>
                <c:pt idx="42">
                  <c:v>11.417835950850986</c:v>
                </c:pt>
                <c:pt idx="43">
                  <c:v>10.152816772460994</c:v>
                </c:pt>
                <c:pt idx="44">
                  <c:v>8.7664872407910082</c:v>
                </c:pt>
                <c:pt idx="45">
                  <c:v>7.3663741350169971</c:v>
                </c:pt>
                <c:pt idx="46">
                  <c:v>5.723178386688005</c:v>
                </c:pt>
                <c:pt idx="47">
                  <c:v>4.0421187877659861</c:v>
                </c:pt>
                <c:pt idx="48">
                  <c:v>2.2796243429179981</c:v>
                </c:pt>
                <c:pt idx="49">
                  <c:v>0.54851174354600118</c:v>
                </c:pt>
                <c:pt idx="50">
                  <c:v>0.25480985641499387</c:v>
                </c:pt>
                <c:pt idx="51">
                  <c:v>0.34651160240198919</c:v>
                </c:pt>
                <c:pt idx="52">
                  <c:v>0.20559877157199935</c:v>
                </c:pt>
                <c:pt idx="53">
                  <c:v>0.20784139633200027</c:v>
                </c:pt>
                <c:pt idx="54">
                  <c:v>5.4284930229002271E-2</c:v>
                </c:pt>
                <c:pt idx="55">
                  <c:v>0.11020153760900087</c:v>
                </c:pt>
                <c:pt idx="56">
                  <c:v>0.15132874250399198</c:v>
                </c:pt>
                <c:pt idx="57">
                  <c:v>0.11569261550899057</c:v>
                </c:pt>
                <c:pt idx="58">
                  <c:v>8.6478888988992253E-2</c:v>
                </c:pt>
                <c:pt idx="59">
                  <c:v>8.2552433014001281E-2</c:v>
                </c:pt>
                <c:pt idx="60">
                  <c:v>5.7317316531992901E-2</c:v>
                </c:pt>
                <c:pt idx="61">
                  <c:v>0</c:v>
                </c:pt>
              </c:numCache>
            </c:numRef>
          </c:yVal>
          <c:smooth val="1"/>
          <c:extLst>
            <c:ext xmlns:c16="http://schemas.microsoft.com/office/drawing/2014/chart" uri="{C3380CC4-5D6E-409C-BE32-E72D297353CC}">
              <c16:uniqueId val="{00000005-6C8B-4498-86D6-2317FB1341B0}"/>
            </c:ext>
          </c:extLst>
        </c:ser>
        <c:ser>
          <c:idx val="6"/>
          <c:order val="6"/>
          <c:tx>
            <c:strRef>
              <c:f>'セッター 角度高さ'!$AL$15</c:f>
              <c:strCache>
                <c:ptCount val="1"/>
                <c:pt idx="0">
                  <c:v>力武</c:v>
                </c:pt>
              </c:strCache>
            </c:strRef>
          </c:tx>
          <c:spPr>
            <a:ln w="19050"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xVal>
            <c:numRef>
              <c:f>'セッター 角度高さ'!$AM$17:$AM$313</c:f>
              <c:numCache>
                <c:formatCode>General</c:formatCode>
                <c:ptCount val="297"/>
                <c:pt idx="0">
                  <c:v>0.19056100000000001</c:v>
                </c:pt>
                <c:pt idx="1">
                  <c:v>0.26095200000000002</c:v>
                </c:pt>
                <c:pt idx="2">
                  <c:v>0.34656199999999998</c:v>
                </c:pt>
                <c:pt idx="3">
                  <c:v>0.451376</c:v>
                </c:pt>
                <c:pt idx="4">
                  <c:v>0.58986099999999997</c:v>
                </c:pt>
                <c:pt idx="5">
                  <c:v>0.69164599999999998</c:v>
                </c:pt>
                <c:pt idx="6">
                  <c:v>0.83730099999999996</c:v>
                </c:pt>
                <c:pt idx="7">
                  <c:v>0.96305099999999999</c:v>
                </c:pt>
                <c:pt idx="8">
                  <c:v>1.096409</c:v>
                </c:pt>
                <c:pt idx="9">
                  <c:v>1.217964</c:v>
                </c:pt>
                <c:pt idx="10">
                  <c:v>1.396299</c:v>
                </c:pt>
                <c:pt idx="11">
                  <c:v>1.505644</c:v>
                </c:pt>
                <c:pt idx="12">
                  <c:v>1.6269070000000001</c:v>
                </c:pt>
                <c:pt idx="13">
                  <c:v>1.7254510000000001</c:v>
                </c:pt>
                <c:pt idx="14">
                  <c:v>1.78268</c:v>
                </c:pt>
                <c:pt idx="15">
                  <c:v>1.8102279999999999</c:v>
                </c:pt>
                <c:pt idx="16">
                  <c:v>1.932223</c:v>
                </c:pt>
                <c:pt idx="17">
                  <c:v>1.9640310000000001</c:v>
                </c:pt>
                <c:pt idx="18">
                  <c:v>1.991976</c:v>
                </c:pt>
                <c:pt idx="19">
                  <c:v>2.012556</c:v>
                </c:pt>
                <c:pt idx="20">
                  <c:v>1.993773</c:v>
                </c:pt>
                <c:pt idx="21">
                  <c:v>2.0156499999999999</c:v>
                </c:pt>
                <c:pt idx="22">
                  <c:v>2.158172</c:v>
                </c:pt>
                <c:pt idx="23">
                  <c:v>2.3359190000000001</c:v>
                </c:pt>
                <c:pt idx="24">
                  <c:v>2.4845860000000002</c:v>
                </c:pt>
                <c:pt idx="25">
                  <c:v>2.5926550000000002</c:v>
                </c:pt>
                <c:pt idx="26">
                  <c:v>2.6125029999999998</c:v>
                </c:pt>
                <c:pt idx="27">
                  <c:v>2.6859790000000001</c:v>
                </c:pt>
                <c:pt idx="28">
                  <c:v>2.7339989999999998</c:v>
                </c:pt>
                <c:pt idx="29">
                  <c:v>2.7650429999999999</c:v>
                </c:pt>
                <c:pt idx="30">
                  <c:v>2.70689</c:v>
                </c:pt>
                <c:pt idx="31">
                  <c:v>2.7434590000000001</c:v>
                </c:pt>
                <c:pt idx="32">
                  <c:v>2.8621029999999998</c:v>
                </c:pt>
                <c:pt idx="33">
                  <c:v>2.8993950000000002</c:v>
                </c:pt>
                <c:pt idx="34">
                  <c:v>2.8726889999999998</c:v>
                </c:pt>
                <c:pt idx="35">
                  <c:v>2.8259430000000001</c:v>
                </c:pt>
                <c:pt idx="36">
                  <c:v>2.7788010000000001</c:v>
                </c:pt>
                <c:pt idx="37">
                  <c:v>2.7166039999999998</c:v>
                </c:pt>
                <c:pt idx="38">
                  <c:v>2.415889</c:v>
                </c:pt>
                <c:pt idx="39">
                  <c:v>2.215897</c:v>
                </c:pt>
                <c:pt idx="40">
                  <c:v>2.080972</c:v>
                </c:pt>
                <c:pt idx="41">
                  <c:v>1.916215</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xVal>
          <c:yVal>
            <c:numRef>
              <c:f>'セッター 角度高さ'!$AL$17:$AL$313</c:f>
              <c:numCache>
                <c:formatCode>0</c:formatCode>
                <c:ptCount val="297"/>
                <c:pt idx="0">
                  <c:v>50.095863640308991</c:v>
                </c:pt>
                <c:pt idx="1">
                  <c:v>48.446364700794007</c:v>
                </c:pt>
                <c:pt idx="2">
                  <c:v>47.138206660747997</c:v>
                </c:pt>
                <c:pt idx="3">
                  <c:v>45.929037034512007</c:v>
                </c:pt>
                <c:pt idx="4">
                  <c:v>44.628031551837992</c:v>
                </c:pt>
                <c:pt idx="5">
                  <c:v>43.452687561512008</c:v>
                </c:pt>
                <c:pt idx="6">
                  <c:v>42.353279888629984</c:v>
                </c:pt>
                <c:pt idx="7">
                  <c:v>41.244156658649999</c:v>
                </c:pt>
                <c:pt idx="8">
                  <c:v>40.148772299290002</c:v>
                </c:pt>
                <c:pt idx="9">
                  <c:v>39.098687469958989</c:v>
                </c:pt>
                <c:pt idx="10">
                  <c:v>38.137145340442984</c:v>
                </c:pt>
                <c:pt idx="11">
                  <c:v>37.058569490909989</c:v>
                </c:pt>
                <c:pt idx="12">
                  <c:v>36.071367561816984</c:v>
                </c:pt>
                <c:pt idx="13">
                  <c:v>35.050205886363997</c:v>
                </c:pt>
                <c:pt idx="14">
                  <c:v>34.041203558444991</c:v>
                </c:pt>
                <c:pt idx="15">
                  <c:v>32.923065125941989</c:v>
                </c:pt>
                <c:pt idx="16">
                  <c:v>32.165415585041004</c:v>
                </c:pt>
                <c:pt idx="17">
                  <c:v>31.192936003208004</c:v>
                </c:pt>
                <c:pt idx="18">
                  <c:v>30.217863619327986</c:v>
                </c:pt>
                <c:pt idx="19">
                  <c:v>29.247470200061983</c:v>
                </c:pt>
                <c:pt idx="20">
                  <c:v>28.281934559345004</c:v>
                </c:pt>
                <c:pt idx="21">
                  <c:v>27.370862662791993</c:v>
                </c:pt>
                <c:pt idx="22">
                  <c:v>27.072809636592993</c:v>
                </c:pt>
                <c:pt idx="23">
                  <c:v>26.954703032970983</c:v>
                </c:pt>
                <c:pt idx="24">
                  <c:v>26.760853826999991</c:v>
                </c:pt>
                <c:pt idx="25">
                  <c:v>26.49044245481501</c:v>
                </c:pt>
                <c:pt idx="26">
                  <c:v>26.028282940387996</c:v>
                </c:pt>
                <c:pt idx="27">
                  <c:v>25.894455611705993</c:v>
                </c:pt>
                <c:pt idx="28">
                  <c:v>25.515131652355009</c:v>
                </c:pt>
                <c:pt idx="29">
                  <c:v>25.025434792041992</c:v>
                </c:pt>
                <c:pt idx="30">
                  <c:v>24.307094514370007</c:v>
                </c:pt>
                <c:pt idx="31">
                  <c:v>23.771889507771007</c:v>
                </c:pt>
                <c:pt idx="32">
                  <c:v>23.446001112460991</c:v>
                </c:pt>
                <c:pt idx="33">
                  <c:v>22.698156535625984</c:v>
                </c:pt>
                <c:pt idx="34">
                  <c:v>21.779157221317988</c:v>
                </c:pt>
                <c:pt idx="35">
                  <c:v>20.67955583333999</c:v>
                </c:pt>
                <c:pt idx="36">
                  <c:v>19.477106630801998</c:v>
                </c:pt>
                <c:pt idx="37">
                  <c:v>18.025778234004989</c:v>
                </c:pt>
                <c:pt idx="38">
                  <c:v>16.292341053485998</c:v>
                </c:pt>
                <c:pt idx="39">
                  <c:v>14.724560081958984</c:v>
                </c:pt>
                <c:pt idx="40">
                  <c:v>13.226427137851985</c:v>
                </c:pt>
                <c:pt idx="41">
                  <c:v>11.383153498173002</c:v>
                </c:pt>
                <c:pt idx="42">
                  <c:v>9.5522776246069867</c:v>
                </c:pt>
                <c:pt idx="43">
                  <c:v>8.228741586208983</c:v>
                </c:pt>
                <c:pt idx="44">
                  <c:v>7.1491524577140098</c:v>
                </c:pt>
                <c:pt idx="45">
                  <c:v>5.9095546603199836</c:v>
                </c:pt>
                <c:pt idx="46">
                  <c:v>4.5915320515629929</c:v>
                </c:pt>
                <c:pt idx="47">
                  <c:v>3.3315643668180002</c:v>
                </c:pt>
                <c:pt idx="48">
                  <c:v>2.2983476519589914</c:v>
                </c:pt>
                <c:pt idx="49">
                  <c:v>0.79011172056199541</c:v>
                </c:pt>
                <c:pt idx="50">
                  <c:v>0.14406442642199124</c:v>
                </c:pt>
                <c:pt idx="51">
                  <c:v>0.19527226686498977</c:v>
                </c:pt>
                <c:pt idx="52">
                  <c:v>0.19843876361899504</c:v>
                </c:pt>
                <c:pt idx="53">
                  <c:v>0.19409507513100266</c:v>
                </c:pt>
                <c:pt idx="54">
                  <c:v>0.1240819692609989</c:v>
                </c:pt>
                <c:pt idx="55">
                  <c:v>0.10186433792100047</c:v>
                </c:pt>
                <c:pt idx="56">
                  <c:v>0.12216717004800159</c:v>
                </c:pt>
                <c:pt idx="57">
                  <c:v>9.1418623923999576E-2</c:v>
                </c:pt>
                <c:pt idx="58">
                  <c:v>5.758553743399375E-2</c:v>
                </c:pt>
                <c:pt idx="59">
                  <c:v>6.0781836510003018E-2</c:v>
                </c:pt>
                <c:pt idx="60">
                  <c:v>3.9748847485000738E-2</c:v>
                </c:pt>
                <c:pt idx="61">
                  <c:v>-2.0556151866998107E-2</c:v>
                </c:pt>
                <c:pt idx="62">
                  <c:v>-2.2917985916009798E-2</c:v>
                </c:pt>
                <c:pt idx="63">
                  <c:v>-1.2077391147002459E-2</c:v>
                </c:pt>
                <c:pt idx="64">
                  <c:v>-2.1286308764999262E-2</c:v>
                </c:pt>
                <c:pt idx="65">
                  <c:v>-3.5271048546007933E-2</c:v>
                </c:pt>
                <c:pt idx="66">
                  <c:v>-1.7724931239996522E-2</c:v>
                </c:pt>
                <c:pt idx="67">
                  <c:v>-9.1493129730082501E-3</c:v>
                </c:pt>
                <c:pt idx="68">
                  <c:v>-2.8677284717005591E-2</c:v>
                </c:pt>
                <c:pt idx="69">
                  <c:v>-4.4323503971000378E-2</c:v>
                </c:pt>
                <c:pt idx="70">
                  <c:v>-2.3491680622001354E-2</c:v>
                </c:pt>
                <c:pt idx="71">
                  <c:v>-2.2873282432001929E-2</c:v>
                </c:pt>
                <c:pt idx="72">
                  <c:v>-1.9513070583002445E-2</c:v>
                </c:pt>
                <c:pt idx="73">
                  <c:v>-1.7359852789979868E-3</c:v>
                </c:pt>
                <c:pt idx="74">
                  <c:v>3.0621886260036035E-3</c:v>
                </c:pt>
                <c:pt idx="75">
                  <c:v>0</c:v>
                </c:pt>
              </c:numCache>
            </c:numRef>
          </c:yVal>
          <c:smooth val="1"/>
          <c:extLst>
            <c:ext xmlns:c16="http://schemas.microsoft.com/office/drawing/2014/chart" uri="{C3380CC4-5D6E-409C-BE32-E72D297353CC}">
              <c16:uniqueId val="{00000006-6C8B-4498-86D6-2317FB1341B0}"/>
            </c:ext>
          </c:extLst>
        </c:ser>
        <c:dLbls>
          <c:showLegendKey val="0"/>
          <c:showVal val="0"/>
          <c:showCatName val="0"/>
          <c:showSerName val="0"/>
          <c:showPercent val="0"/>
          <c:showBubbleSize val="0"/>
        </c:dLbls>
        <c:axId val="1905728335"/>
        <c:axId val="1905721679"/>
      </c:scatterChart>
      <c:valAx>
        <c:axId val="190572833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1" i="1"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1905721679"/>
        <c:crosses val="autoZero"/>
        <c:crossBetween val="midCat"/>
      </c:valAx>
      <c:valAx>
        <c:axId val="1905721679"/>
        <c:scaling>
          <c:orientation val="minMax"/>
          <c:max val="60"/>
          <c:min val="-1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1905728335"/>
        <c:crosses val="autoZero"/>
        <c:crossBetween val="midCat"/>
      </c:valAx>
      <c:spPr>
        <a:noFill/>
        <a:ln>
          <a:noFill/>
        </a:ln>
        <a:effectLst/>
      </c:spPr>
    </c:plotArea>
    <c:legend>
      <c:legendPos val="r"/>
      <c:layout>
        <c:manualLayout>
          <c:xMode val="edge"/>
          <c:yMode val="edge"/>
          <c:x val="0"/>
          <c:y val="0.92230218215306536"/>
          <c:w val="1"/>
          <c:h val="6.6944040730904611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6076417375096179E-2"/>
          <c:y val="0.1249303732866725"/>
          <c:w val="0.88062457631537783"/>
          <c:h val="0.69218431029454652"/>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FF0000"/>
              </a:solidFill>
              <a:ln>
                <a:solidFill>
                  <a:sysClr val="windowText" lastClr="000000"/>
                </a:solidFill>
              </a:ln>
              <a:effectLst/>
            </c:spPr>
            <c:extLst>
              <c:ext xmlns:c16="http://schemas.microsoft.com/office/drawing/2014/chart" uri="{C3380CC4-5D6E-409C-BE32-E72D297353CC}">
                <c16:uniqueId val="{00000001-7B28-410C-B202-D020FF0FF77C}"/>
              </c:ext>
            </c:extLst>
          </c:dPt>
          <c:dPt>
            <c:idx val="1"/>
            <c:invertIfNegative val="0"/>
            <c:bubble3D val="0"/>
            <c:spPr>
              <a:solidFill>
                <a:srgbClr val="00B0F0"/>
              </a:solidFill>
              <a:ln>
                <a:solidFill>
                  <a:sysClr val="windowText" lastClr="000000"/>
                </a:solidFill>
              </a:ln>
              <a:effectLst/>
            </c:spPr>
            <c:extLst>
              <c:ext xmlns:c16="http://schemas.microsoft.com/office/drawing/2014/chart" uri="{C3380CC4-5D6E-409C-BE32-E72D297353CC}">
                <c16:uniqueId val="{00000003-7B28-410C-B202-D020FF0FF77C}"/>
              </c:ext>
            </c:extLst>
          </c:dPt>
          <c:dLbls>
            <c:dLbl>
              <c:idx val="0"/>
              <c:layout>
                <c:manualLayout>
                  <c:x val="-2.7002389727948414E-17"/>
                  <c:y val="2.77777777777777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B28-410C-B202-D020FF0FF77C}"/>
                </c:ext>
              </c:extLst>
            </c:dLbl>
            <c:dLbl>
              <c:idx val="1"/>
              <c:layout>
                <c:manualLayout>
                  <c:x val="0"/>
                  <c:y val="-5.09259259259259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B28-410C-B202-D020FF0FF77C}"/>
                </c:ext>
              </c:extLst>
            </c:dLbl>
            <c:dLbl>
              <c:idx val="2"/>
              <c:layout>
                <c:manualLayout>
                  <c:x val="2.7777777777777779E-3"/>
                  <c:y val="-4.62962962962962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B28-410C-B202-D020FF0FF77C}"/>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Sheet1!$I$29:$I$31</c:f>
              <c:strCache>
                <c:ptCount val="3"/>
                <c:pt idx="0">
                  <c:v>12月</c:v>
                </c:pt>
                <c:pt idx="1">
                  <c:v>3月末</c:v>
                </c:pt>
                <c:pt idx="2">
                  <c:v>9月末</c:v>
                </c:pt>
              </c:strCache>
            </c:strRef>
          </c:cat>
          <c:val>
            <c:numRef>
              <c:f>Sheet1!$J$29:$J$31</c:f>
              <c:numCache>
                <c:formatCode>General</c:formatCode>
                <c:ptCount val="3"/>
                <c:pt idx="0">
                  <c:v>36</c:v>
                </c:pt>
                <c:pt idx="1">
                  <c:v>16</c:v>
                </c:pt>
                <c:pt idx="2">
                  <c:v>0</c:v>
                </c:pt>
              </c:numCache>
            </c:numRef>
          </c:val>
          <c:extLst>
            <c:ext xmlns:c16="http://schemas.microsoft.com/office/drawing/2014/chart" uri="{C3380CC4-5D6E-409C-BE32-E72D297353CC}">
              <c16:uniqueId val="{00000005-7B28-410C-B202-D020FF0FF77C}"/>
            </c:ext>
          </c:extLst>
        </c:ser>
        <c:dLbls>
          <c:showLegendKey val="0"/>
          <c:showVal val="0"/>
          <c:showCatName val="0"/>
          <c:showSerName val="0"/>
          <c:showPercent val="0"/>
          <c:showBubbleSize val="0"/>
        </c:dLbls>
        <c:gapWidth val="219"/>
        <c:overlap val="-27"/>
        <c:axId val="920615471"/>
        <c:axId val="920615887"/>
      </c:barChart>
      <c:catAx>
        <c:axId val="9206154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crossAx val="920615887"/>
        <c:crosses val="autoZero"/>
        <c:auto val="1"/>
        <c:lblAlgn val="ctr"/>
        <c:lblOffset val="100"/>
        <c:noMultiLvlLbl val="0"/>
      </c:catAx>
      <c:valAx>
        <c:axId val="920615887"/>
        <c:scaling>
          <c:orientation val="minMax"/>
        </c:scaling>
        <c:delete val="0"/>
        <c:axPos val="l"/>
        <c:majorGridlines>
          <c:spPr>
            <a:ln w="9525" cap="flat" cmpd="sng" algn="ctr">
              <a:solidFill>
                <a:sysClr val="windowText" lastClr="000000"/>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1"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crossAx val="920615471"/>
        <c:crosses val="autoZero"/>
        <c:crossBetween val="between"/>
        <c:majorUnit val="1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b="1">
          <a:solidFill>
            <a:sysClr val="windowText" lastClr="000000"/>
          </a:solidFill>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264281028191471"/>
          <c:y val="5.4982493550926853E-2"/>
          <c:w val="0.86249081364829394"/>
          <c:h val="0.65425614149913558"/>
        </c:manualLayout>
      </c:layout>
      <c:barChart>
        <c:barDir val="col"/>
        <c:grouping val="clustered"/>
        <c:varyColors val="0"/>
        <c:ser>
          <c:idx val="0"/>
          <c:order val="0"/>
          <c:spPr>
            <a:solidFill>
              <a:schemeClr val="accent1"/>
            </a:solidFill>
            <a:ln w="19050">
              <a:solidFill>
                <a:schemeClr val="bg1"/>
              </a:solidFill>
            </a:ln>
            <a:effectLst/>
          </c:spPr>
          <c:invertIfNegative val="0"/>
          <c:dPt>
            <c:idx val="0"/>
            <c:invertIfNegative val="0"/>
            <c:bubble3D val="0"/>
            <c:spPr>
              <a:solidFill>
                <a:srgbClr val="00B0F0"/>
              </a:solidFill>
              <a:ln w="19050">
                <a:solidFill>
                  <a:schemeClr val="bg1"/>
                </a:solidFill>
              </a:ln>
              <a:effectLst/>
            </c:spPr>
            <c:extLst>
              <c:ext xmlns:c16="http://schemas.microsoft.com/office/drawing/2014/chart" uri="{C3380CC4-5D6E-409C-BE32-E72D297353CC}">
                <c16:uniqueId val="{00000001-409B-4CC8-A609-6A220C820D98}"/>
              </c:ext>
            </c:extLst>
          </c:dPt>
          <c:dPt>
            <c:idx val="1"/>
            <c:invertIfNegative val="0"/>
            <c:bubble3D val="0"/>
            <c:spPr>
              <a:solidFill>
                <a:srgbClr val="00B0F0"/>
              </a:solidFill>
              <a:ln w="19050">
                <a:solidFill>
                  <a:schemeClr val="bg1"/>
                </a:solidFill>
              </a:ln>
              <a:effectLst/>
            </c:spPr>
            <c:extLst>
              <c:ext xmlns:c16="http://schemas.microsoft.com/office/drawing/2014/chart" uri="{C3380CC4-5D6E-409C-BE32-E72D297353CC}">
                <c16:uniqueId val="{00000003-409B-4CC8-A609-6A220C820D98}"/>
              </c:ext>
            </c:extLst>
          </c:dPt>
          <c:dPt>
            <c:idx val="2"/>
            <c:invertIfNegative val="0"/>
            <c:bubble3D val="0"/>
            <c:spPr>
              <a:solidFill>
                <a:srgbClr val="00B0F0"/>
              </a:solidFill>
              <a:ln w="19050">
                <a:solidFill>
                  <a:schemeClr val="bg1"/>
                </a:solidFill>
              </a:ln>
              <a:effectLst/>
            </c:spPr>
            <c:extLst>
              <c:ext xmlns:c16="http://schemas.microsoft.com/office/drawing/2014/chart" uri="{C3380CC4-5D6E-409C-BE32-E72D297353CC}">
                <c16:uniqueId val="{00000005-409B-4CC8-A609-6A220C820D98}"/>
              </c:ext>
            </c:extLst>
          </c:dPt>
          <c:dPt>
            <c:idx val="3"/>
            <c:invertIfNegative val="0"/>
            <c:bubble3D val="0"/>
            <c:spPr>
              <a:solidFill>
                <a:srgbClr val="00B0F0"/>
              </a:solidFill>
              <a:ln w="19050">
                <a:solidFill>
                  <a:schemeClr val="bg1"/>
                </a:solidFill>
              </a:ln>
              <a:effectLst/>
            </c:spPr>
            <c:extLst>
              <c:ext xmlns:c16="http://schemas.microsoft.com/office/drawing/2014/chart" uri="{C3380CC4-5D6E-409C-BE32-E72D297353CC}">
                <c16:uniqueId val="{00000007-409B-4CC8-A609-6A220C820D98}"/>
              </c:ext>
            </c:extLst>
          </c:dPt>
          <c:dPt>
            <c:idx val="4"/>
            <c:invertIfNegative val="0"/>
            <c:bubble3D val="0"/>
            <c:spPr>
              <a:pattFill prst="wdUpDiag">
                <a:fgClr>
                  <a:schemeClr val="bg1"/>
                </a:fgClr>
                <a:bgClr>
                  <a:schemeClr val="tx1"/>
                </a:bgClr>
              </a:pattFill>
              <a:ln w="19050">
                <a:solidFill>
                  <a:schemeClr val="bg1"/>
                </a:solidFill>
              </a:ln>
              <a:effectLst/>
            </c:spPr>
            <c:extLst>
              <c:ext xmlns:c16="http://schemas.microsoft.com/office/drawing/2014/chart" uri="{C3380CC4-5D6E-409C-BE32-E72D297353CC}">
                <c16:uniqueId val="{00000009-409B-4CC8-A609-6A220C820D98}"/>
              </c:ext>
            </c:extLst>
          </c:dPt>
          <c:dPt>
            <c:idx val="5"/>
            <c:invertIfNegative val="0"/>
            <c:bubble3D val="0"/>
            <c:spPr>
              <a:pattFill prst="wdUpDiag">
                <a:fgClr>
                  <a:schemeClr val="bg1"/>
                </a:fgClr>
                <a:bgClr>
                  <a:schemeClr val="tx1"/>
                </a:bgClr>
              </a:pattFill>
              <a:ln w="19050">
                <a:solidFill>
                  <a:schemeClr val="bg1"/>
                </a:solidFill>
              </a:ln>
              <a:effectLst/>
            </c:spPr>
            <c:extLst>
              <c:ext xmlns:c16="http://schemas.microsoft.com/office/drawing/2014/chart" uri="{C3380CC4-5D6E-409C-BE32-E72D297353CC}">
                <c16:uniqueId val="{0000000B-409B-4CC8-A609-6A220C820D98}"/>
              </c:ext>
            </c:extLst>
          </c:dPt>
          <c:dPt>
            <c:idx val="6"/>
            <c:invertIfNegative val="0"/>
            <c:bubble3D val="0"/>
            <c:spPr>
              <a:pattFill prst="wdUpDiag">
                <a:fgClr>
                  <a:schemeClr val="bg1"/>
                </a:fgClr>
                <a:bgClr>
                  <a:schemeClr val="tx1"/>
                </a:bgClr>
              </a:pattFill>
              <a:ln w="19050">
                <a:solidFill>
                  <a:schemeClr val="bg1"/>
                </a:solidFill>
              </a:ln>
              <a:effectLst/>
            </c:spPr>
            <c:extLst>
              <c:ext xmlns:c16="http://schemas.microsoft.com/office/drawing/2014/chart" uri="{C3380CC4-5D6E-409C-BE32-E72D297353CC}">
                <c16:uniqueId val="{0000000D-409B-4CC8-A609-6A220C820D98}"/>
              </c:ext>
            </c:extLst>
          </c:dPt>
          <c:dLbls>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Sheet1!$B$42:$B$48</c:f>
              <c:strCache>
                <c:ptCount val="7"/>
                <c:pt idx="0">
                  <c:v>A</c:v>
                </c:pt>
                <c:pt idx="1">
                  <c:v>B</c:v>
                </c:pt>
                <c:pt idx="2">
                  <c:v>C</c:v>
                </c:pt>
                <c:pt idx="3">
                  <c:v>D</c:v>
                </c:pt>
                <c:pt idx="4">
                  <c:v>E</c:v>
                </c:pt>
                <c:pt idx="5">
                  <c:v>F</c:v>
                </c:pt>
                <c:pt idx="6">
                  <c:v>G</c:v>
                </c:pt>
              </c:strCache>
            </c:strRef>
          </c:cat>
          <c:val>
            <c:numRef>
              <c:f>Sheet1!$C$42:$C$48</c:f>
              <c:numCache>
                <c:formatCode>General</c:formatCode>
                <c:ptCount val="7"/>
                <c:pt idx="0">
                  <c:v>0.01</c:v>
                </c:pt>
                <c:pt idx="1">
                  <c:v>0.03</c:v>
                </c:pt>
                <c:pt idx="2">
                  <c:v>0.04</c:v>
                </c:pt>
                <c:pt idx="3">
                  <c:v>0.04</c:v>
                </c:pt>
                <c:pt idx="4">
                  <c:v>7.0000000000000007E-2</c:v>
                </c:pt>
                <c:pt idx="5">
                  <c:v>0.09</c:v>
                </c:pt>
                <c:pt idx="6">
                  <c:v>0.1</c:v>
                </c:pt>
              </c:numCache>
            </c:numRef>
          </c:val>
          <c:extLst>
            <c:ext xmlns:c16="http://schemas.microsoft.com/office/drawing/2014/chart" uri="{C3380CC4-5D6E-409C-BE32-E72D297353CC}">
              <c16:uniqueId val="{0000000E-409B-4CC8-A609-6A220C820D98}"/>
            </c:ext>
          </c:extLst>
        </c:ser>
        <c:dLbls>
          <c:showLegendKey val="0"/>
          <c:showVal val="0"/>
          <c:showCatName val="0"/>
          <c:showSerName val="0"/>
          <c:showPercent val="0"/>
          <c:showBubbleSize val="0"/>
        </c:dLbls>
        <c:gapWidth val="49"/>
        <c:overlap val="-27"/>
        <c:axId val="937823408"/>
        <c:axId val="937813840"/>
      </c:barChart>
      <c:catAx>
        <c:axId val="9378234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crossAx val="937813840"/>
        <c:crosses val="autoZero"/>
        <c:auto val="1"/>
        <c:lblAlgn val="ctr"/>
        <c:lblOffset val="100"/>
        <c:noMultiLvlLbl val="0"/>
      </c:catAx>
      <c:valAx>
        <c:axId val="937813840"/>
        <c:scaling>
          <c:orientation val="minMax"/>
          <c:max val="0.2"/>
          <c:min val="0"/>
        </c:scaling>
        <c:delete val="0"/>
        <c:axPos val="l"/>
        <c:majorGridlines>
          <c:spPr>
            <a:ln w="9525" cap="flat" cmpd="sng" algn="ctr">
              <a:solidFill>
                <a:schemeClr val="bg1"/>
              </a:solidFill>
              <a:prstDash val="sysDot"/>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crossAx val="937823408"/>
        <c:crosses val="autoZero"/>
        <c:crossBetween val="between"/>
        <c:majorUnit val="5.000000000000001E-2"/>
      </c:valAx>
      <c:spPr>
        <a:noFill/>
        <a:ln w="12700">
          <a:solidFill>
            <a:schemeClr val="bg1"/>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600">
          <a:latin typeface="Meiryo UI" panose="020B0604030504040204" pitchFamily="50" charset="-128"/>
          <a:ea typeface="Meiryo UI" panose="020B0604030504040204" pitchFamily="50" charset="-128"/>
        </a:defRPr>
      </a:pPr>
      <a:endParaRPr lang="ja-JP"/>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Sheet5!$G$74</c:f>
              <c:strCache>
                <c:ptCount val="1"/>
                <c:pt idx="0">
                  <c:v>モーションキャプチャー前</c:v>
                </c:pt>
              </c:strCache>
            </c:strRef>
          </c:tx>
          <c:spPr>
            <a:solidFill>
              <a:srgbClr val="00B0F0"/>
            </a:solidFill>
            <a:ln>
              <a:solidFill>
                <a:sysClr val="windowText" lastClr="0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Sheet5!$F$75:$F$85</c:f>
              <c:numCache>
                <c:formatCode>General</c:formatCode>
                <c:ptCount val="11"/>
                <c:pt idx="0">
                  <c:v>0</c:v>
                </c:pt>
                <c:pt idx="1">
                  <c:v>200</c:v>
                </c:pt>
                <c:pt idx="2">
                  <c:v>400</c:v>
                </c:pt>
                <c:pt idx="3">
                  <c:v>600</c:v>
                </c:pt>
                <c:pt idx="4">
                  <c:v>800</c:v>
                </c:pt>
                <c:pt idx="5">
                  <c:v>1000</c:v>
                </c:pt>
                <c:pt idx="6">
                  <c:v>1200</c:v>
                </c:pt>
                <c:pt idx="7">
                  <c:v>1400</c:v>
                </c:pt>
                <c:pt idx="8">
                  <c:v>1600</c:v>
                </c:pt>
                <c:pt idx="9">
                  <c:v>1800</c:v>
                </c:pt>
                <c:pt idx="10">
                  <c:v>2000</c:v>
                </c:pt>
              </c:numCache>
            </c:numRef>
          </c:cat>
          <c:val>
            <c:numRef>
              <c:f>Sheet5!$G$75:$G$85</c:f>
              <c:numCache>
                <c:formatCode>General</c:formatCode>
                <c:ptCount val="11"/>
                <c:pt idx="0">
                  <c:v>3</c:v>
                </c:pt>
                <c:pt idx="1">
                  <c:v>3</c:v>
                </c:pt>
                <c:pt idx="2">
                  <c:v>2</c:v>
                </c:pt>
                <c:pt idx="3">
                  <c:v>4</c:v>
                </c:pt>
                <c:pt idx="4">
                  <c:v>2</c:v>
                </c:pt>
                <c:pt idx="5">
                  <c:v>2</c:v>
                </c:pt>
                <c:pt idx="6">
                  <c:v>2</c:v>
                </c:pt>
                <c:pt idx="7">
                  <c:v>3</c:v>
                </c:pt>
                <c:pt idx="8">
                  <c:v>4</c:v>
                </c:pt>
                <c:pt idx="9">
                  <c:v>5</c:v>
                </c:pt>
                <c:pt idx="10">
                  <c:v>6</c:v>
                </c:pt>
              </c:numCache>
            </c:numRef>
          </c:val>
          <c:extLst>
            <c:ext xmlns:c16="http://schemas.microsoft.com/office/drawing/2014/chart" uri="{C3380CC4-5D6E-409C-BE32-E72D297353CC}">
              <c16:uniqueId val="{00000000-9291-4114-B5C8-F83B01EC97DF}"/>
            </c:ext>
          </c:extLst>
        </c:ser>
        <c:dLbls>
          <c:showLegendKey val="0"/>
          <c:showVal val="0"/>
          <c:showCatName val="0"/>
          <c:showSerName val="0"/>
          <c:showPercent val="0"/>
          <c:showBubbleSize val="0"/>
        </c:dLbls>
        <c:gapWidth val="66"/>
        <c:overlap val="-27"/>
        <c:axId val="1107762703"/>
        <c:axId val="1107759791"/>
      </c:barChart>
      <c:catAx>
        <c:axId val="11077627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1107759791"/>
        <c:crosses val="autoZero"/>
        <c:auto val="1"/>
        <c:lblAlgn val="ctr"/>
        <c:lblOffset val="100"/>
        <c:noMultiLvlLbl val="0"/>
      </c:catAx>
      <c:valAx>
        <c:axId val="1107759791"/>
        <c:scaling>
          <c:orientation val="minMax"/>
          <c:max val="8"/>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1107762703"/>
        <c:crosses val="autoZero"/>
        <c:crossBetween val="between"/>
      </c:valAx>
      <c:spPr>
        <a:noFill/>
        <a:ln>
          <a:solidFill>
            <a:sysClr val="windowText" lastClr="000000">
              <a:lumMod val="50000"/>
              <a:lumOff val="50000"/>
            </a:sysClr>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1801034656411666E-2"/>
          <c:y val="5.3630574595921132E-2"/>
          <c:w val="0.93664366158494716"/>
          <c:h val="0.84674261656934913"/>
        </c:manualLayout>
      </c:layout>
      <c:barChart>
        <c:barDir val="col"/>
        <c:grouping val="clustered"/>
        <c:varyColors val="0"/>
        <c:ser>
          <c:idx val="0"/>
          <c:order val="0"/>
          <c:tx>
            <c:strRef>
              <c:f>Sheet5!$G$88</c:f>
              <c:strCache>
                <c:ptCount val="1"/>
                <c:pt idx="0">
                  <c:v>モーションキャプチャー後</c:v>
                </c:pt>
              </c:strCache>
            </c:strRef>
          </c:tx>
          <c:spPr>
            <a:solidFill>
              <a:srgbClr val="FF0000"/>
            </a:solidFill>
            <a:ln>
              <a:solidFill>
                <a:sysClr val="windowText" lastClr="0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Sheet5!$F$89:$F$99</c:f>
              <c:numCache>
                <c:formatCode>General</c:formatCode>
                <c:ptCount val="11"/>
                <c:pt idx="0">
                  <c:v>0</c:v>
                </c:pt>
                <c:pt idx="1">
                  <c:v>200</c:v>
                </c:pt>
                <c:pt idx="2">
                  <c:v>400</c:v>
                </c:pt>
                <c:pt idx="3">
                  <c:v>600</c:v>
                </c:pt>
                <c:pt idx="4">
                  <c:v>800</c:v>
                </c:pt>
                <c:pt idx="5">
                  <c:v>1000</c:v>
                </c:pt>
                <c:pt idx="6">
                  <c:v>1200</c:v>
                </c:pt>
                <c:pt idx="7">
                  <c:v>1400</c:v>
                </c:pt>
                <c:pt idx="8">
                  <c:v>1600</c:v>
                </c:pt>
                <c:pt idx="9">
                  <c:v>1800</c:v>
                </c:pt>
                <c:pt idx="10">
                  <c:v>2000</c:v>
                </c:pt>
              </c:numCache>
            </c:numRef>
          </c:cat>
          <c:val>
            <c:numRef>
              <c:f>Sheet5!$G$89:$G$99</c:f>
              <c:numCache>
                <c:formatCode>General</c:formatCode>
                <c:ptCount val="11"/>
                <c:pt idx="0">
                  <c:v>0</c:v>
                </c:pt>
                <c:pt idx="1">
                  <c:v>0</c:v>
                </c:pt>
                <c:pt idx="2">
                  <c:v>0</c:v>
                </c:pt>
                <c:pt idx="3">
                  <c:v>0</c:v>
                </c:pt>
                <c:pt idx="4">
                  <c:v>0</c:v>
                </c:pt>
                <c:pt idx="5">
                  <c:v>1</c:v>
                </c:pt>
                <c:pt idx="6">
                  <c:v>1</c:v>
                </c:pt>
                <c:pt idx="7">
                  <c:v>2</c:v>
                </c:pt>
                <c:pt idx="8">
                  <c:v>3</c:v>
                </c:pt>
                <c:pt idx="9">
                  <c:v>4</c:v>
                </c:pt>
                <c:pt idx="10">
                  <c:v>5</c:v>
                </c:pt>
              </c:numCache>
            </c:numRef>
          </c:val>
          <c:extLst>
            <c:ext xmlns:c16="http://schemas.microsoft.com/office/drawing/2014/chart" uri="{C3380CC4-5D6E-409C-BE32-E72D297353CC}">
              <c16:uniqueId val="{00000000-B58F-4FF2-9EB5-DFE847A7E18B}"/>
            </c:ext>
          </c:extLst>
        </c:ser>
        <c:dLbls>
          <c:showLegendKey val="0"/>
          <c:showVal val="0"/>
          <c:showCatName val="0"/>
          <c:showSerName val="0"/>
          <c:showPercent val="0"/>
          <c:showBubbleSize val="0"/>
        </c:dLbls>
        <c:gapWidth val="66"/>
        <c:overlap val="-27"/>
        <c:axId val="1508038671"/>
        <c:axId val="1117244879"/>
      </c:barChart>
      <c:catAx>
        <c:axId val="1508038671"/>
        <c:scaling>
          <c:orientation val="minMax"/>
        </c:scaling>
        <c:delete val="1"/>
        <c:axPos val="b"/>
        <c:numFmt formatCode="General" sourceLinked="1"/>
        <c:majorTickMark val="none"/>
        <c:minorTickMark val="none"/>
        <c:tickLblPos val="nextTo"/>
        <c:crossAx val="1117244879"/>
        <c:crosses val="autoZero"/>
        <c:auto val="1"/>
        <c:lblAlgn val="ctr"/>
        <c:lblOffset val="100"/>
        <c:noMultiLvlLbl val="0"/>
      </c:catAx>
      <c:valAx>
        <c:axId val="1117244879"/>
        <c:scaling>
          <c:orientation val="minMax"/>
          <c:max val="8"/>
        </c:scaling>
        <c:delete val="1"/>
        <c:axPos val="l"/>
        <c:majorGridlines>
          <c:spPr>
            <a:ln w="9525" cap="flat" cmpd="sng" algn="ctr">
              <a:noFill/>
              <a:round/>
            </a:ln>
            <a:effectLst/>
          </c:spPr>
        </c:majorGridlines>
        <c:numFmt formatCode="General" sourceLinked="1"/>
        <c:majorTickMark val="none"/>
        <c:minorTickMark val="none"/>
        <c:tickLblPos val="nextTo"/>
        <c:crossAx val="150803867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1289961184476268E-2"/>
          <c:y val="0.25346575946779659"/>
          <c:w val="0.92358959911456628"/>
          <c:h val="0.5803269255071648"/>
        </c:manualLayout>
      </c:layout>
      <c:barChart>
        <c:barDir val="col"/>
        <c:grouping val="clustered"/>
        <c:varyColors val="0"/>
        <c:ser>
          <c:idx val="0"/>
          <c:order val="0"/>
          <c:tx>
            <c:strRef>
              <c:f>Sheet4!$H$1</c:f>
              <c:strCache>
                <c:ptCount val="1"/>
                <c:pt idx="0">
                  <c:v>金網セット位置</c:v>
                </c:pt>
              </c:strCache>
            </c:strRef>
          </c:tx>
          <c:spPr>
            <a:solidFill>
              <a:srgbClr val="00B0F0"/>
            </a:solidFill>
            <a:ln w="19050">
              <a:solidFill>
                <a:sysClr val="windowText" lastClr="000000"/>
              </a:solidFill>
            </a:ln>
            <a:effectLst/>
          </c:spPr>
          <c:invertIfNegative val="0"/>
          <c:dLbls>
            <c:dLbl>
              <c:idx val="7"/>
              <c:layout>
                <c:manualLayout>
                  <c:x val="0"/>
                  <c:y val="0.1484552980812617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6A1-4138-A2A3-D70EDF4C7CB3}"/>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Sheet4!$G$2:$G$12</c:f>
              <c:numCache>
                <c:formatCode>General</c:formatCode>
                <c:ptCount val="11"/>
                <c:pt idx="0">
                  <c:v>0</c:v>
                </c:pt>
                <c:pt idx="1">
                  <c:v>200</c:v>
                </c:pt>
                <c:pt idx="2">
                  <c:v>400</c:v>
                </c:pt>
                <c:pt idx="3">
                  <c:v>600</c:v>
                </c:pt>
                <c:pt idx="4">
                  <c:v>800</c:v>
                </c:pt>
                <c:pt idx="5">
                  <c:v>1000</c:v>
                </c:pt>
                <c:pt idx="6">
                  <c:v>1200</c:v>
                </c:pt>
                <c:pt idx="7">
                  <c:v>1400</c:v>
                </c:pt>
                <c:pt idx="8">
                  <c:v>1600</c:v>
                </c:pt>
                <c:pt idx="9">
                  <c:v>1800</c:v>
                </c:pt>
                <c:pt idx="10">
                  <c:v>2000</c:v>
                </c:pt>
              </c:numCache>
            </c:numRef>
          </c:cat>
          <c:val>
            <c:numRef>
              <c:f>Sheet4!$H$2:$H$12</c:f>
              <c:numCache>
                <c:formatCode>General</c:formatCode>
                <c:ptCount val="11"/>
                <c:pt idx="0">
                  <c:v>4.5</c:v>
                </c:pt>
                <c:pt idx="1">
                  <c:v>4.4000000000000004</c:v>
                </c:pt>
                <c:pt idx="2">
                  <c:v>4.2</c:v>
                </c:pt>
                <c:pt idx="3">
                  <c:v>3.9</c:v>
                </c:pt>
                <c:pt idx="4">
                  <c:v>3.8</c:v>
                </c:pt>
                <c:pt idx="5">
                  <c:v>3.3</c:v>
                </c:pt>
                <c:pt idx="6">
                  <c:v>3.3</c:v>
                </c:pt>
                <c:pt idx="7">
                  <c:v>3.2</c:v>
                </c:pt>
                <c:pt idx="8">
                  <c:v>3.1</c:v>
                </c:pt>
                <c:pt idx="9">
                  <c:v>3.1</c:v>
                </c:pt>
                <c:pt idx="10">
                  <c:v>3</c:v>
                </c:pt>
              </c:numCache>
            </c:numRef>
          </c:val>
          <c:extLst>
            <c:ext xmlns:c16="http://schemas.microsoft.com/office/drawing/2014/chart" uri="{C3380CC4-5D6E-409C-BE32-E72D297353CC}">
              <c16:uniqueId val="{00000001-76A1-4138-A2A3-D70EDF4C7CB3}"/>
            </c:ext>
          </c:extLst>
        </c:ser>
        <c:dLbls>
          <c:showLegendKey val="0"/>
          <c:showVal val="0"/>
          <c:showCatName val="0"/>
          <c:showSerName val="0"/>
          <c:showPercent val="0"/>
          <c:showBubbleSize val="0"/>
        </c:dLbls>
        <c:gapWidth val="104"/>
        <c:axId val="46938559"/>
        <c:axId val="46923167"/>
      </c:barChart>
      <c:lineChart>
        <c:grouping val="standard"/>
        <c:varyColors val="0"/>
        <c:ser>
          <c:idx val="1"/>
          <c:order val="1"/>
          <c:tx>
            <c:strRef>
              <c:f>Sheet4!$I$1</c:f>
              <c:strCache>
                <c:ptCount val="1"/>
                <c:pt idx="0">
                  <c:v>金網抵抗値</c:v>
                </c:pt>
              </c:strCache>
            </c:strRef>
          </c:tx>
          <c:spPr>
            <a:ln w="28575" cap="rnd">
              <a:solidFill>
                <a:schemeClr val="accent2"/>
              </a:solidFill>
              <a:prstDash val="sysDash"/>
              <a:round/>
            </a:ln>
            <a:effectLst/>
          </c:spPr>
          <c:marker>
            <c:symbol val="circle"/>
            <c:size val="5"/>
            <c:spPr>
              <a:solidFill>
                <a:schemeClr val="accent2"/>
              </a:solidFill>
              <a:ln w="88900" cap="rnd">
                <a:solidFill>
                  <a:schemeClr val="accent2"/>
                </a:solidFill>
                <a:prstDash val="sysDash"/>
              </a:ln>
              <a:effectLst/>
            </c:spPr>
          </c:marker>
          <c:cat>
            <c:numRef>
              <c:f>Sheet4!$G$2:$G$12</c:f>
              <c:numCache>
                <c:formatCode>General</c:formatCode>
                <c:ptCount val="11"/>
                <c:pt idx="0">
                  <c:v>0</c:v>
                </c:pt>
                <c:pt idx="1">
                  <c:v>200</c:v>
                </c:pt>
                <c:pt idx="2">
                  <c:v>400</c:v>
                </c:pt>
                <c:pt idx="3">
                  <c:v>600</c:v>
                </c:pt>
                <c:pt idx="4">
                  <c:v>800</c:v>
                </c:pt>
                <c:pt idx="5">
                  <c:v>1000</c:v>
                </c:pt>
                <c:pt idx="6">
                  <c:v>1200</c:v>
                </c:pt>
                <c:pt idx="7">
                  <c:v>1400</c:v>
                </c:pt>
                <c:pt idx="8">
                  <c:v>1600</c:v>
                </c:pt>
                <c:pt idx="9">
                  <c:v>1800</c:v>
                </c:pt>
                <c:pt idx="10">
                  <c:v>2000</c:v>
                </c:pt>
              </c:numCache>
            </c:numRef>
          </c:cat>
          <c:val>
            <c:numRef>
              <c:f>Sheet4!$I$2:$I$12</c:f>
              <c:numCache>
                <c:formatCode>General</c:formatCode>
                <c:ptCount val="11"/>
                <c:pt idx="0">
                  <c:v>24</c:v>
                </c:pt>
                <c:pt idx="1">
                  <c:v>23</c:v>
                </c:pt>
                <c:pt idx="2">
                  <c:v>21</c:v>
                </c:pt>
                <c:pt idx="3">
                  <c:v>20</c:v>
                </c:pt>
                <c:pt idx="4">
                  <c:v>20</c:v>
                </c:pt>
                <c:pt idx="5">
                  <c:v>17</c:v>
                </c:pt>
                <c:pt idx="6">
                  <c:v>15</c:v>
                </c:pt>
                <c:pt idx="7">
                  <c:v>12</c:v>
                </c:pt>
                <c:pt idx="8">
                  <c:v>11</c:v>
                </c:pt>
                <c:pt idx="9">
                  <c:v>9</c:v>
                </c:pt>
                <c:pt idx="10">
                  <c:v>6</c:v>
                </c:pt>
              </c:numCache>
            </c:numRef>
          </c:val>
          <c:smooth val="0"/>
          <c:extLst>
            <c:ext xmlns:c16="http://schemas.microsoft.com/office/drawing/2014/chart" uri="{C3380CC4-5D6E-409C-BE32-E72D297353CC}">
              <c16:uniqueId val="{00000002-76A1-4138-A2A3-D70EDF4C7CB3}"/>
            </c:ext>
          </c:extLst>
        </c:ser>
        <c:dLbls>
          <c:showLegendKey val="0"/>
          <c:showVal val="0"/>
          <c:showCatName val="0"/>
          <c:showSerName val="0"/>
          <c:showPercent val="0"/>
          <c:showBubbleSize val="0"/>
        </c:dLbls>
        <c:marker val="1"/>
        <c:smooth val="0"/>
        <c:axId val="67053759"/>
        <c:axId val="67051679"/>
      </c:lineChart>
      <c:catAx>
        <c:axId val="46938559"/>
        <c:scaling>
          <c:orientation val="minMax"/>
        </c:scaling>
        <c:delete val="0"/>
        <c:axPos val="t"/>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46923167"/>
        <c:crosses val="autoZero"/>
        <c:auto val="1"/>
        <c:lblAlgn val="ctr"/>
        <c:lblOffset val="100"/>
        <c:noMultiLvlLbl val="0"/>
      </c:catAx>
      <c:valAx>
        <c:axId val="46923167"/>
        <c:scaling>
          <c:orientation val="maxMin"/>
        </c:scaling>
        <c:delete val="0"/>
        <c:axPos val="l"/>
        <c:majorGridlines>
          <c:spPr>
            <a:ln w="9525" cap="flat" cmpd="sng" algn="ctr">
              <a:solidFill>
                <a:sysClr val="windowText" lastClr="000000">
                  <a:lumMod val="50000"/>
                  <a:lumOff val="50000"/>
                </a:sys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46938559"/>
        <c:crosses val="autoZero"/>
        <c:crossBetween val="between"/>
      </c:valAx>
      <c:valAx>
        <c:axId val="67051679"/>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67053759"/>
        <c:crosses val="max"/>
        <c:crossBetween val="between"/>
      </c:valAx>
      <c:catAx>
        <c:axId val="67053759"/>
        <c:scaling>
          <c:orientation val="minMax"/>
        </c:scaling>
        <c:delete val="1"/>
        <c:axPos val="b"/>
        <c:numFmt formatCode="General" sourceLinked="1"/>
        <c:majorTickMark val="out"/>
        <c:minorTickMark val="none"/>
        <c:tickLblPos val="nextTo"/>
        <c:crossAx val="67051679"/>
        <c:crosses val="autoZero"/>
        <c:auto val="1"/>
        <c:lblAlgn val="ctr"/>
        <c:lblOffset val="100"/>
        <c:noMultiLvlLbl val="0"/>
      </c:catAx>
      <c:spPr>
        <a:noFill/>
        <a:ln>
          <a:solidFill>
            <a:sysClr val="windowText" lastClr="000000"/>
          </a:solidFill>
        </a:ln>
        <a:effectLst/>
      </c:spPr>
    </c:plotArea>
    <c:legend>
      <c:legendPos val="b"/>
      <c:layout>
        <c:manualLayout>
          <c:xMode val="edge"/>
          <c:yMode val="edge"/>
          <c:x val="4.8940096981249556E-2"/>
          <c:y val="0.85186198267672941"/>
          <c:w val="0.31409922064075535"/>
          <c:h val="0.14312336770624859"/>
        </c:manualLayout>
      </c:layout>
      <c:overlay val="0"/>
      <c:spPr>
        <a:noFill/>
        <a:ln w="3175">
          <a:noFill/>
        </a:ln>
        <a:effectLst/>
      </c:spPr>
      <c:txPr>
        <a:bodyPr rot="0" spcFirstLastPara="1" vertOverflow="ellipsis" vert="horz" wrap="square" anchor="ctr" anchorCtr="1"/>
        <a:lstStyle/>
        <a:p>
          <a:pPr>
            <a:defRPr sz="105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1">
          <a:solidFill>
            <a:schemeClr val="tx1"/>
          </a:solidFill>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5240813648293968E-2"/>
          <c:y val="0.15331838728492272"/>
          <c:w val="0.89562510936132989"/>
          <c:h val="0.7116203703703704"/>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00B0F0"/>
              </a:solidFill>
              <a:ln>
                <a:noFill/>
              </a:ln>
              <a:effectLst/>
            </c:spPr>
            <c:extLst>
              <c:ext xmlns:c16="http://schemas.microsoft.com/office/drawing/2014/chart" uri="{C3380CC4-5D6E-409C-BE32-E72D297353CC}">
                <c16:uniqueId val="{00000002-C5DF-4DEB-A571-318307CB0A4F}"/>
              </c:ext>
            </c:extLst>
          </c:dPt>
          <c:dPt>
            <c:idx val="1"/>
            <c:invertIfNegative val="0"/>
            <c:bubble3D val="0"/>
            <c:spPr>
              <a:solidFill>
                <a:srgbClr val="00B0F0"/>
              </a:solidFill>
              <a:ln>
                <a:noFill/>
              </a:ln>
              <a:effectLst/>
            </c:spPr>
            <c:extLst>
              <c:ext xmlns:c16="http://schemas.microsoft.com/office/drawing/2014/chart" uri="{C3380CC4-5D6E-409C-BE32-E72D297353CC}">
                <c16:uniqueId val="{00000003-C5DF-4DEB-A571-318307CB0A4F}"/>
              </c:ext>
            </c:extLst>
          </c:dPt>
          <c:dPt>
            <c:idx val="2"/>
            <c:invertIfNegative val="0"/>
            <c:bubble3D val="0"/>
            <c:spPr>
              <a:solidFill>
                <a:srgbClr val="00B0F0"/>
              </a:solidFill>
              <a:ln>
                <a:noFill/>
              </a:ln>
              <a:effectLst/>
            </c:spPr>
            <c:extLst>
              <c:ext xmlns:c16="http://schemas.microsoft.com/office/drawing/2014/chart" uri="{C3380CC4-5D6E-409C-BE32-E72D297353CC}">
                <c16:uniqueId val="{00000004-C5DF-4DEB-A571-318307CB0A4F}"/>
              </c:ext>
            </c:extLst>
          </c:dPt>
          <c:dPt>
            <c:idx val="3"/>
            <c:invertIfNegative val="0"/>
            <c:bubble3D val="0"/>
            <c:spPr>
              <a:solidFill>
                <a:srgbClr val="00B0F0"/>
              </a:solidFill>
              <a:ln>
                <a:noFill/>
              </a:ln>
              <a:effectLst/>
            </c:spPr>
            <c:extLst>
              <c:ext xmlns:c16="http://schemas.microsoft.com/office/drawing/2014/chart" uri="{C3380CC4-5D6E-409C-BE32-E72D297353CC}">
                <c16:uniqueId val="{00000005-C5DF-4DEB-A571-318307CB0A4F}"/>
              </c:ext>
            </c:extLst>
          </c:dPt>
          <c:dPt>
            <c:idx val="4"/>
            <c:invertIfNegative val="0"/>
            <c:bubble3D val="0"/>
            <c:spPr>
              <a:solidFill>
                <a:srgbClr val="00B0F0"/>
              </a:solidFill>
              <a:ln>
                <a:noFill/>
              </a:ln>
              <a:effectLst/>
            </c:spPr>
            <c:extLst>
              <c:ext xmlns:c16="http://schemas.microsoft.com/office/drawing/2014/chart" uri="{C3380CC4-5D6E-409C-BE32-E72D297353CC}">
                <c16:uniqueId val="{00000006-C5DF-4DEB-A571-318307CB0A4F}"/>
              </c:ext>
            </c:extLst>
          </c:dPt>
          <c:dPt>
            <c:idx val="5"/>
            <c:invertIfNegative val="0"/>
            <c:bubble3D val="0"/>
            <c:spPr>
              <a:solidFill>
                <a:srgbClr val="FF0000"/>
              </a:solidFill>
              <a:ln>
                <a:noFill/>
              </a:ln>
              <a:effectLst/>
            </c:spPr>
            <c:extLst>
              <c:ext xmlns:c16="http://schemas.microsoft.com/office/drawing/2014/chart" uri="{C3380CC4-5D6E-409C-BE32-E72D297353CC}">
                <c16:uniqueId val="{00000002-0FA8-4843-A0EB-3F746D8D50B0}"/>
              </c:ext>
            </c:extLst>
          </c:dPt>
          <c:dLbls>
            <c:dLbl>
              <c:idx val="5"/>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6="http://schemas.microsoft.com/office/drawing/2014/chart" uri="{C3380CC4-5D6E-409C-BE32-E72D297353CC}">
                  <c16:uniqueId val="{00000002-0FA8-4843-A0EB-3F746D8D50B0}"/>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Sheet9!$I$110:$I$115</c:f>
              <c:strCache>
                <c:ptCount val="6"/>
                <c:pt idx="0">
                  <c:v>C</c:v>
                </c:pt>
                <c:pt idx="1">
                  <c:v>O</c:v>
                </c:pt>
                <c:pt idx="2">
                  <c:v>Ai</c:v>
                </c:pt>
                <c:pt idx="3">
                  <c:v>Si</c:v>
                </c:pt>
                <c:pt idx="4">
                  <c:v>Fe</c:v>
                </c:pt>
                <c:pt idx="5">
                  <c:v>Zn</c:v>
                </c:pt>
              </c:strCache>
            </c:strRef>
          </c:cat>
          <c:val>
            <c:numRef>
              <c:f>Sheet9!$J$110:$J$115</c:f>
              <c:numCache>
                <c:formatCode>General</c:formatCode>
                <c:ptCount val="6"/>
                <c:pt idx="0">
                  <c:v>33.4</c:v>
                </c:pt>
                <c:pt idx="1">
                  <c:v>41</c:v>
                </c:pt>
                <c:pt idx="2">
                  <c:v>3.4</c:v>
                </c:pt>
                <c:pt idx="3">
                  <c:v>1.8</c:v>
                </c:pt>
                <c:pt idx="4">
                  <c:v>12.1</c:v>
                </c:pt>
                <c:pt idx="5">
                  <c:v>17.8</c:v>
                </c:pt>
              </c:numCache>
            </c:numRef>
          </c:val>
          <c:extLst>
            <c:ext xmlns:c16="http://schemas.microsoft.com/office/drawing/2014/chart" uri="{C3380CC4-5D6E-409C-BE32-E72D297353CC}">
              <c16:uniqueId val="{00000000-0FA8-4843-A0EB-3F746D8D50B0}"/>
            </c:ext>
          </c:extLst>
        </c:ser>
        <c:dLbls>
          <c:showLegendKey val="0"/>
          <c:showVal val="0"/>
          <c:showCatName val="0"/>
          <c:showSerName val="0"/>
          <c:showPercent val="0"/>
          <c:showBubbleSize val="0"/>
        </c:dLbls>
        <c:gapWidth val="70"/>
        <c:overlap val="-27"/>
        <c:axId val="1645536351"/>
        <c:axId val="1645537599"/>
      </c:barChart>
      <c:catAx>
        <c:axId val="16455363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1645537599"/>
        <c:crosses val="autoZero"/>
        <c:auto val="1"/>
        <c:lblAlgn val="ctr"/>
        <c:lblOffset val="100"/>
        <c:noMultiLvlLbl val="0"/>
      </c:catAx>
      <c:valAx>
        <c:axId val="164553759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16455363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b="1">
          <a:solidFill>
            <a:schemeClr val="tx1"/>
          </a:solidFill>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912970253718285"/>
          <c:y val="0.15226851851851853"/>
          <c:w val="0.86031474190726154"/>
          <c:h val="0.68952209098862638"/>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00B0F0"/>
              </a:solidFill>
              <a:ln>
                <a:noFill/>
              </a:ln>
              <a:effectLst/>
            </c:spPr>
            <c:extLst>
              <c:ext xmlns:c16="http://schemas.microsoft.com/office/drawing/2014/chart" uri="{C3380CC4-5D6E-409C-BE32-E72D297353CC}">
                <c16:uniqueId val="{00000002-6297-41A1-8E55-23C1120F12D7}"/>
              </c:ext>
            </c:extLst>
          </c:dPt>
          <c:dPt>
            <c:idx val="1"/>
            <c:invertIfNegative val="0"/>
            <c:bubble3D val="0"/>
            <c:spPr>
              <a:solidFill>
                <a:srgbClr val="00B0F0"/>
              </a:solidFill>
              <a:ln>
                <a:noFill/>
              </a:ln>
              <a:effectLst/>
            </c:spPr>
            <c:extLst>
              <c:ext xmlns:c16="http://schemas.microsoft.com/office/drawing/2014/chart" uri="{C3380CC4-5D6E-409C-BE32-E72D297353CC}">
                <c16:uniqueId val="{00000003-6297-41A1-8E55-23C1120F12D7}"/>
              </c:ext>
            </c:extLst>
          </c:dPt>
          <c:dPt>
            <c:idx val="3"/>
            <c:invertIfNegative val="0"/>
            <c:bubble3D val="0"/>
            <c:spPr>
              <a:solidFill>
                <a:srgbClr val="00B0F0"/>
              </a:solidFill>
              <a:ln>
                <a:noFill/>
              </a:ln>
              <a:effectLst/>
            </c:spPr>
            <c:extLst>
              <c:ext xmlns:c16="http://schemas.microsoft.com/office/drawing/2014/chart" uri="{C3380CC4-5D6E-409C-BE32-E72D297353CC}">
                <c16:uniqueId val="{00000004-6297-41A1-8E55-23C1120F12D7}"/>
              </c:ext>
            </c:extLst>
          </c:dPt>
          <c:dPt>
            <c:idx val="4"/>
            <c:invertIfNegative val="0"/>
            <c:bubble3D val="0"/>
            <c:spPr>
              <a:solidFill>
                <a:srgbClr val="00B0F0"/>
              </a:solidFill>
              <a:ln>
                <a:noFill/>
              </a:ln>
              <a:effectLst/>
            </c:spPr>
            <c:extLst>
              <c:ext xmlns:c16="http://schemas.microsoft.com/office/drawing/2014/chart" uri="{C3380CC4-5D6E-409C-BE32-E72D297353CC}">
                <c16:uniqueId val="{00000005-6297-41A1-8E55-23C1120F12D7}"/>
              </c:ext>
            </c:extLst>
          </c:dPt>
          <c:dPt>
            <c:idx val="5"/>
            <c:invertIfNegative val="0"/>
            <c:bubble3D val="0"/>
            <c:spPr>
              <a:solidFill>
                <a:srgbClr val="FF0000"/>
              </a:solidFill>
              <a:ln>
                <a:noFill/>
              </a:ln>
              <a:effectLst/>
            </c:spPr>
            <c:extLst>
              <c:ext xmlns:c16="http://schemas.microsoft.com/office/drawing/2014/chart" uri="{C3380CC4-5D6E-409C-BE32-E72D297353CC}">
                <c16:uniqueId val="{00000002-6BB8-4AF9-A2BF-B0EF947CAD01}"/>
              </c:ext>
            </c:extLst>
          </c:dPt>
          <c:dLbls>
            <c:dLbl>
              <c:idx val="5"/>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6="http://schemas.microsoft.com/office/drawing/2014/chart" uri="{C3380CC4-5D6E-409C-BE32-E72D297353CC}">
                  <c16:uniqueId val="{00000002-6BB8-4AF9-A2BF-B0EF947CAD01}"/>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Sheet9!$F$110:$F$115</c:f>
              <c:strCache>
                <c:ptCount val="6"/>
                <c:pt idx="0">
                  <c:v>C</c:v>
                </c:pt>
                <c:pt idx="1">
                  <c:v>O</c:v>
                </c:pt>
                <c:pt idx="2">
                  <c:v>Ai</c:v>
                </c:pt>
                <c:pt idx="3">
                  <c:v>Si</c:v>
                </c:pt>
                <c:pt idx="4">
                  <c:v>Fe</c:v>
                </c:pt>
                <c:pt idx="5">
                  <c:v>Zn</c:v>
                </c:pt>
              </c:strCache>
            </c:strRef>
          </c:cat>
          <c:val>
            <c:numRef>
              <c:f>Sheet9!$G$110:$G$115</c:f>
              <c:numCache>
                <c:formatCode>General</c:formatCode>
                <c:ptCount val="6"/>
                <c:pt idx="0">
                  <c:v>43.6</c:v>
                </c:pt>
                <c:pt idx="1">
                  <c:v>35.1</c:v>
                </c:pt>
                <c:pt idx="2">
                  <c:v>0.2</c:v>
                </c:pt>
                <c:pt idx="3">
                  <c:v>3.07</c:v>
                </c:pt>
                <c:pt idx="4">
                  <c:v>16.5</c:v>
                </c:pt>
                <c:pt idx="5">
                  <c:v>1.4</c:v>
                </c:pt>
              </c:numCache>
            </c:numRef>
          </c:val>
          <c:extLst>
            <c:ext xmlns:c16="http://schemas.microsoft.com/office/drawing/2014/chart" uri="{C3380CC4-5D6E-409C-BE32-E72D297353CC}">
              <c16:uniqueId val="{00000000-6BB8-4AF9-A2BF-B0EF947CAD01}"/>
            </c:ext>
          </c:extLst>
        </c:ser>
        <c:dLbls>
          <c:showLegendKey val="0"/>
          <c:showVal val="0"/>
          <c:showCatName val="0"/>
          <c:showSerName val="0"/>
          <c:showPercent val="0"/>
          <c:showBubbleSize val="0"/>
        </c:dLbls>
        <c:gapWidth val="70"/>
        <c:overlap val="-27"/>
        <c:axId val="1170325199"/>
        <c:axId val="1170325615"/>
      </c:barChart>
      <c:catAx>
        <c:axId val="11703251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1170325615"/>
        <c:crosses val="autoZero"/>
        <c:auto val="1"/>
        <c:lblAlgn val="ctr"/>
        <c:lblOffset val="100"/>
        <c:noMultiLvlLbl val="0"/>
      </c:catAx>
      <c:valAx>
        <c:axId val="117032561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117032519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b="1">
          <a:solidFill>
            <a:schemeClr val="tx1"/>
          </a:solidFill>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2813228122753376"/>
          <c:y val="4.2418711527363664E-2"/>
          <c:w val="0.8354166666666667"/>
          <c:h val="0.68308879664807154"/>
        </c:manualLayout>
      </c:layout>
      <c:lineChart>
        <c:grouping val="standard"/>
        <c:varyColors val="0"/>
        <c:ser>
          <c:idx val="0"/>
          <c:order val="0"/>
          <c:spPr>
            <a:ln w="28575" cap="rnd">
              <a:noFill/>
              <a:round/>
            </a:ln>
            <a:effectLst/>
          </c:spPr>
          <c:marker>
            <c:symbol val="circle"/>
            <c:size val="5"/>
            <c:spPr>
              <a:noFill/>
              <a:ln w="9525">
                <a:noFill/>
              </a:ln>
              <a:effectLst/>
            </c:spPr>
          </c:marker>
          <c:cat>
            <c:strRef>
              <c:f>Sheet9!$H$103:$H$104</c:f>
              <c:strCache>
                <c:ptCount val="2"/>
                <c:pt idx="0">
                  <c:v>堰入子温度
(金型)</c:v>
                </c:pt>
                <c:pt idx="1">
                  <c:v>溶湯温度</c:v>
                </c:pt>
              </c:strCache>
            </c:strRef>
          </c:cat>
          <c:val>
            <c:numRef>
              <c:f>Sheet9!$I$103:$I$104</c:f>
              <c:numCache>
                <c:formatCode>General</c:formatCode>
                <c:ptCount val="2"/>
                <c:pt idx="0">
                  <c:v>500</c:v>
                </c:pt>
                <c:pt idx="1">
                  <c:v>700</c:v>
                </c:pt>
              </c:numCache>
            </c:numRef>
          </c:val>
          <c:smooth val="0"/>
          <c:extLst>
            <c:ext xmlns:c16="http://schemas.microsoft.com/office/drawing/2014/chart" uri="{C3380CC4-5D6E-409C-BE32-E72D297353CC}">
              <c16:uniqueId val="{00000000-3E34-4249-A71D-6594EEF726EF}"/>
            </c:ext>
          </c:extLst>
        </c:ser>
        <c:dLbls>
          <c:showLegendKey val="0"/>
          <c:showVal val="0"/>
          <c:showCatName val="0"/>
          <c:showSerName val="0"/>
          <c:showPercent val="0"/>
          <c:showBubbleSize val="0"/>
        </c:dLbls>
        <c:marker val="1"/>
        <c:smooth val="0"/>
        <c:axId val="1621042351"/>
        <c:axId val="1621036943"/>
      </c:lineChart>
      <c:catAx>
        <c:axId val="16210423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1621036943"/>
        <c:crosses val="autoZero"/>
        <c:auto val="1"/>
        <c:lblAlgn val="ctr"/>
        <c:lblOffset val="100"/>
        <c:noMultiLvlLbl val="0"/>
      </c:catAx>
      <c:valAx>
        <c:axId val="162103694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1621042351"/>
        <c:crosses val="autoZero"/>
        <c:crossBetween val="between"/>
      </c:valAx>
      <c:spPr>
        <a:noFill/>
        <a:ln>
          <a:solidFill>
            <a:sysClr val="windowText" lastClr="000000"/>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b="1">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581669963951247"/>
          <c:y val="0.10138891543848247"/>
          <c:w val="0.87702050697645406"/>
          <c:h val="0.66394626256061284"/>
        </c:manualLayout>
      </c:layout>
      <c:barChart>
        <c:barDir val="col"/>
        <c:grouping val="clustered"/>
        <c:varyColors val="0"/>
        <c:ser>
          <c:idx val="0"/>
          <c:order val="0"/>
          <c:spPr>
            <a:solidFill>
              <a:schemeClr val="accent1"/>
            </a:solidFill>
            <a:ln w="12700">
              <a:noFill/>
            </a:ln>
            <a:effectLst/>
          </c:spPr>
          <c:invertIfNegative val="0"/>
          <c:dPt>
            <c:idx val="0"/>
            <c:invertIfNegative val="0"/>
            <c:bubble3D val="0"/>
            <c:spPr>
              <a:solidFill>
                <a:srgbClr val="00B0F0"/>
              </a:solidFill>
              <a:ln w="12700">
                <a:noFill/>
              </a:ln>
              <a:effectLst/>
            </c:spPr>
            <c:extLst>
              <c:ext xmlns:c16="http://schemas.microsoft.com/office/drawing/2014/chart" uri="{C3380CC4-5D6E-409C-BE32-E72D297353CC}">
                <c16:uniqueId val="{00000002-EF91-44A6-9368-E754CB1694EA}"/>
              </c:ext>
            </c:extLst>
          </c:dPt>
          <c:dPt>
            <c:idx val="1"/>
            <c:invertIfNegative val="0"/>
            <c:bubble3D val="0"/>
            <c:spPr>
              <a:solidFill>
                <a:srgbClr val="00B0F0"/>
              </a:solidFill>
              <a:ln w="12700">
                <a:noFill/>
              </a:ln>
              <a:effectLst/>
            </c:spPr>
            <c:extLst>
              <c:ext xmlns:c16="http://schemas.microsoft.com/office/drawing/2014/chart" uri="{C3380CC4-5D6E-409C-BE32-E72D297353CC}">
                <c16:uniqueId val="{00000002-6FF4-4F37-9C86-512899FC4042}"/>
              </c:ext>
            </c:extLst>
          </c:dPt>
          <c:dPt>
            <c:idx val="2"/>
            <c:invertIfNegative val="0"/>
            <c:bubble3D val="0"/>
            <c:spPr>
              <a:solidFill>
                <a:srgbClr val="FF0000"/>
              </a:solidFill>
              <a:ln w="12700">
                <a:solidFill>
                  <a:schemeClr val="bg1"/>
                </a:solidFill>
              </a:ln>
              <a:effectLst/>
            </c:spPr>
            <c:extLst>
              <c:ext xmlns:c16="http://schemas.microsoft.com/office/drawing/2014/chart" uri="{C3380CC4-5D6E-409C-BE32-E72D297353CC}">
                <c16:uniqueId val="{00000002-38DF-4BBC-B48B-4C1CEC240BF4}"/>
              </c:ext>
            </c:extLst>
          </c:dPt>
          <c:dLbls>
            <c:dLbl>
              <c:idx val="1"/>
              <c:layout>
                <c:manualLayout>
                  <c:x val="-3.492743618867544E-3"/>
                  <c:y val="-7.57784039351527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FF4-4F37-9C86-512899FC4042}"/>
                </c:ext>
              </c:extLst>
            </c:dLbl>
            <c:dLbl>
              <c:idx val="2"/>
              <c:layout>
                <c:manualLayout>
                  <c:x val="2.9497853624682316E-3"/>
                  <c:y val="1.0115395153530989E-2"/>
                </c:manualLayout>
              </c:layout>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8DF-4BBC-B48B-4C1CEC240BF4}"/>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Sheet2!$Q$25:$Q$27</c:f>
              <c:strCache>
                <c:ptCount val="3"/>
                <c:pt idx="0">
                  <c:v>C</c:v>
                </c:pt>
                <c:pt idx="1">
                  <c:v>O</c:v>
                </c:pt>
                <c:pt idx="2">
                  <c:v>Zn</c:v>
                </c:pt>
              </c:strCache>
            </c:strRef>
          </c:cat>
          <c:val>
            <c:numRef>
              <c:f>Sheet2!$R$25:$R$27</c:f>
              <c:numCache>
                <c:formatCode>General</c:formatCode>
                <c:ptCount val="3"/>
                <c:pt idx="0">
                  <c:v>18.600000000000001</c:v>
                </c:pt>
                <c:pt idx="1">
                  <c:v>6.8</c:v>
                </c:pt>
                <c:pt idx="2">
                  <c:v>74.400000000000006</c:v>
                </c:pt>
              </c:numCache>
            </c:numRef>
          </c:val>
          <c:extLst>
            <c:ext xmlns:c16="http://schemas.microsoft.com/office/drawing/2014/chart" uri="{C3380CC4-5D6E-409C-BE32-E72D297353CC}">
              <c16:uniqueId val="{00000000-38DF-4BBC-B48B-4C1CEC240BF4}"/>
            </c:ext>
          </c:extLst>
        </c:ser>
        <c:dLbls>
          <c:showLegendKey val="0"/>
          <c:showVal val="0"/>
          <c:showCatName val="0"/>
          <c:showSerName val="0"/>
          <c:showPercent val="0"/>
          <c:showBubbleSize val="0"/>
        </c:dLbls>
        <c:gapWidth val="87"/>
        <c:overlap val="-27"/>
        <c:axId val="473939887"/>
        <c:axId val="473935311"/>
      </c:barChart>
      <c:catAx>
        <c:axId val="4739398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crossAx val="473935311"/>
        <c:crosses val="autoZero"/>
        <c:auto val="1"/>
        <c:lblAlgn val="ctr"/>
        <c:lblOffset val="100"/>
        <c:noMultiLvlLbl val="0"/>
      </c:catAx>
      <c:valAx>
        <c:axId val="473935311"/>
        <c:scaling>
          <c:orientation val="minMax"/>
          <c:max val="100"/>
        </c:scaling>
        <c:delete val="0"/>
        <c:axPos val="l"/>
        <c:majorGridlines>
          <c:spPr>
            <a:ln w="9525" cap="flat" cmpd="sng" algn="ctr">
              <a:solidFill>
                <a:schemeClr val="bg1"/>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crossAx val="473939887"/>
        <c:crosses val="autoZero"/>
        <c:crossBetween val="between"/>
      </c:valAx>
      <c:spPr>
        <a:noFill/>
        <a:ln>
          <a:solidFill>
            <a:schemeClr val="bg1"/>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1"/>
          </a:solidFill>
          <a:latin typeface="Meiryo UI" panose="020B0604030504040204" pitchFamily="50" charset="-128"/>
          <a:ea typeface="Meiryo UI" panose="020B0604030504040204" pitchFamily="50" charset="-128"/>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5742821098426896"/>
          <c:y val="0.16349512980743944"/>
          <c:w val="0.65996677051616048"/>
          <c:h val="0.54867045400295988"/>
        </c:manualLayout>
      </c:layout>
      <c:barChart>
        <c:barDir val="col"/>
        <c:grouping val="clustered"/>
        <c:varyColors val="0"/>
        <c:ser>
          <c:idx val="1"/>
          <c:order val="0"/>
          <c:tx>
            <c:strRef>
              <c:f>'パレート図 (2)'!$F$5</c:f>
              <c:strCache>
                <c:ptCount val="1"/>
                <c:pt idx="0">
                  <c:v>不良数</c:v>
                </c:pt>
              </c:strCache>
            </c:strRef>
          </c:tx>
          <c:spPr>
            <a:solidFill>
              <a:srgbClr val="0070C0"/>
            </a:solidFill>
            <a:ln w="12700">
              <a:solidFill>
                <a:srgbClr val="000000"/>
              </a:solidFill>
              <a:prstDash val="solid"/>
            </a:ln>
          </c:spPr>
          <c:invertIfNegative val="0"/>
          <c:dPt>
            <c:idx val="0"/>
            <c:invertIfNegative val="0"/>
            <c:bubble3D val="0"/>
            <c:spPr>
              <a:solidFill>
                <a:srgbClr val="FF0000"/>
              </a:solidFill>
              <a:ln w="12700">
                <a:solidFill>
                  <a:sysClr val="windowText" lastClr="000000"/>
                </a:solidFill>
                <a:prstDash val="solid"/>
              </a:ln>
            </c:spPr>
            <c:extLst>
              <c:ext xmlns:c16="http://schemas.microsoft.com/office/drawing/2014/chart" uri="{C3380CC4-5D6E-409C-BE32-E72D297353CC}">
                <c16:uniqueId val="{00000003-C196-4E1D-87F0-90E2EB77438C}"/>
              </c:ext>
            </c:extLst>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'パレート図 (2)'!$E$6:$E$12</c:f>
              <c:strCache>
                <c:ptCount val="7"/>
                <c:pt idx="0">
                  <c:v>金網浮き</c:v>
                </c:pt>
                <c:pt idx="1">
                  <c:v>ナメ</c:v>
                </c:pt>
                <c:pt idx="2">
                  <c:v>ゴミ</c:v>
                </c:pt>
                <c:pt idx="3">
                  <c:v>ポート折れ</c:v>
                </c:pt>
                <c:pt idx="4">
                  <c:v>塗型剥がれ</c:v>
                </c:pt>
                <c:pt idx="5">
                  <c:v>カジリ</c:v>
                </c:pt>
                <c:pt idx="6">
                  <c:v>その他</c:v>
                </c:pt>
              </c:strCache>
            </c:strRef>
          </c:cat>
          <c:val>
            <c:numRef>
              <c:f>'パレート図 (2)'!$F$6:$F$12</c:f>
              <c:numCache>
                <c:formatCode>General</c:formatCode>
                <c:ptCount val="7"/>
                <c:pt idx="0">
                  <c:v>105</c:v>
                </c:pt>
                <c:pt idx="1">
                  <c:v>46</c:v>
                </c:pt>
                <c:pt idx="2">
                  <c:v>28</c:v>
                </c:pt>
                <c:pt idx="3">
                  <c:v>26</c:v>
                </c:pt>
                <c:pt idx="4">
                  <c:v>18</c:v>
                </c:pt>
                <c:pt idx="5">
                  <c:v>12</c:v>
                </c:pt>
                <c:pt idx="6">
                  <c:v>11</c:v>
                </c:pt>
              </c:numCache>
            </c:numRef>
          </c:val>
          <c:extLst>
            <c:ext xmlns:c16="http://schemas.microsoft.com/office/drawing/2014/chart" uri="{C3380CC4-5D6E-409C-BE32-E72D297353CC}">
              <c16:uniqueId val="{00000000-C196-4E1D-87F0-90E2EB77438C}"/>
            </c:ext>
          </c:extLst>
        </c:ser>
        <c:dLbls>
          <c:showLegendKey val="0"/>
          <c:showVal val="0"/>
          <c:showCatName val="0"/>
          <c:showSerName val="0"/>
          <c:showPercent val="0"/>
          <c:showBubbleSize val="0"/>
        </c:dLbls>
        <c:gapWidth val="0"/>
        <c:axId val="2018789728"/>
        <c:axId val="1"/>
      </c:barChart>
      <c:lineChart>
        <c:grouping val="standard"/>
        <c:varyColors val="0"/>
        <c:ser>
          <c:idx val="0"/>
          <c:order val="1"/>
          <c:tx>
            <c:strRef>
              <c:f>'パレート図 (2)'!$G$5</c:f>
              <c:strCache>
                <c:ptCount val="1"/>
                <c:pt idx="0">
                  <c:v>累積比率</c:v>
                </c:pt>
              </c:strCache>
            </c:strRef>
          </c:tx>
          <c:spPr>
            <a:ln w="25400">
              <a:solidFill>
                <a:srgbClr val="000000"/>
              </a:solidFill>
              <a:prstDash val="solid"/>
            </a:ln>
          </c:spPr>
          <c:marker>
            <c:symbol val="circle"/>
            <c:size val="8"/>
            <c:spPr>
              <a:solidFill>
                <a:srgbClr val="FFFFFF"/>
              </a:solidFill>
              <a:ln>
                <a:solidFill>
                  <a:srgbClr val="000000"/>
                </a:solidFill>
                <a:prstDash val="solid"/>
              </a:ln>
            </c:spPr>
          </c:marker>
          <c:dPt>
            <c:idx val="0"/>
            <c:marker>
              <c:symbol val="none"/>
            </c:marker>
            <c:bubble3D val="0"/>
            <c:extLst>
              <c:ext xmlns:c16="http://schemas.microsoft.com/office/drawing/2014/chart" uri="{C3380CC4-5D6E-409C-BE32-E72D297353CC}">
                <c16:uniqueId val="{00000002-EDCE-4603-BE03-701701EC9F8F}"/>
              </c:ext>
            </c:extLst>
          </c:dPt>
          <c:val>
            <c:numRef>
              <c:f>'パレート図 (2)'!$G$6:$G$13</c:f>
              <c:numCache>
                <c:formatCode>0.0</c:formatCode>
                <c:ptCount val="8"/>
                <c:pt idx="0" formatCode="0">
                  <c:v>0</c:v>
                </c:pt>
                <c:pt idx="1">
                  <c:v>42.68292682926829</c:v>
                </c:pt>
                <c:pt idx="2">
                  <c:v>61.382113821138205</c:v>
                </c:pt>
                <c:pt idx="3">
                  <c:v>72.764227642276424</c:v>
                </c:pt>
                <c:pt idx="4">
                  <c:v>83.333333333333343</c:v>
                </c:pt>
                <c:pt idx="5">
                  <c:v>90.650406504065046</c:v>
                </c:pt>
                <c:pt idx="6">
                  <c:v>95.528455284552848</c:v>
                </c:pt>
                <c:pt idx="7">
                  <c:v>100</c:v>
                </c:pt>
              </c:numCache>
            </c:numRef>
          </c:val>
          <c:smooth val="0"/>
          <c:extLst>
            <c:ext xmlns:c16="http://schemas.microsoft.com/office/drawing/2014/chart" uri="{C3380CC4-5D6E-409C-BE32-E72D297353CC}">
              <c16:uniqueId val="{00000001-C196-4E1D-87F0-90E2EB77438C}"/>
            </c:ext>
          </c:extLst>
        </c:ser>
        <c:dLbls>
          <c:showLegendKey val="0"/>
          <c:showVal val="0"/>
          <c:showCatName val="0"/>
          <c:showSerName val="0"/>
          <c:showPercent val="0"/>
          <c:showBubbleSize val="0"/>
        </c:dLbls>
        <c:marker val="1"/>
        <c:smooth val="0"/>
        <c:axId val="3"/>
        <c:axId val="4"/>
      </c:lineChart>
      <c:catAx>
        <c:axId val="2018789728"/>
        <c:scaling>
          <c:orientation val="minMax"/>
        </c:scaling>
        <c:delete val="0"/>
        <c:axPos val="b"/>
        <c:numFmt formatCode="General" sourceLinked="1"/>
        <c:majorTickMark val="in"/>
        <c:minorTickMark val="none"/>
        <c:tickLblPos val="nextTo"/>
        <c:spPr>
          <a:ln w="3175">
            <a:solidFill>
              <a:srgbClr val="000000"/>
            </a:solidFill>
            <a:prstDash val="solid"/>
          </a:ln>
        </c:spPr>
        <c:txPr>
          <a:bodyPr rot="0" vert="wordArtVertRtl"/>
          <a:lstStyle/>
          <a:p>
            <a:pPr>
              <a:defRPr sz="900" b="1"/>
            </a:pPr>
            <a:endParaRPr lang="ja-JP"/>
          </a:p>
        </c:txPr>
        <c:crossAx val="1"/>
        <c:crosses val="autoZero"/>
        <c:auto val="0"/>
        <c:lblAlgn val="ctr"/>
        <c:lblOffset val="100"/>
        <c:tickLblSkip val="1"/>
        <c:tickMarkSkip val="1"/>
        <c:noMultiLvlLbl val="0"/>
      </c:catAx>
      <c:valAx>
        <c:axId val="1"/>
        <c:scaling>
          <c:orientation val="minMax"/>
          <c:max val="246"/>
          <c:min val="0"/>
        </c:scaling>
        <c:delete val="0"/>
        <c:axPos val="l"/>
        <c:minorGridlines/>
        <c:numFmt formatCode="General" sourceLinked="1"/>
        <c:majorTickMark val="in"/>
        <c:minorTickMark val="none"/>
        <c:tickLblPos val="nextTo"/>
        <c:spPr>
          <a:ln w="3175">
            <a:solidFill>
              <a:srgbClr val="000000"/>
            </a:solidFill>
            <a:prstDash val="solid"/>
          </a:ln>
        </c:spPr>
        <c:txPr>
          <a:bodyPr rot="0" vert="horz"/>
          <a:lstStyle/>
          <a:p>
            <a:pPr>
              <a:defRPr sz="1050" b="1"/>
            </a:pPr>
            <a:endParaRPr lang="ja-JP"/>
          </a:p>
        </c:txPr>
        <c:crossAx val="2018789728"/>
        <c:crosses val="autoZero"/>
        <c:crossBetween val="between"/>
        <c:majorUnit val="30"/>
        <c:minorUnit val="4"/>
      </c:valAx>
      <c:catAx>
        <c:axId val="3"/>
        <c:scaling>
          <c:orientation val="minMax"/>
        </c:scaling>
        <c:delete val="0"/>
        <c:axPos val="t"/>
        <c:majorTickMark val="none"/>
        <c:minorTickMark val="none"/>
        <c:tickLblPos val="none"/>
        <c:spPr>
          <a:ln w="3175">
            <a:solidFill>
              <a:srgbClr val="000000"/>
            </a:solidFill>
            <a:prstDash val="solid"/>
          </a:ln>
        </c:spPr>
        <c:crossAx val="4"/>
        <c:crosses val="max"/>
        <c:auto val="0"/>
        <c:lblAlgn val="ctr"/>
        <c:lblOffset val="100"/>
        <c:tickMarkSkip val="1"/>
        <c:noMultiLvlLbl val="0"/>
      </c:catAx>
      <c:valAx>
        <c:axId val="4"/>
        <c:scaling>
          <c:orientation val="minMax"/>
          <c:max val="100"/>
          <c:min val="0"/>
        </c:scaling>
        <c:delete val="0"/>
        <c:axPos val="r"/>
        <c:numFmt formatCode="0" sourceLinked="1"/>
        <c:majorTickMark val="in"/>
        <c:minorTickMark val="none"/>
        <c:tickLblPos val="nextTo"/>
        <c:spPr>
          <a:ln w="3175">
            <a:solidFill>
              <a:srgbClr val="000000"/>
            </a:solidFill>
            <a:prstDash val="solid"/>
          </a:ln>
        </c:spPr>
        <c:txPr>
          <a:bodyPr rot="0" vert="horz"/>
          <a:lstStyle/>
          <a:p>
            <a:pPr>
              <a:defRPr sz="1050" b="1"/>
            </a:pPr>
            <a:endParaRPr lang="ja-JP"/>
          </a:p>
        </c:txPr>
        <c:crossAx val="3"/>
        <c:crosses val="max"/>
        <c:crossBetween val="midCat"/>
        <c:majorUnit val="20"/>
      </c:valAx>
      <c:spPr>
        <a:solidFill>
          <a:srgbClr val="C0C0C0"/>
        </a:solidFill>
        <a:ln w="12700">
          <a:solidFill>
            <a:srgbClr val="808080"/>
          </a:solidFill>
          <a:prstDash val="solid"/>
        </a:ln>
      </c:spPr>
    </c:plotArea>
    <c:plotVisOnly val="1"/>
    <c:dispBlanksAs val="gap"/>
    <c:showDLblsOverMax val="0"/>
  </c:chart>
  <c:spPr>
    <a:solidFill>
      <a:srgbClr val="FFFFFF"/>
    </a:solidFill>
    <a:ln w="19050">
      <a:solidFill>
        <a:sysClr val="windowText" lastClr="000000"/>
      </a:solidFill>
      <a:prstDash val="solid"/>
    </a:ln>
  </c:spPr>
  <c:txPr>
    <a:bodyPr/>
    <a:lstStyle/>
    <a:p>
      <a:pPr>
        <a:defRPr sz="1100" b="0" i="0" u="none" strike="noStrike" baseline="0">
          <a:solidFill>
            <a:srgbClr val="000000"/>
          </a:solidFill>
          <a:latin typeface="Meiryo UI" panose="020B0604030504040204" pitchFamily="50" charset="-128"/>
          <a:ea typeface="Meiryo UI" panose="020B0604030504040204" pitchFamily="50" charset="-128"/>
          <a:cs typeface="ＭＳ Ｐゴシック"/>
        </a:defRPr>
      </a:pPr>
      <a:endParaRPr lang="ja-JP"/>
    </a:p>
  </c:txPr>
  <c:externalData r:id="rId2">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6287814263890715"/>
          <c:y val="0.14131892423822978"/>
          <c:w val="0.82930986471475654"/>
          <c:h val="0.67694693845874676"/>
        </c:manualLayout>
      </c:layout>
      <c:barChart>
        <c:barDir val="col"/>
        <c:grouping val="stacked"/>
        <c:varyColors val="0"/>
        <c:ser>
          <c:idx val="0"/>
          <c:order val="0"/>
          <c:tx>
            <c:strRef>
              <c:f>Sheet2!$O$34</c:f>
              <c:strCache>
                <c:ptCount val="1"/>
                <c:pt idx="0">
                  <c:v>技術費</c:v>
                </c:pt>
              </c:strCache>
            </c:strRef>
          </c:tx>
          <c:spPr>
            <a:solidFill>
              <a:srgbClr val="00B0F0"/>
            </a:solidFill>
            <a:ln>
              <a:noFill/>
            </a:ln>
            <a:effectLst/>
          </c:spPr>
          <c:invertIfNegative val="0"/>
          <c:cat>
            <c:strRef>
              <c:f>Sheet2!$P$33:$Q$33</c:f>
              <c:strCache>
                <c:ptCount val="2"/>
                <c:pt idx="0">
                  <c:v>溶融亜鉛</c:v>
                </c:pt>
                <c:pt idx="1">
                  <c:v>電気亜鉛</c:v>
                </c:pt>
              </c:strCache>
            </c:strRef>
          </c:cat>
          <c:val>
            <c:numRef>
              <c:f>Sheet2!$P$34:$Q$34</c:f>
              <c:numCache>
                <c:formatCode>General</c:formatCode>
                <c:ptCount val="2"/>
                <c:pt idx="0">
                  <c:v>30</c:v>
                </c:pt>
                <c:pt idx="1">
                  <c:v>70</c:v>
                </c:pt>
              </c:numCache>
            </c:numRef>
          </c:val>
          <c:extLst>
            <c:ext xmlns:c16="http://schemas.microsoft.com/office/drawing/2014/chart" uri="{C3380CC4-5D6E-409C-BE32-E72D297353CC}">
              <c16:uniqueId val="{00000000-4DA4-42D7-B4BA-3675C284601B}"/>
            </c:ext>
          </c:extLst>
        </c:ser>
        <c:ser>
          <c:idx val="1"/>
          <c:order val="1"/>
          <c:tx>
            <c:strRef>
              <c:f>Sheet2!$O$35</c:f>
              <c:strCache>
                <c:ptCount val="1"/>
                <c:pt idx="0">
                  <c:v>亜鉛材料費</c:v>
                </c:pt>
              </c:strCache>
            </c:strRef>
          </c:tx>
          <c:spPr>
            <a:solidFill>
              <a:srgbClr val="44546A">
                <a:lumMod val="75000"/>
              </a:srgbClr>
            </a:solidFill>
            <a:ln>
              <a:noFill/>
            </a:ln>
            <a:effectLst/>
          </c:spPr>
          <c:invertIfNegative val="0"/>
          <c:cat>
            <c:strRef>
              <c:f>Sheet2!$P$33:$Q$33</c:f>
              <c:strCache>
                <c:ptCount val="2"/>
                <c:pt idx="0">
                  <c:v>溶融亜鉛</c:v>
                </c:pt>
                <c:pt idx="1">
                  <c:v>電気亜鉛</c:v>
                </c:pt>
              </c:strCache>
            </c:strRef>
          </c:cat>
          <c:val>
            <c:numRef>
              <c:f>Sheet2!$P$35:$Q$35</c:f>
              <c:numCache>
                <c:formatCode>General</c:formatCode>
                <c:ptCount val="2"/>
                <c:pt idx="0">
                  <c:v>70</c:v>
                </c:pt>
                <c:pt idx="1">
                  <c:v>30</c:v>
                </c:pt>
              </c:numCache>
            </c:numRef>
          </c:val>
          <c:extLst>
            <c:ext xmlns:c16="http://schemas.microsoft.com/office/drawing/2014/chart" uri="{C3380CC4-5D6E-409C-BE32-E72D297353CC}">
              <c16:uniqueId val="{00000001-4DA4-42D7-B4BA-3675C284601B}"/>
            </c:ext>
          </c:extLst>
        </c:ser>
        <c:dLbls>
          <c:showLegendKey val="0"/>
          <c:showVal val="0"/>
          <c:showCatName val="0"/>
          <c:showSerName val="0"/>
          <c:showPercent val="0"/>
          <c:showBubbleSize val="0"/>
        </c:dLbls>
        <c:gapWidth val="95"/>
        <c:overlap val="100"/>
        <c:axId val="1936157872"/>
        <c:axId val="1936160368"/>
      </c:barChart>
      <c:catAx>
        <c:axId val="19361578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1936160368"/>
        <c:crosses val="autoZero"/>
        <c:auto val="1"/>
        <c:lblAlgn val="ctr"/>
        <c:lblOffset val="100"/>
        <c:noMultiLvlLbl val="0"/>
      </c:catAx>
      <c:valAx>
        <c:axId val="1936160368"/>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1936157872"/>
        <c:crosses val="autoZero"/>
        <c:crossBetween val="between"/>
        <c:majorUnit val="20"/>
      </c:valAx>
      <c:spPr>
        <a:noFill/>
        <a:ln>
          <a:solidFill>
            <a:sysClr val="windowText" lastClr="000000"/>
          </a:solidFill>
        </a:ln>
        <a:effectLst/>
      </c:spPr>
    </c:plotArea>
    <c:legend>
      <c:legendPos val="b"/>
      <c:layout>
        <c:manualLayout>
          <c:xMode val="edge"/>
          <c:yMode val="edge"/>
          <c:x val="8.518828330469691E-2"/>
          <c:y val="5.3388244853264835E-2"/>
          <c:w val="0.91481167542013775"/>
          <c:h val="6.880497135614312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b="1">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077025977123076E-2"/>
          <c:y val="0.23361073659544657"/>
          <c:w val="0.90592440961472376"/>
          <c:h val="0.56183198017062219"/>
        </c:manualLayout>
      </c:layout>
      <c:barChart>
        <c:barDir val="col"/>
        <c:grouping val="clustered"/>
        <c:varyColors val="0"/>
        <c:ser>
          <c:idx val="0"/>
          <c:order val="0"/>
          <c:tx>
            <c:strRef>
              <c:f>Sheet4!$C$1</c:f>
              <c:strCache>
                <c:ptCount val="1"/>
                <c:pt idx="0">
                  <c:v>電気亜鉛</c:v>
                </c:pt>
              </c:strCache>
            </c:strRef>
          </c:tx>
          <c:spPr>
            <a:solidFill>
              <a:srgbClr val="00B0F0"/>
            </a:solidFill>
            <a:ln w="28575">
              <a:solidFill>
                <a:sysClr val="windowText" lastClr="0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Sheet4!$B$2:$B$12</c:f>
              <c:numCache>
                <c:formatCode>General</c:formatCode>
                <c:ptCount val="11"/>
                <c:pt idx="0">
                  <c:v>0</c:v>
                </c:pt>
                <c:pt idx="1">
                  <c:v>200</c:v>
                </c:pt>
                <c:pt idx="2">
                  <c:v>400</c:v>
                </c:pt>
                <c:pt idx="3">
                  <c:v>600</c:v>
                </c:pt>
                <c:pt idx="4">
                  <c:v>800</c:v>
                </c:pt>
                <c:pt idx="5">
                  <c:v>1000</c:v>
                </c:pt>
                <c:pt idx="6">
                  <c:v>1200</c:v>
                </c:pt>
                <c:pt idx="7">
                  <c:v>1400</c:v>
                </c:pt>
                <c:pt idx="8">
                  <c:v>1600</c:v>
                </c:pt>
                <c:pt idx="9">
                  <c:v>1800</c:v>
                </c:pt>
                <c:pt idx="10">
                  <c:v>2000</c:v>
                </c:pt>
              </c:numCache>
            </c:numRef>
          </c:cat>
          <c:val>
            <c:numRef>
              <c:f>Sheet4!$C$2:$C$12</c:f>
              <c:numCache>
                <c:formatCode>General</c:formatCode>
                <c:ptCount val="11"/>
                <c:pt idx="0">
                  <c:v>4.5</c:v>
                </c:pt>
                <c:pt idx="1">
                  <c:v>4.5</c:v>
                </c:pt>
                <c:pt idx="2">
                  <c:v>4.5</c:v>
                </c:pt>
                <c:pt idx="3">
                  <c:v>4.5</c:v>
                </c:pt>
                <c:pt idx="4">
                  <c:v>4.5</c:v>
                </c:pt>
                <c:pt idx="5">
                  <c:v>4.5</c:v>
                </c:pt>
                <c:pt idx="6">
                  <c:v>4.4000000000000004</c:v>
                </c:pt>
                <c:pt idx="7">
                  <c:v>4.4000000000000004</c:v>
                </c:pt>
                <c:pt idx="8">
                  <c:v>4.3</c:v>
                </c:pt>
                <c:pt idx="9">
                  <c:v>4.3</c:v>
                </c:pt>
                <c:pt idx="10">
                  <c:v>4.3</c:v>
                </c:pt>
              </c:numCache>
            </c:numRef>
          </c:val>
          <c:extLst>
            <c:ext xmlns:c16="http://schemas.microsoft.com/office/drawing/2014/chart" uri="{C3380CC4-5D6E-409C-BE32-E72D297353CC}">
              <c16:uniqueId val="{00000000-DB00-4B2A-B682-E7229EA44D96}"/>
            </c:ext>
          </c:extLst>
        </c:ser>
        <c:ser>
          <c:idx val="1"/>
          <c:order val="1"/>
          <c:tx>
            <c:strRef>
              <c:f>Sheet4!$D$1</c:f>
              <c:strCache>
                <c:ptCount val="1"/>
                <c:pt idx="0">
                  <c:v>溶融亜鉛</c:v>
                </c:pt>
              </c:strCache>
            </c:strRef>
          </c:tx>
          <c:spPr>
            <a:solidFill>
              <a:sysClr val="windowText" lastClr="000000">
                <a:lumMod val="50000"/>
                <a:lumOff val="50000"/>
              </a:sysClr>
            </a:solidFill>
            <a:ln>
              <a:solidFill>
                <a:sysClr val="windowText" lastClr="0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Sheet4!$B$2:$B$12</c:f>
              <c:numCache>
                <c:formatCode>General</c:formatCode>
                <c:ptCount val="11"/>
                <c:pt idx="0">
                  <c:v>0</c:v>
                </c:pt>
                <c:pt idx="1">
                  <c:v>200</c:v>
                </c:pt>
                <c:pt idx="2">
                  <c:v>400</c:v>
                </c:pt>
                <c:pt idx="3">
                  <c:v>600</c:v>
                </c:pt>
                <c:pt idx="4">
                  <c:v>800</c:v>
                </c:pt>
                <c:pt idx="5">
                  <c:v>1000</c:v>
                </c:pt>
                <c:pt idx="6">
                  <c:v>1200</c:v>
                </c:pt>
                <c:pt idx="7">
                  <c:v>1400</c:v>
                </c:pt>
                <c:pt idx="8">
                  <c:v>1600</c:v>
                </c:pt>
                <c:pt idx="9">
                  <c:v>1800</c:v>
                </c:pt>
                <c:pt idx="10">
                  <c:v>2000</c:v>
                </c:pt>
              </c:numCache>
            </c:numRef>
          </c:cat>
          <c:val>
            <c:numRef>
              <c:f>Sheet4!$D$2:$D$12</c:f>
              <c:numCache>
                <c:formatCode>General</c:formatCode>
                <c:ptCount val="11"/>
                <c:pt idx="0">
                  <c:v>4.5</c:v>
                </c:pt>
                <c:pt idx="1">
                  <c:v>4.4000000000000004</c:v>
                </c:pt>
                <c:pt idx="2">
                  <c:v>4.2</c:v>
                </c:pt>
                <c:pt idx="3">
                  <c:v>3.9</c:v>
                </c:pt>
                <c:pt idx="4">
                  <c:v>3.8</c:v>
                </c:pt>
                <c:pt idx="5">
                  <c:v>3.3</c:v>
                </c:pt>
                <c:pt idx="6">
                  <c:v>3.3</c:v>
                </c:pt>
                <c:pt idx="7">
                  <c:v>3.2</c:v>
                </c:pt>
                <c:pt idx="8">
                  <c:v>3.1</c:v>
                </c:pt>
                <c:pt idx="9">
                  <c:v>3.1</c:v>
                </c:pt>
                <c:pt idx="10">
                  <c:v>3</c:v>
                </c:pt>
              </c:numCache>
            </c:numRef>
          </c:val>
          <c:extLst>
            <c:ext xmlns:c16="http://schemas.microsoft.com/office/drawing/2014/chart" uri="{C3380CC4-5D6E-409C-BE32-E72D297353CC}">
              <c16:uniqueId val="{00000001-DB00-4B2A-B682-E7229EA44D96}"/>
            </c:ext>
          </c:extLst>
        </c:ser>
        <c:dLbls>
          <c:showLegendKey val="0"/>
          <c:showVal val="0"/>
          <c:showCatName val="0"/>
          <c:showSerName val="0"/>
          <c:showPercent val="0"/>
          <c:showBubbleSize val="0"/>
        </c:dLbls>
        <c:gapWidth val="80"/>
        <c:overlap val="-27"/>
        <c:axId val="28389856"/>
        <c:axId val="28387360"/>
      </c:barChart>
      <c:catAx>
        <c:axId val="28389856"/>
        <c:scaling>
          <c:orientation val="minMax"/>
        </c:scaling>
        <c:delete val="0"/>
        <c:axPos val="t"/>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28387360"/>
        <c:crosses val="autoZero"/>
        <c:auto val="1"/>
        <c:lblAlgn val="ctr"/>
        <c:lblOffset val="100"/>
        <c:noMultiLvlLbl val="0"/>
      </c:catAx>
      <c:valAx>
        <c:axId val="28387360"/>
        <c:scaling>
          <c:orientation val="maxMin"/>
          <c:max val="6"/>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28389856"/>
        <c:crosses val="autoZero"/>
        <c:crossBetween val="between"/>
      </c:valAx>
      <c:spPr>
        <a:noFill/>
        <a:ln>
          <a:noFill/>
        </a:ln>
        <a:effectLst/>
      </c:spPr>
    </c:plotArea>
    <c:legend>
      <c:legendPos val="b"/>
      <c:layout>
        <c:manualLayout>
          <c:xMode val="edge"/>
          <c:yMode val="edge"/>
          <c:x val="4.4994229406543386E-2"/>
          <c:y val="4.495169238558955E-3"/>
          <c:w val="0.28271406503837504"/>
          <c:h val="0.15736710630789935"/>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1">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7975011244105045E-2"/>
          <c:y val="0.25914153025381398"/>
          <c:w val="0.96095690360111941"/>
          <c:h val="0.53792691181594976"/>
        </c:manualLayout>
      </c:layout>
      <c:lineChart>
        <c:grouping val="standard"/>
        <c:varyColors val="0"/>
        <c:ser>
          <c:idx val="0"/>
          <c:order val="0"/>
          <c:tx>
            <c:strRef>
              <c:f>Sheet4!$C$15</c:f>
              <c:strCache>
                <c:ptCount val="1"/>
                <c:pt idx="0">
                  <c:v>溶融亜鉛</c:v>
                </c:pt>
              </c:strCache>
            </c:strRef>
          </c:tx>
          <c:spPr>
            <a:ln w="50800" cap="rnd">
              <a:solidFill>
                <a:sysClr val="windowText" lastClr="000000">
                  <a:lumMod val="50000"/>
                  <a:lumOff val="50000"/>
                </a:sysClr>
              </a:solidFill>
              <a:prstDash val="sysDot"/>
              <a:round/>
            </a:ln>
            <a:effectLst/>
          </c:spPr>
          <c:marker>
            <c:symbol val="circle"/>
            <c:size val="5"/>
            <c:spPr>
              <a:solidFill>
                <a:sysClr val="windowText" lastClr="000000">
                  <a:lumMod val="50000"/>
                  <a:lumOff val="50000"/>
                </a:sysClr>
              </a:solidFill>
              <a:ln w="82550">
                <a:solidFill>
                  <a:sysClr val="windowText" lastClr="000000">
                    <a:lumMod val="50000"/>
                    <a:lumOff val="50000"/>
                  </a:sys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Sheet4!$B$16:$B$26</c:f>
              <c:numCache>
                <c:formatCode>General</c:formatCode>
                <c:ptCount val="11"/>
                <c:pt idx="0">
                  <c:v>0</c:v>
                </c:pt>
                <c:pt idx="1">
                  <c:v>200</c:v>
                </c:pt>
                <c:pt idx="2">
                  <c:v>400</c:v>
                </c:pt>
                <c:pt idx="3">
                  <c:v>600</c:v>
                </c:pt>
                <c:pt idx="4">
                  <c:v>800</c:v>
                </c:pt>
                <c:pt idx="5">
                  <c:v>1000</c:v>
                </c:pt>
                <c:pt idx="6">
                  <c:v>1200</c:v>
                </c:pt>
                <c:pt idx="7">
                  <c:v>1400</c:v>
                </c:pt>
                <c:pt idx="8">
                  <c:v>1600</c:v>
                </c:pt>
                <c:pt idx="9">
                  <c:v>1800</c:v>
                </c:pt>
                <c:pt idx="10">
                  <c:v>2000</c:v>
                </c:pt>
              </c:numCache>
            </c:numRef>
          </c:cat>
          <c:val>
            <c:numRef>
              <c:f>Sheet4!$C$16:$C$26</c:f>
              <c:numCache>
                <c:formatCode>General</c:formatCode>
                <c:ptCount val="11"/>
                <c:pt idx="0">
                  <c:v>24</c:v>
                </c:pt>
                <c:pt idx="1">
                  <c:v>23</c:v>
                </c:pt>
                <c:pt idx="2">
                  <c:v>21</c:v>
                </c:pt>
                <c:pt idx="3">
                  <c:v>20</c:v>
                </c:pt>
                <c:pt idx="4">
                  <c:v>20</c:v>
                </c:pt>
                <c:pt idx="5">
                  <c:v>17</c:v>
                </c:pt>
                <c:pt idx="6">
                  <c:v>15</c:v>
                </c:pt>
                <c:pt idx="7">
                  <c:v>12</c:v>
                </c:pt>
                <c:pt idx="8">
                  <c:v>11</c:v>
                </c:pt>
                <c:pt idx="9">
                  <c:v>9</c:v>
                </c:pt>
                <c:pt idx="10">
                  <c:v>6</c:v>
                </c:pt>
              </c:numCache>
            </c:numRef>
          </c:val>
          <c:smooth val="0"/>
          <c:extLst>
            <c:ext xmlns:c16="http://schemas.microsoft.com/office/drawing/2014/chart" uri="{C3380CC4-5D6E-409C-BE32-E72D297353CC}">
              <c16:uniqueId val="{00000000-2EC2-438F-99E7-35E09CD89E70}"/>
            </c:ext>
          </c:extLst>
        </c:ser>
        <c:ser>
          <c:idx val="1"/>
          <c:order val="1"/>
          <c:tx>
            <c:strRef>
              <c:f>Sheet4!$D$15</c:f>
              <c:strCache>
                <c:ptCount val="1"/>
                <c:pt idx="0">
                  <c:v>電気亜鉛</c:v>
                </c:pt>
              </c:strCache>
            </c:strRef>
          </c:tx>
          <c:spPr>
            <a:ln w="47625" cap="rnd">
              <a:solidFill>
                <a:srgbClr val="00B0F0"/>
              </a:solidFill>
              <a:round/>
            </a:ln>
            <a:effectLst/>
          </c:spPr>
          <c:marker>
            <c:symbol val="circle"/>
            <c:size val="5"/>
            <c:spPr>
              <a:solidFill>
                <a:srgbClr val="00B0F0"/>
              </a:solidFill>
              <a:ln w="98425">
                <a:solidFill>
                  <a:srgbClr val="00B0F0"/>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Sheet4!$B$16:$B$26</c:f>
              <c:numCache>
                <c:formatCode>General</c:formatCode>
                <c:ptCount val="11"/>
                <c:pt idx="0">
                  <c:v>0</c:v>
                </c:pt>
                <c:pt idx="1">
                  <c:v>200</c:v>
                </c:pt>
                <c:pt idx="2">
                  <c:v>400</c:v>
                </c:pt>
                <c:pt idx="3">
                  <c:v>600</c:v>
                </c:pt>
                <c:pt idx="4">
                  <c:v>800</c:v>
                </c:pt>
                <c:pt idx="5">
                  <c:v>1000</c:v>
                </c:pt>
                <c:pt idx="6">
                  <c:v>1200</c:v>
                </c:pt>
                <c:pt idx="7">
                  <c:v>1400</c:v>
                </c:pt>
                <c:pt idx="8">
                  <c:v>1600</c:v>
                </c:pt>
                <c:pt idx="9">
                  <c:v>1800</c:v>
                </c:pt>
                <c:pt idx="10">
                  <c:v>2000</c:v>
                </c:pt>
              </c:numCache>
            </c:numRef>
          </c:cat>
          <c:val>
            <c:numRef>
              <c:f>Sheet4!$D$16:$D$26</c:f>
              <c:numCache>
                <c:formatCode>General</c:formatCode>
                <c:ptCount val="11"/>
                <c:pt idx="0">
                  <c:v>24</c:v>
                </c:pt>
                <c:pt idx="1">
                  <c:v>24</c:v>
                </c:pt>
                <c:pt idx="2">
                  <c:v>24</c:v>
                </c:pt>
                <c:pt idx="3">
                  <c:v>23</c:v>
                </c:pt>
                <c:pt idx="4">
                  <c:v>23</c:v>
                </c:pt>
                <c:pt idx="5">
                  <c:v>23</c:v>
                </c:pt>
                <c:pt idx="6">
                  <c:v>23</c:v>
                </c:pt>
                <c:pt idx="7">
                  <c:v>23</c:v>
                </c:pt>
                <c:pt idx="8">
                  <c:v>22</c:v>
                </c:pt>
                <c:pt idx="9">
                  <c:v>21</c:v>
                </c:pt>
                <c:pt idx="10">
                  <c:v>21</c:v>
                </c:pt>
              </c:numCache>
            </c:numRef>
          </c:val>
          <c:smooth val="0"/>
          <c:extLst>
            <c:ext xmlns:c16="http://schemas.microsoft.com/office/drawing/2014/chart" uri="{C3380CC4-5D6E-409C-BE32-E72D297353CC}">
              <c16:uniqueId val="{00000001-2EC2-438F-99E7-35E09CD89E70}"/>
            </c:ext>
          </c:extLst>
        </c:ser>
        <c:dLbls>
          <c:showLegendKey val="0"/>
          <c:showVal val="0"/>
          <c:showCatName val="0"/>
          <c:showSerName val="0"/>
          <c:showPercent val="0"/>
          <c:showBubbleSize val="0"/>
        </c:dLbls>
        <c:marker val="1"/>
        <c:smooth val="0"/>
        <c:axId val="69804288"/>
        <c:axId val="69804704"/>
      </c:lineChart>
      <c:catAx>
        <c:axId val="69804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69804704"/>
        <c:crosses val="autoZero"/>
        <c:auto val="1"/>
        <c:lblAlgn val="ctr"/>
        <c:lblOffset val="100"/>
        <c:noMultiLvlLbl val="0"/>
      </c:catAx>
      <c:valAx>
        <c:axId val="698047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69804288"/>
        <c:crosses val="autoZero"/>
        <c:crossBetween val="between"/>
      </c:valAx>
      <c:spPr>
        <a:noFill/>
        <a:ln>
          <a:noFill/>
        </a:ln>
        <a:effectLst/>
      </c:spPr>
    </c:plotArea>
    <c:legend>
      <c:legendPos val="b"/>
      <c:layout>
        <c:manualLayout>
          <c:xMode val="edge"/>
          <c:yMode val="edge"/>
          <c:x val="1.0516826923076924E-2"/>
          <c:y val="9.8765987139463718E-2"/>
          <c:w val="0.2833356994668445"/>
          <c:h val="0.12467357041867096"/>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1">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7035594205359964E-2"/>
          <c:y val="0.11214517081035948"/>
          <c:w val="0.9240089974424589"/>
          <c:h val="0.48976951758490134"/>
        </c:manualLayout>
      </c:layout>
      <c:barChart>
        <c:barDir val="col"/>
        <c:grouping val="clustered"/>
        <c:varyColors val="0"/>
        <c:ser>
          <c:idx val="0"/>
          <c:order val="0"/>
          <c:spPr>
            <a:solidFill>
              <a:srgbClr val="00B0F0"/>
            </a:solidFill>
            <a:ln>
              <a:solidFill>
                <a:sysClr val="windowText" lastClr="000000"/>
              </a:solidFill>
            </a:ln>
            <a:effectLst/>
          </c:spPr>
          <c:invertIfNegative val="0"/>
          <c:dLbls>
            <c:dLbl>
              <c:idx val="0"/>
              <c:layout>
                <c:manualLayout>
                  <c:x val="2.2468073663436897E-3"/>
                  <c:y val="2.92529836027813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299-49B4-932B-2A525FDB4A83}"/>
                </c:ext>
              </c:extLst>
            </c:dLbl>
            <c:dLbl>
              <c:idx val="4"/>
              <c:delete val="1"/>
              <c:extLst>
                <c:ext xmlns:c15="http://schemas.microsoft.com/office/drawing/2012/chart" uri="{CE6537A1-D6FC-4f65-9D91-7224C49458BB}"/>
                <c:ext xmlns:c16="http://schemas.microsoft.com/office/drawing/2014/chart" uri="{C3380CC4-5D6E-409C-BE32-E72D297353CC}">
                  <c16:uniqueId val="{00000002-792C-445A-9E5F-573489E1FAD0}"/>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Sheet4!$L$55:$L$59</c:f>
              <c:strCache>
                <c:ptCount val="5"/>
                <c:pt idx="0">
                  <c:v>2015年
月平均</c:v>
                </c:pt>
                <c:pt idx="1">
                  <c:v>2018年
月平均</c:v>
                </c:pt>
                <c:pt idx="2">
                  <c:v>2021年
月平均</c:v>
                </c:pt>
                <c:pt idx="3">
                  <c:v>2023年
3月</c:v>
                </c:pt>
                <c:pt idx="4">
                  <c:v>2023年
9月</c:v>
                </c:pt>
              </c:strCache>
            </c:strRef>
          </c:cat>
          <c:val>
            <c:numRef>
              <c:f>Sheet4!$M$55:$M$59</c:f>
              <c:numCache>
                <c:formatCode>General</c:formatCode>
                <c:ptCount val="5"/>
                <c:pt idx="0">
                  <c:v>45</c:v>
                </c:pt>
                <c:pt idx="1">
                  <c:v>39</c:v>
                </c:pt>
                <c:pt idx="2">
                  <c:v>36</c:v>
                </c:pt>
                <c:pt idx="3">
                  <c:v>16</c:v>
                </c:pt>
                <c:pt idx="4">
                  <c:v>0</c:v>
                </c:pt>
              </c:numCache>
            </c:numRef>
          </c:val>
          <c:extLst>
            <c:ext xmlns:c16="http://schemas.microsoft.com/office/drawing/2014/chart" uri="{C3380CC4-5D6E-409C-BE32-E72D297353CC}">
              <c16:uniqueId val="{00000000-B98A-4732-A1AF-B3E60F1D4088}"/>
            </c:ext>
          </c:extLst>
        </c:ser>
        <c:dLbls>
          <c:showLegendKey val="0"/>
          <c:showVal val="0"/>
          <c:showCatName val="0"/>
          <c:showSerName val="0"/>
          <c:showPercent val="0"/>
          <c:showBubbleSize val="0"/>
        </c:dLbls>
        <c:gapWidth val="90"/>
        <c:overlap val="-27"/>
        <c:axId val="331083711"/>
        <c:axId val="331089951"/>
      </c:barChart>
      <c:catAx>
        <c:axId val="3310837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331089951"/>
        <c:crosses val="autoZero"/>
        <c:auto val="1"/>
        <c:lblAlgn val="ctr"/>
        <c:lblOffset val="100"/>
        <c:noMultiLvlLbl val="0"/>
      </c:catAx>
      <c:valAx>
        <c:axId val="33108995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331083711"/>
        <c:crosses val="autoZero"/>
        <c:crossBetween val="between"/>
      </c:valAx>
      <c:spPr>
        <a:noFill/>
        <a:ln>
          <a:solidFill>
            <a:sysClr val="windowText" lastClr="000000"/>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b="1">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2886482939632541E-2"/>
          <c:y val="0.19643518518518518"/>
          <c:w val="0.89655796150481193"/>
          <c:h val="0.67264690871974342"/>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Sheet6!$K$33:$K$35</c:f>
              <c:strCache>
                <c:ptCount val="3"/>
                <c:pt idx="0">
                  <c:v>1ヵ月目</c:v>
                </c:pt>
                <c:pt idx="1">
                  <c:v>2ヵ月目</c:v>
                </c:pt>
                <c:pt idx="2">
                  <c:v>3ヵ月目</c:v>
                </c:pt>
              </c:strCache>
            </c:strRef>
          </c:cat>
          <c:val>
            <c:numRef>
              <c:f>Sheet6!$L$33:$L$35</c:f>
              <c:numCache>
                <c:formatCode>General</c:formatCode>
                <c:ptCount val="3"/>
                <c:pt idx="0">
                  <c:v>0</c:v>
                </c:pt>
                <c:pt idx="1">
                  <c:v>0</c:v>
                </c:pt>
                <c:pt idx="2">
                  <c:v>0</c:v>
                </c:pt>
              </c:numCache>
            </c:numRef>
          </c:val>
          <c:extLst>
            <c:ext xmlns:c16="http://schemas.microsoft.com/office/drawing/2014/chart" uri="{C3380CC4-5D6E-409C-BE32-E72D297353CC}">
              <c16:uniqueId val="{00000000-A97E-40C2-9E2E-9F156DD0E1C3}"/>
            </c:ext>
          </c:extLst>
        </c:ser>
        <c:dLbls>
          <c:showLegendKey val="0"/>
          <c:showVal val="0"/>
          <c:showCatName val="0"/>
          <c:showSerName val="0"/>
          <c:showPercent val="0"/>
          <c:showBubbleSize val="0"/>
        </c:dLbls>
        <c:gapWidth val="219"/>
        <c:overlap val="-27"/>
        <c:axId val="811581216"/>
        <c:axId val="811591616"/>
      </c:barChart>
      <c:catAx>
        <c:axId val="811581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811591616"/>
        <c:crosses val="autoZero"/>
        <c:auto val="1"/>
        <c:lblAlgn val="ctr"/>
        <c:lblOffset val="100"/>
        <c:noMultiLvlLbl val="0"/>
      </c:catAx>
      <c:valAx>
        <c:axId val="811591616"/>
        <c:scaling>
          <c:orientation val="minMax"/>
          <c:max val="5"/>
        </c:scaling>
        <c:delete val="0"/>
        <c:axPos val="l"/>
        <c:majorGridlines>
          <c:spPr>
            <a:ln w="9525" cap="flat" cmpd="sng" algn="ctr">
              <a:solidFill>
                <a:sysClr val="windowText" lastClr="000000"/>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811581216"/>
        <c:crosses val="autoZero"/>
        <c:crossBetween val="between"/>
        <c:majorUnit val="1"/>
      </c:valAx>
      <c:spPr>
        <a:noFill/>
        <a:ln>
          <a:solidFill>
            <a:sysClr val="windowText" lastClr="000000"/>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b="1">
          <a:solidFill>
            <a:schemeClr val="tx1"/>
          </a:solidFill>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5134495556702185"/>
          <c:y val="0.16235222294877064"/>
          <c:w val="0.51791726457892773"/>
          <c:h val="0.71822540231813947"/>
        </c:manualLayout>
      </c:layout>
      <c:radarChart>
        <c:radarStyle val="filled"/>
        <c:varyColors val="0"/>
        <c:ser>
          <c:idx val="0"/>
          <c:order val="0"/>
          <c:spPr>
            <a:noFill/>
            <a:ln w="9525">
              <a:solidFill>
                <a:sysClr val="windowText" lastClr="000000"/>
              </a:solidFill>
            </a:ln>
          </c:spPr>
          <c:cat>
            <c:numRef>
              <c:f>Sheet1!$AQ$35:$AQ$39</c:f>
              <c:numCache>
                <c:formatCode>General</c:formatCode>
                <c:ptCount val="5"/>
              </c:numCache>
            </c:numRef>
          </c:cat>
          <c:val>
            <c:numRef>
              <c:f>Sheet1!$AR$35:$AR$39</c:f>
              <c:numCache>
                <c:formatCode>0.0_ </c:formatCode>
                <c:ptCount val="5"/>
                <c:pt idx="0">
                  <c:v>5</c:v>
                </c:pt>
                <c:pt idx="1">
                  <c:v>5</c:v>
                </c:pt>
                <c:pt idx="2">
                  <c:v>5</c:v>
                </c:pt>
                <c:pt idx="3">
                  <c:v>5</c:v>
                </c:pt>
                <c:pt idx="4">
                  <c:v>5</c:v>
                </c:pt>
              </c:numCache>
            </c:numRef>
          </c:val>
          <c:extLst>
            <c:ext xmlns:c16="http://schemas.microsoft.com/office/drawing/2014/chart" uri="{C3380CC4-5D6E-409C-BE32-E72D297353CC}">
              <c16:uniqueId val="{00000000-7669-437A-8760-DF2DB1D01D01}"/>
            </c:ext>
          </c:extLst>
        </c:ser>
        <c:ser>
          <c:idx val="1"/>
          <c:order val="1"/>
          <c:spPr>
            <a:noFill/>
            <a:ln w="38100">
              <a:solidFill>
                <a:sysClr val="windowText" lastClr="000000"/>
              </a:solidFill>
              <a:prstDash val="sysDash"/>
            </a:ln>
          </c:spPr>
          <c:cat>
            <c:numRef>
              <c:f>Sheet1!$AQ$35:$AQ$39</c:f>
              <c:numCache>
                <c:formatCode>General</c:formatCode>
                <c:ptCount val="5"/>
              </c:numCache>
            </c:numRef>
          </c:cat>
          <c:val>
            <c:numRef>
              <c:f>Sheet1!$AS$35:$AS$39</c:f>
              <c:numCache>
                <c:formatCode>0.0_ </c:formatCode>
                <c:ptCount val="5"/>
                <c:pt idx="0">
                  <c:v>3</c:v>
                </c:pt>
                <c:pt idx="1">
                  <c:v>3</c:v>
                </c:pt>
                <c:pt idx="2">
                  <c:v>3</c:v>
                </c:pt>
                <c:pt idx="3">
                  <c:v>3</c:v>
                </c:pt>
                <c:pt idx="4">
                  <c:v>3</c:v>
                </c:pt>
              </c:numCache>
            </c:numRef>
          </c:val>
          <c:extLst>
            <c:ext xmlns:c16="http://schemas.microsoft.com/office/drawing/2014/chart" uri="{C3380CC4-5D6E-409C-BE32-E72D297353CC}">
              <c16:uniqueId val="{00000001-7669-437A-8760-DF2DB1D01D01}"/>
            </c:ext>
          </c:extLst>
        </c:ser>
        <c:ser>
          <c:idx val="2"/>
          <c:order val="2"/>
          <c:spPr>
            <a:solidFill>
              <a:srgbClr val="00B050">
                <a:alpha val="69804"/>
              </a:srgbClr>
            </a:solidFill>
            <a:ln w="12700">
              <a:solidFill>
                <a:sysClr val="windowText" lastClr="000000"/>
              </a:solidFill>
            </a:ln>
          </c:spPr>
          <c:cat>
            <c:numRef>
              <c:f>Sheet1!$AQ$35:$AQ$39</c:f>
              <c:numCache>
                <c:formatCode>General</c:formatCode>
                <c:ptCount val="5"/>
              </c:numCache>
            </c:numRef>
          </c:cat>
          <c:val>
            <c:numRef>
              <c:f>Sheet1!$AT$35:$AT$39</c:f>
              <c:numCache>
                <c:formatCode>0.0_ </c:formatCode>
                <c:ptCount val="5"/>
                <c:pt idx="0">
                  <c:v>4</c:v>
                </c:pt>
                <c:pt idx="1">
                  <c:v>4</c:v>
                </c:pt>
                <c:pt idx="2">
                  <c:v>4</c:v>
                </c:pt>
                <c:pt idx="3">
                  <c:v>3</c:v>
                </c:pt>
                <c:pt idx="4">
                  <c:v>4</c:v>
                </c:pt>
              </c:numCache>
            </c:numRef>
          </c:val>
          <c:extLst>
            <c:ext xmlns:c16="http://schemas.microsoft.com/office/drawing/2014/chart" uri="{C3380CC4-5D6E-409C-BE32-E72D297353CC}">
              <c16:uniqueId val="{00000002-7669-437A-8760-DF2DB1D01D01}"/>
            </c:ext>
          </c:extLst>
        </c:ser>
        <c:dLbls>
          <c:showLegendKey val="0"/>
          <c:showVal val="0"/>
          <c:showCatName val="0"/>
          <c:showSerName val="0"/>
          <c:showPercent val="0"/>
          <c:showBubbleSize val="0"/>
        </c:dLbls>
        <c:axId val="106985728"/>
        <c:axId val="106991616"/>
      </c:radarChart>
      <c:catAx>
        <c:axId val="106985728"/>
        <c:scaling>
          <c:orientation val="minMax"/>
        </c:scaling>
        <c:delete val="0"/>
        <c:axPos val="b"/>
        <c:majorGridlines/>
        <c:numFmt formatCode="General" sourceLinked="0"/>
        <c:majorTickMark val="out"/>
        <c:minorTickMark val="none"/>
        <c:tickLblPos val="nextTo"/>
        <c:txPr>
          <a:bodyPr rot="0" anchor="ctr" anchorCtr="1"/>
          <a:lstStyle/>
          <a:p>
            <a:pPr>
              <a:defRPr/>
            </a:pPr>
            <a:endParaRPr lang="ja-JP"/>
          </a:p>
        </c:txPr>
        <c:crossAx val="106991616"/>
        <c:crosses val="autoZero"/>
        <c:auto val="1"/>
        <c:lblAlgn val="ctr"/>
        <c:lblOffset val="100"/>
        <c:noMultiLvlLbl val="0"/>
      </c:catAx>
      <c:valAx>
        <c:axId val="106991616"/>
        <c:scaling>
          <c:orientation val="minMax"/>
          <c:max val="5"/>
          <c:min val="0"/>
        </c:scaling>
        <c:delete val="0"/>
        <c:axPos val="l"/>
        <c:majorGridlines>
          <c:spPr>
            <a:ln>
              <a:prstDash val="sysDash"/>
            </a:ln>
          </c:spPr>
        </c:majorGridlines>
        <c:numFmt formatCode="0.0_ " sourceLinked="1"/>
        <c:majorTickMark val="cross"/>
        <c:minorTickMark val="none"/>
        <c:tickLblPos val="none"/>
        <c:spPr>
          <a:ln w="9525">
            <a:solidFill>
              <a:sysClr val="windowText" lastClr="000000"/>
            </a:solidFill>
          </a:ln>
        </c:spPr>
        <c:crossAx val="106985728"/>
        <c:crosses val="autoZero"/>
        <c:crossBetween val="between"/>
        <c:majorUnit val="1"/>
      </c:valAx>
      <c:spPr>
        <a:noFill/>
      </c:spPr>
    </c:plotArea>
    <c:plotVisOnly val="1"/>
    <c:dispBlanksAs val="gap"/>
    <c:showDLblsOverMax val="0"/>
  </c:chart>
  <c:spPr>
    <a:noFill/>
    <a:ln>
      <a:noFill/>
    </a:ln>
  </c:spPr>
  <c:txPr>
    <a:bodyPr/>
    <a:lstStyle/>
    <a:p>
      <a:pPr>
        <a:defRPr sz="500"/>
      </a:pPr>
      <a:endParaRPr lang="ja-JP"/>
    </a:p>
  </c:txPr>
  <c:externalData r:id="rId2">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5134495556702185"/>
          <c:y val="0.16235222294877064"/>
          <c:w val="0.51791726457892773"/>
          <c:h val="0.71822540231813947"/>
        </c:manualLayout>
      </c:layout>
      <c:radarChart>
        <c:radarStyle val="filled"/>
        <c:varyColors val="0"/>
        <c:ser>
          <c:idx val="0"/>
          <c:order val="0"/>
          <c:spPr>
            <a:noFill/>
            <a:ln w="9525">
              <a:solidFill>
                <a:sysClr val="windowText" lastClr="000000"/>
              </a:solidFill>
            </a:ln>
          </c:spPr>
          <c:cat>
            <c:numRef>
              <c:f>Sheet1!$AQ$41:$AQ$45</c:f>
              <c:numCache>
                <c:formatCode>General</c:formatCode>
                <c:ptCount val="5"/>
              </c:numCache>
            </c:numRef>
          </c:cat>
          <c:val>
            <c:numRef>
              <c:f>Sheet1!$AR$41:$AR$45</c:f>
              <c:numCache>
                <c:formatCode>0.0_ </c:formatCode>
                <c:ptCount val="5"/>
                <c:pt idx="0">
                  <c:v>5</c:v>
                </c:pt>
                <c:pt idx="1">
                  <c:v>5</c:v>
                </c:pt>
                <c:pt idx="2">
                  <c:v>5</c:v>
                </c:pt>
                <c:pt idx="3">
                  <c:v>5</c:v>
                </c:pt>
                <c:pt idx="4">
                  <c:v>5</c:v>
                </c:pt>
              </c:numCache>
            </c:numRef>
          </c:val>
          <c:extLst>
            <c:ext xmlns:c16="http://schemas.microsoft.com/office/drawing/2014/chart" uri="{C3380CC4-5D6E-409C-BE32-E72D297353CC}">
              <c16:uniqueId val="{00000000-4854-4C1B-9055-AFAAC1590EE5}"/>
            </c:ext>
          </c:extLst>
        </c:ser>
        <c:ser>
          <c:idx val="1"/>
          <c:order val="1"/>
          <c:spPr>
            <a:noFill/>
            <a:ln w="38100">
              <a:solidFill>
                <a:sysClr val="windowText" lastClr="000000"/>
              </a:solidFill>
              <a:prstDash val="sysDash"/>
            </a:ln>
          </c:spPr>
          <c:cat>
            <c:numRef>
              <c:f>Sheet1!$AQ$41:$AQ$45</c:f>
              <c:numCache>
                <c:formatCode>General</c:formatCode>
                <c:ptCount val="5"/>
              </c:numCache>
            </c:numRef>
          </c:cat>
          <c:val>
            <c:numRef>
              <c:f>Sheet1!$AS$41:$AS$45</c:f>
              <c:numCache>
                <c:formatCode>0.0_ </c:formatCode>
                <c:ptCount val="5"/>
                <c:pt idx="0">
                  <c:v>3</c:v>
                </c:pt>
                <c:pt idx="1">
                  <c:v>3</c:v>
                </c:pt>
                <c:pt idx="2">
                  <c:v>3</c:v>
                </c:pt>
                <c:pt idx="3">
                  <c:v>3</c:v>
                </c:pt>
                <c:pt idx="4">
                  <c:v>3</c:v>
                </c:pt>
              </c:numCache>
            </c:numRef>
          </c:val>
          <c:extLst>
            <c:ext xmlns:c16="http://schemas.microsoft.com/office/drawing/2014/chart" uri="{C3380CC4-5D6E-409C-BE32-E72D297353CC}">
              <c16:uniqueId val="{00000001-4854-4C1B-9055-AFAAC1590EE5}"/>
            </c:ext>
          </c:extLst>
        </c:ser>
        <c:ser>
          <c:idx val="2"/>
          <c:order val="2"/>
          <c:spPr>
            <a:solidFill>
              <a:srgbClr val="7030A0">
                <a:alpha val="69804"/>
              </a:srgbClr>
            </a:solidFill>
            <a:ln w="12700">
              <a:solidFill>
                <a:sysClr val="windowText" lastClr="000000"/>
              </a:solidFill>
            </a:ln>
          </c:spPr>
          <c:cat>
            <c:numRef>
              <c:f>Sheet1!$AQ$41:$AQ$45</c:f>
              <c:numCache>
                <c:formatCode>General</c:formatCode>
                <c:ptCount val="5"/>
              </c:numCache>
            </c:numRef>
          </c:cat>
          <c:val>
            <c:numRef>
              <c:f>Sheet1!$AT$41:$AT$45</c:f>
              <c:numCache>
                <c:formatCode>0.0_ </c:formatCode>
                <c:ptCount val="5"/>
                <c:pt idx="0">
                  <c:v>4</c:v>
                </c:pt>
                <c:pt idx="1">
                  <c:v>3</c:v>
                </c:pt>
                <c:pt idx="2">
                  <c:v>4</c:v>
                </c:pt>
                <c:pt idx="3">
                  <c:v>4</c:v>
                </c:pt>
                <c:pt idx="4">
                  <c:v>4</c:v>
                </c:pt>
              </c:numCache>
            </c:numRef>
          </c:val>
          <c:extLst>
            <c:ext xmlns:c16="http://schemas.microsoft.com/office/drawing/2014/chart" uri="{C3380CC4-5D6E-409C-BE32-E72D297353CC}">
              <c16:uniqueId val="{00000002-4854-4C1B-9055-AFAAC1590EE5}"/>
            </c:ext>
          </c:extLst>
        </c:ser>
        <c:dLbls>
          <c:showLegendKey val="0"/>
          <c:showVal val="0"/>
          <c:showCatName val="0"/>
          <c:showSerName val="0"/>
          <c:showPercent val="0"/>
          <c:showBubbleSize val="0"/>
        </c:dLbls>
        <c:axId val="107046784"/>
        <c:axId val="107048320"/>
      </c:radarChart>
      <c:catAx>
        <c:axId val="107046784"/>
        <c:scaling>
          <c:orientation val="minMax"/>
        </c:scaling>
        <c:delete val="0"/>
        <c:axPos val="b"/>
        <c:majorGridlines/>
        <c:numFmt formatCode="General" sourceLinked="0"/>
        <c:majorTickMark val="out"/>
        <c:minorTickMark val="none"/>
        <c:tickLblPos val="nextTo"/>
        <c:crossAx val="107048320"/>
        <c:crosses val="autoZero"/>
        <c:auto val="1"/>
        <c:lblAlgn val="ctr"/>
        <c:lblOffset val="100"/>
        <c:noMultiLvlLbl val="0"/>
      </c:catAx>
      <c:valAx>
        <c:axId val="107048320"/>
        <c:scaling>
          <c:orientation val="minMax"/>
          <c:max val="5"/>
          <c:min val="0"/>
        </c:scaling>
        <c:delete val="0"/>
        <c:axPos val="l"/>
        <c:majorGridlines>
          <c:spPr>
            <a:ln>
              <a:prstDash val="sysDash"/>
            </a:ln>
          </c:spPr>
        </c:majorGridlines>
        <c:numFmt formatCode="0.0_ " sourceLinked="1"/>
        <c:majorTickMark val="cross"/>
        <c:minorTickMark val="none"/>
        <c:tickLblPos val="none"/>
        <c:spPr>
          <a:ln w="9525">
            <a:solidFill>
              <a:sysClr val="windowText" lastClr="000000"/>
            </a:solidFill>
          </a:ln>
        </c:spPr>
        <c:crossAx val="107046784"/>
        <c:crosses val="autoZero"/>
        <c:crossBetween val="between"/>
        <c:majorUnit val="1"/>
      </c:valAx>
      <c:spPr>
        <a:noFill/>
      </c:spPr>
    </c:plotArea>
    <c:plotVisOnly val="1"/>
    <c:dispBlanksAs val="gap"/>
    <c:showDLblsOverMax val="0"/>
  </c:chart>
  <c:spPr>
    <a:noFill/>
    <a:ln>
      <a:noFill/>
    </a:ln>
  </c:spPr>
  <c:txPr>
    <a:bodyPr/>
    <a:lstStyle/>
    <a:p>
      <a:pPr>
        <a:defRPr sz="500"/>
      </a:pPr>
      <a:endParaRPr lang="ja-JP"/>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2152668416447944E-2"/>
          <c:y val="3.8504079030405945E-2"/>
          <c:w val="0.89284733158355201"/>
          <c:h val="0.4792677015285759"/>
        </c:manualLayout>
      </c:layout>
      <c:barChart>
        <c:barDir val="col"/>
        <c:grouping val="clustered"/>
        <c:varyColors val="0"/>
        <c:ser>
          <c:idx val="0"/>
          <c:order val="0"/>
          <c:spPr>
            <a:solidFill>
              <a:srgbClr val="00B0F0"/>
            </a:solidFill>
            <a:ln w="28575">
              <a:solidFill>
                <a:sysClr val="windowText" lastClr="000000"/>
              </a:solidFill>
            </a:ln>
            <a:effectLst/>
          </c:spPr>
          <c:invertIfNegative val="0"/>
          <c:dLbls>
            <c:dLbl>
              <c:idx val="0"/>
              <c:layout>
                <c:manualLayout>
                  <c:x val="-4.1296255723180812E-17"/>
                  <c:y val="1.94350193952311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CF8-4053-8D08-4812D71DF4CB}"/>
                </c:ext>
              </c:extLst>
            </c:dLbl>
            <c:dLbl>
              <c:idx val="1"/>
              <c:showLegendKey val="0"/>
              <c:showVal val="1"/>
              <c:showCatName val="0"/>
              <c:showSerName val="0"/>
              <c:showPercent val="0"/>
              <c:showBubbleSize val="0"/>
              <c:extLst>
                <c:ext xmlns:c15="http://schemas.microsoft.com/office/drawing/2012/chart" uri="{CE6537A1-D6FC-4f65-9D91-7224C49458BB}">
                  <c15:layout>
                    <c:manualLayout>
                      <c:w val="5.9039310883164171E-2"/>
                      <c:h val="7.904237691205393E-2"/>
                    </c:manualLayout>
                  </c15:layout>
                </c:ext>
                <c:ext xmlns:c16="http://schemas.microsoft.com/office/drawing/2014/chart" uri="{C3380CC4-5D6E-409C-BE32-E72D297353CC}">
                  <c16:uniqueId val="{00000002-CCF8-4053-8D08-4812D71DF4CB}"/>
                </c:ext>
              </c:extLst>
            </c:dLbl>
            <c:dLbl>
              <c:idx val="2"/>
              <c:layout>
                <c:manualLayout>
                  <c:x val="-8.2592511446361623E-17"/>
                  <c:y val="1.554801551618493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CF8-4053-8D08-4812D71DF4CB}"/>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Sheet4!$L$61:$L$64</c:f>
              <c:strCache>
                <c:ptCount val="4"/>
                <c:pt idx="0">
                  <c:v>2015年月平均</c:v>
                </c:pt>
                <c:pt idx="1">
                  <c:v>2018年月平均</c:v>
                </c:pt>
                <c:pt idx="2">
                  <c:v>2021年月平均</c:v>
                </c:pt>
                <c:pt idx="3">
                  <c:v>あるべき姿</c:v>
                </c:pt>
              </c:strCache>
            </c:strRef>
          </c:cat>
          <c:val>
            <c:numRef>
              <c:f>Sheet4!$M$61:$M$64</c:f>
              <c:numCache>
                <c:formatCode>General</c:formatCode>
                <c:ptCount val="4"/>
                <c:pt idx="0">
                  <c:v>45</c:v>
                </c:pt>
                <c:pt idx="1">
                  <c:v>39</c:v>
                </c:pt>
                <c:pt idx="2">
                  <c:v>36</c:v>
                </c:pt>
                <c:pt idx="3">
                  <c:v>0</c:v>
                </c:pt>
              </c:numCache>
            </c:numRef>
          </c:val>
          <c:extLst>
            <c:ext xmlns:c16="http://schemas.microsoft.com/office/drawing/2014/chart" uri="{C3380CC4-5D6E-409C-BE32-E72D297353CC}">
              <c16:uniqueId val="{00000000-5384-4AA7-95CD-3D7A4E027F8A}"/>
            </c:ext>
          </c:extLst>
        </c:ser>
        <c:dLbls>
          <c:showLegendKey val="0"/>
          <c:showVal val="0"/>
          <c:showCatName val="0"/>
          <c:showSerName val="0"/>
          <c:showPercent val="0"/>
          <c:showBubbleSize val="0"/>
        </c:dLbls>
        <c:gapWidth val="219"/>
        <c:overlap val="-27"/>
        <c:axId val="2026508368"/>
        <c:axId val="2026504624"/>
      </c:barChart>
      <c:catAx>
        <c:axId val="2026508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crossAx val="2026504624"/>
        <c:crosses val="autoZero"/>
        <c:auto val="1"/>
        <c:lblAlgn val="ctr"/>
        <c:lblOffset val="100"/>
        <c:noMultiLvlLbl val="0"/>
      </c:catAx>
      <c:valAx>
        <c:axId val="20265046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crossAx val="2026508368"/>
        <c:crosses val="autoZero"/>
        <c:crossBetween val="between"/>
        <c:majorUnit val="10"/>
      </c:valAx>
      <c:spPr>
        <a:noFill/>
        <a:ln>
          <a:solidFill>
            <a:sysClr val="windowText" lastClr="000000"/>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1">
          <a:solidFill>
            <a:sysClr val="windowText" lastClr="000000"/>
          </a:solidFill>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6832549924193472E-2"/>
          <c:y val="0.16426441643186715"/>
          <c:w val="0.90271337935274421"/>
          <c:h val="0.54740091785305578"/>
        </c:manualLayout>
      </c:layout>
      <c:barChart>
        <c:barDir val="col"/>
        <c:grouping val="clustered"/>
        <c:varyColors val="0"/>
        <c:ser>
          <c:idx val="0"/>
          <c:order val="0"/>
          <c:spPr>
            <a:solidFill>
              <a:srgbClr val="00B0F0"/>
            </a:solidFill>
            <a:ln>
              <a:solidFill>
                <a:sysClr val="windowText" lastClr="000000"/>
              </a:solid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Sheet9!$F$130:$F$135</c:f>
              <c:strCache>
                <c:ptCount val="6"/>
                <c:pt idx="0">
                  <c:v>1号機</c:v>
                </c:pt>
                <c:pt idx="1">
                  <c:v>2号機</c:v>
                </c:pt>
                <c:pt idx="2">
                  <c:v>3号機</c:v>
                </c:pt>
                <c:pt idx="3">
                  <c:v>4号機</c:v>
                </c:pt>
                <c:pt idx="4">
                  <c:v>5号機</c:v>
                </c:pt>
                <c:pt idx="5">
                  <c:v>6号機</c:v>
                </c:pt>
              </c:strCache>
            </c:strRef>
          </c:cat>
          <c:val>
            <c:numRef>
              <c:f>Sheet9!$G$130:$G$135</c:f>
              <c:numCache>
                <c:formatCode>General</c:formatCode>
                <c:ptCount val="6"/>
                <c:pt idx="0">
                  <c:v>6</c:v>
                </c:pt>
                <c:pt idx="1">
                  <c:v>5</c:v>
                </c:pt>
                <c:pt idx="2">
                  <c:v>7</c:v>
                </c:pt>
                <c:pt idx="3">
                  <c:v>6</c:v>
                </c:pt>
                <c:pt idx="4">
                  <c:v>5</c:v>
                </c:pt>
                <c:pt idx="5">
                  <c:v>7</c:v>
                </c:pt>
              </c:numCache>
            </c:numRef>
          </c:val>
          <c:extLst>
            <c:ext xmlns:c16="http://schemas.microsoft.com/office/drawing/2014/chart" uri="{C3380CC4-5D6E-409C-BE32-E72D297353CC}">
              <c16:uniqueId val="{00000000-821C-4A73-B418-C97C3CDDB6D2}"/>
            </c:ext>
          </c:extLst>
        </c:ser>
        <c:ser>
          <c:idx val="1"/>
          <c:order val="1"/>
          <c:spPr>
            <a:solidFill>
              <a:schemeClr val="accent2"/>
            </a:solidFill>
            <a:ln>
              <a:noFill/>
            </a:ln>
            <a:effectLst/>
          </c:spPr>
          <c:invertIfNegative val="0"/>
          <c:cat>
            <c:strRef>
              <c:f>Sheet9!$F$130:$F$135</c:f>
              <c:strCache>
                <c:ptCount val="6"/>
                <c:pt idx="0">
                  <c:v>1号機</c:v>
                </c:pt>
                <c:pt idx="1">
                  <c:v>2号機</c:v>
                </c:pt>
                <c:pt idx="2">
                  <c:v>3号機</c:v>
                </c:pt>
                <c:pt idx="3">
                  <c:v>4号機</c:v>
                </c:pt>
                <c:pt idx="4">
                  <c:v>5号機</c:v>
                </c:pt>
                <c:pt idx="5">
                  <c:v>6号機</c:v>
                </c:pt>
              </c:strCache>
            </c:strRef>
          </c:cat>
          <c:val>
            <c:numRef>
              <c:f>Sheet9!$H$130:$H$135</c:f>
              <c:numCache>
                <c:formatCode>General</c:formatCode>
                <c:ptCount val="6"/>
              </c:numCache>
            </c:numRef>
          </c:val>
          <c:extLst>
            <c:ext xmlns:c16="http://schemas.microsoft.com/office/drawing/2014/chart" uri="{C3380CC4-5D6E-409C-BE32-E72D297353CC}">
              <c16:uniqueId val="{00000001-821C-4A73-B418-C97C3CDDB6D2}"/>
            </c:ext>
          </c:extLst>
        </c:ser>
        <c:dLbls>
          <c:showLegendKey val="0"/>
          <c:showVal val="0"/>
          <c:showCatName val="0"/>
          <c:showSerName val="0"/>
          <c:showPercent val="0"/>
          <c:showBubbleSize val="0"/>
        </c:dLbls>
        <c:gapWidth val="11"/>
        <c:overlap val="86"/>
        <c:axId val="1238726495"/>
        <c:axId val="1238706111"/>
      </c:barChart>
      <c:catAx>
        <c:axId val="12387264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1238706111"/>
        <c:crosses val="autoZero"/>
        <c:auto val="1"/>
        <c:lblAlgn val="ctr"/>
        <c:lblOffset val="100"/>
        <c:noMultiLvlLbl val="0"/>
      </c:catAx>
      <c:valAx>
        <c:axId val="1238706111"/>
        <c:scaling>
          <c:orientation val="minMax"/>
          <c:max val="12"/>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1238726495"/>
        <c:crosses val="autoZero"/>
        <c:crossBetween val="between"/>
        <c:majorUnit val="3"/>
      </c:valAx>
      <c:spPr>
        <a:noFill/>
        <a:ln>
          <a:solidFill>
            <a:sysClr val="windowText" lastClr="000000"/>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50">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264281028191471"/>
          <c:y val="5.4982493550926853E-2"/>
          <c:w val="0.86249081364829394"/>
          <c:h val="0.47211693412394345"/>
        </c:manualLayout>
      </c:layout>
      <c:barChart>
        <c:barDir val="col"/>
        <c:grouping val="clustered"/>
        <c:varyColors val="0"/>
        <c:ser>
          <c:idx val="0"/>
          <c:order val="0"/>
          <c:spPr>
            <a:solidFill>
              <a:schemeClr val="accent1"/>
            </a:solidFill>
            <a:ln w="19050">
              <a:solidFill>
                <a:schemeClr val="bg1"/>
              </a:solidFill>
            </a:ln>
            <a:effectLst/>
          </c:spPr>
          <c:invertIfNegative val="0"/>
          <c:dPt>
            <c:idx val="0"/>
            <c:invertIfNegative val="0"/>
            <c:bubble3D val="0"/>
            <c:spPr>
              <a:solidFill>
                <a:srgbClr val="00B0F0"/>
              </a:solidFill>
              <a:ln w="19050">
                <a:solidFill>
                  <a:schemeClr val="bg1"/>
                </a:solidFill>
              </a:ln>
              <a:effectLst/>
            </c:spPr>
            <c:extLst>
              <c:ext xmlns:c16="http://schemas.microsoft.com/office/drawing/2014/chart" uri="{C3380CC4-5D6E-409C-BE32-E72D297353CC}">
                <c16:uniqueId val="{00000009-DBE8-4E64-A15D-719022C27239}"/>
              </c:ext>
            </c:extLst>
          </c:dPt>
          <c:dPt>
            <c:idx val="1"/>
            <c:invertIfNegative val="0"/>
            <c:bubble3D val="0"/>
            <c:spPr>
              <a:solidFill>
                <a:srgbClr val="00B0F0"/>
              </a:solidFill>
              <a:ln w="19050">
                <a:solidFill>
                  <a:schemeClr val="bg1"/>
                </a:solidFill>
              </a:ln>
              <a:effectLst/>
            </c:spPr>
            <c:extLst>
              <c:ext xmlns:c16="http://schemas.microsoft.com/office/drawing/2014/chart" uri="{C3380CC4-5D6E-409C-BE32-E72D297353CC}">
                <c16:uniqueId val="{00000008-DBE8-4E64-A15D-719022C27239}"/>
              </c:ext>
            </c:extLst>
          </c:dPt>
          <c:dPt>
            <c:idx val="2"/>
            <c:invertIfNegative val="0"/>
            <c:bubble3D val="0"/>
            <c:spPr>
              <a:solidFill>
                <a:srgbClr val="00B0F0"/>
              </a:solidFill>
              <a:ln w="19050">
                <a:solidFill>
                  <a:schemeClr val="bg1"/>
                </a:solidFill>
              </a:ln>
              <a:effectLst/>
            </c:spPr>
            <c:extLst>
              <c:ext xmlns:c16="http://schemas.microsoft.com/office/drawing/2014/chart" uri="{C3380CC4-5D6E-409C-BE32-E72D297353CC}">
                <c16:uniqueId val="{00000007-DBE8-4E64-A15D-719022C27239}"/>
              </c:ext>
            </c:extLst>
          </c:dPt>
          <c:dPt>
            <c:idx val="3"/>
            <c:invertIfNegative val="0"/>
            <c:bubble3D val="0"/>
            <c:spPr>
              <a:solidFill>
                <a:srgbClr val="00B0F0"/>
              </a:solidFill>
              <a:ln w="19050">
                <a:solidFill>
                  <a:schemeClr val="bg1"/>
                </a:solidFill>
              </a:ln>
              <a:effectLst/>
            </c:spPr>
            <c:extLst>
              <c:ext xmlns:c16="http://schemas.microsoft.com/office/drawing/2014/chart" uri="{C3380CC4-5D6E-409C-BE32-E72D297353CC}">
                <c16:uniqueId val="{00000006-DBE8-4E64-A15D-719022C27239}"/>
              </c:ext>
            </c:extLst>
          </c:dPt>
          <c:dPt>
            <c:idx val="4"/>
            <c:invertIfNegative val="0"/>
            <c:bubble3D val="0"/>
            <c:spPr>
              <a:solidFill>
                <a:srgbClr val="FF0000"/>
              </a:solidFill>
              <a:ln w="19050">
                <a:solidFill>
                  <a:schemeClr val="bg1"/>
                </a:solidFill>
              </a:ln>
              <a:effectLst/>
            </c:spPr>
            <c:extLst>
              <c:ext xmlns:c16="http://schemas.microsoft.com/office/drawing/2014/chart" uri="{C3380CC4-5D6E-409C-BE32-E72D297353CC}">
                <c16:uniqueId val="{00000004-F593-4B25-8DB9-9E32938AAD57}"/>
              </c:ext>
            </c:extLst>
          </c:dPt>
          <c:dPt>
            <c:idx val="5"/>
            <c:invertIfNegative val="0"/>
            <c:bubble3D val="0"/>
            <c:spPr>
              <a:solidFill>
                <a:srgbClr val="FF0000"/>
              </a:solidFill>
              <a:ln w="19050">
                <a:solidFill>
                  <a:schemeClr val="bg1"/>
                </a:solidFill>
              </a:ln>
              <a:effectLst/>
            </c:spPr>
            <c:extLst>
              <c:ext xmlns:c16="http://schemas.microsoft.com/office/drawing/2014/chart" uri="{C3380CC4-5D6E-409C-BE32-E72D297353CC}">
                <c16:uniqueId val="{00000002-F593-4B25-8DB9-9E32938AAD57}"/>
              </c:ext>
            </c:extLst>
          </c:dPt>
          <c:dPt>
            <c:idx val="6"/>
            <c:invertIfNegative val="0"/>
            <c:bubble3D val="0"/>
            <c:spPr>
              <a:solidFill>
                <a:srgbClr val="FF0000"/>
              </a:solidFill>
              <a:ln w="19050">
                <a:solidFill>
                  <a:schemeClr val="bg1"/>
                </a:solidFill>
              </a:ln>
              <a:effectLst/>
            </c:spPr>
            <c:extLst>
              <c:ext xmlns:c16="http://schemas.microsoft.com/office/drawing/2014/chart" uri="{C3380CC4-5D6E-409C-BE32-E72D297353CC}">
                <c16:uniqueId val="{00000003-F593-4B25-8DB9-9E32938AAD57}"/>
              </c:ext>
            </c:extLst>
          </c:dPt>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Sheet1!$B$42:$B$48</c:f>
              <c:strCache>
                <c:ptCount val="7"/>
                <c:pt idx="0">
                  <c:v>A</c:v>
                </c:pt>
                <c:pt idx="1">
                  <c:v>B</c:v>
                </c:pt>
                <c:pt idx="2">
                  <c:v>C</c:v>
                </c:pt>
                <c:pt idx="3">
                  <c:v>D</c:v>
                </c:pt>
                <c:pt idx="4">
                  <c:v>E</c:v>
                </c:pt>
                <c:pt idx="5">
                  <c:v>F</c:v>
                </c:pt>
                <c:pt idx="6">
                  <c:v>G</c:v>
                </c:pt>
              </c:strCache>
            </c:strRef>
          </c:cat>
          <c:val>
            <c:numRef>
              <c:f>Sheet1!$C$42:$C$48</c:f>
              <c:numCache>
                <c:formatCode>General</c:formatCode>
                <c:ptCount val="7"/>
                <c:pt idx="0">
                  <c:v>0.01</c:v>
                </c:pt>
                <c:pt idx="1">
                  <c:v>0.03</c:v>
                </c:pt>
                <c:pt idx="2">
                  <c:v>0.04</c:v>
                </c:pt>
                <c:pt idx="3">
                  <c:v>0.04</c:v>
                </c:pt>
                <c:pt idx="4">
                  <c:v>7.0000000000000007E-2</c:v>
                </c:pt>
                <c:pt idx="5">
                  <c:v>0.09</c:v>
                </c:pt>
                <c:pt idx="6">
                  <c:v>0.1</c:v>
                </c:pt>
              </c:numCache>
            </c:numRef>
          </c:val>
          <c:extLst>
            <c:ext xmlns:c16="http://schemas.microsoft.com/office/drawing/2014/chart" uri="{C3380CC4-5D6E-409C-BE32-E72D297353CC}">
              <c16:uniqueId val="{00000000-F593-4B25-8DB9-9E32938AAD57}"/>
            </c:ext>
          </c:extLst>
        </c:ser>
        <c:dLbls>
          <c:showLegendKey val="0"/>
          <c:showVal val="0"/>
          <c:showCatName val="0"/>
          <c:showSerName val="0"/>
          <c:showPercent val="0"/>
          <c:showBubbleSize val="0"/>
        </c:dLbls>
        <c:gapWidth val="49"/>
        <c:overlap val="-27"/>
        <c:axId val="937823408"/>
        <c:axId val="937813840"/>
      </c:barChart>
      <c:catAx>
        <c:axId val="9378234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bg1">
                    <a:lumMod val="95000"/>
                    <a:lumOff val="5000"/>
                  </a:schemeClr>
                </a:solidFill>
                <a:latin typeface="Meiryo UI" panose="020B0604030504040204" pitchFamily="50" charset="-128"/>
                <a:ea typeface="Meiryo UI" panose="020B0604030504040204" pitchFamily="50" charset="-128"/>
                <a:cs typeface="+mn-cs"/>
              </a:defRPr>
            </a:pPr>
            <a:endParaRPr lang="ja-JP"/>
          </a:p>
        </c:txPr>
        <c:crossAx val="937813840"/>
        <c:crosses val="autoZero"/>
        <c:auto val="1"/>
        <c:lblAlgn val="ctr"/>
        <c:lblOffset val="100"/>
        <c:noMultiLvlLbl val="0"/>
      </c:catAx>
      <c:valAx>
        <c:axId val="937813840"/>
        <c:scaling>
          <c:orientation val="minMax"/>
          <c:max val="0.2"/>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1"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crossAx val="937823408"/>
        <c:crosses val="autoZero"/>
        <c:crossBetween val="between"/>
        <c:majorUnit val="5.000000000000001E-2"/>
      </c:valAx>
      <c:spPr>
        <a:noFill/>
        <a:ln w="12700">
          <a:solidFill>
            <a:schemeClr val="bg1"/>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eiryo UI" panose="020B0604030504040204" pitchFamily="50" charset="-128"/>
          <a:ea typeface="Meiryo UI" panose="020B0604030504040204" pitchFamily="50" charset="-128"/>
        </a:defRPr>
      </a:pPr>
      <a:endParaRPr lang="ja-JP"/>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586542852715573"/>
          <c:y val="0.1113806165453763"/>
          <c:w val="0.85191829629330362"/>
          <c:h val="0.6167167466007033"/>
        </c:manualLayout>
      </c:layout>
      <c:barChart>
        <c:barDir val="col"/>
        <c:grouping val="clustered"/>
        <c:varyColors val="0"/>
        <c:ser>
          <c:idx val="0"/>
          <c:order val="0"/>
          <c:spPr>
            <a:solidFill>
              <a:srgbClr val="00B0F0"/>
            </a:solidFill>
            <a:ln>
              <a:solidFill>
                <a:sysClr val="windowText" lastClr="0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Sheet9!$J$130:$J$133</c:f>
              <c:strCache>
                <c:ptCount val="4"/>
                <c:pt idx="0">
                  <c:v>A</c:v>
                </c:pt>
                <c:pt idx="1">
                  <c:v>B</c:v>
                </c:pt>
                <c:pt idx="2">
                  <c:v>C</c:v>
                </c:pt>
                <c:pt idx="3">
                  <c:v>D</c:v>
                </c:pt>
              </c:strCache>
            </c:strRef>
          </c:cat>
          <c:val>
            <c:numRef>
              <c:f>Sheet9!$K$130:$K$133</c:f>
              <c:numCache>
                <c:formatCode>General</c:formatCode>
                <c:ptCount val="4"/>
                <c:pt idx="0">
                  <c:v>9</c:v>
                </c:pt>
                <c:pt idx="1">
                  <c:v>10</c:v>
                </c:pt>
                <c:pt idx="2">
                  <c:v>9</c:v>
                </c:pt>
                <c:pt idx="3">
                  <c:v>8</c:v>
                </c:pt>
              </c:numCache>
            </c:numRef>
          </c:val>
          <c:extLst>
            <c:ext xmlns:c16="http://schemas.microsoft.com/office/drawing/2014/chart" uri="{C3380CC4-5D6E-409C-BE32-E72D297353CC}">
              <c16:uniqueId val="{00000000-5834-4A06-874D-1930E37D53D2}"/>
            </c:ext>
          </c:extLst>
        </c:ser>
        <c:dLbls>
          <c:showLegendKey val="0"/>
          <c:showVal val="0"/>
          <c:showCatName val="0"/>
          <c:showSerName val="0"/>
          <c:showPercent val="0"/>
          <c:showBubbleSize val="0"/>
        </c:dLbls>
        <c:gapWidth val="62"/>
        <c:overlap val="-27"/>
        <c:axId val="933291023"/>
        <c:axId val="933281455"/>
      </c:barChart>
      <c:catAx>
        <c:axId val="9332910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933281455"/>
        <c:crosses val="autoZero"/>
        <c:auto val="1"/>
        <c:lblAlgn val="ctr"/>
        <c:lblOffset val="100"/>
        <c:noMultiLvlLbl val="0"/>
      </c:catAx>
      <c:valAx>
        <c:axId val="933281455"/>
        <c:scaling>
          <c:orientation val="minMax"/>
          <c:max val="12"/>
          <c:min val="0"/>
        </c:scaling>
        <c:delete val="0"/>
        <c:axPos val="l"/>
        <c:majorGridlines>
          <c:spPr>
            <a:ln w="9525" cap="flat" cmpd="sng" algn="ctr">
              <a:solidFill>
                <a:sysClr val="windowText" lastClr="000000"/>
              </a:solidFill>
              <a:prstDash val="sysDot"/>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crossAx val="933291023"/>
        <c:crosses val="autoZero"/>
        <c:crossBetween val="between"/>
        <c:majorUnit val="3"/>
      </c:valAx>
      <c:spPr>
        <a:noFill/>
        <a:ln>
          <a:solidFill>
            <a:sysClr val="windowText" lastClr="000000"/>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b="1">
          <a:solidFill>
            <a:schemeClr val="tx1"/>
          </a:solidFill>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6076417375096179E-2"/>
          <c:y val="0.1249303732866725"/>
          <c:w val="0.88062457631537783"/>
          <c:h val="0.69218431029454652"/>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FF0000"/>
              </a:solidFill>
              <a:ln>
                <a:solidFill>
                  <a:sysClr val="windowText" lastClr="000000"/>
                </a:solidFill>
              </a:ln>
              <a:effectLst/>
            </c:spPr>
            <c:extLst>
              <c:ext xmlns:c16="http://schemas.microsoft.com/office/drawing/2014/chart" uri="{C3380CC4-5D6E-409C-BE32-E72D297353CC}">
                <c16:uniqueId val="{00000001-03C5-4894-8309-83F4368C47C8}"/>
              </c:ext>
            </c:extLst>
          </c:dPt>
          <c:dPt>
            <c:idx val="1"/>
            <c:invertIfNegative val="0"/>
            <c:bubble3D val="0"/>
            <c:spPr>
              <a:solidFill>
                <a:srgbClr val="00B0F0"/>
              </a:solidFill>
              <a:ln>
                <a:solidFill>
                  <a:sysClr val="windowText" lastClr="000000"/>
                </a:solidFill>
              </a:ln>
              <a:effectLst/>
            </c:spPr>
            <c:extLst>
              <c:ext xmlns:c16="http://schemas.microsoft.com/office/drawing/2014/chart" uri="{C3380CC4-5D6E-409C-BE32-E72D297353CC}">
                <c16:uniqueId val="{00000003-03C5-4894-8309-83F4368C47C8}"/>
              </c:ext>
            </c:extLst>
          </c:dPt>
          <c:dLbls>
            <c:dLbl>
              <c:idx val="0"/>
              <c:layout>
                <c:manualLayout>
                  <c:x val="-2.7002389727948414E-17"/>
                  <c:y val="2.77777777777777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3C5-4894-8309-83F4368C47C8}"/>
                </c:ext>
              </c:extLst>
            </c:dLbl>
            <c:dLbl>
              <c:idx val="1"/>
              <c:layout>
                <c:manualLayout>
                  <c:x val="0"/>
                  <c:y val="-5.09259259259259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3C5-4894-8309-83F4368C47C8}"/>
                </c:ext>
              </c:extLst>
            </c:dLbl>
            <c:dLbl>
              <c:idx val="2"/>
              <c:layout>
                <c:manualLayout>
                  <c:x val="2.7777777777777779E-3"/>
                  <c:y val="-4.62962962962962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3C5-4894-8309-83F4368C47C8}"/>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Sheet1!$I$29:$I$31</c:f>
              <c:strCache>
                <c:ptCount val="3"/>
                <c:pt idx="0">
                  <c:v>12月</c:v>
                </c:pt>
                <c:pt idx="1">
                  <c:v>3月末</c:v>
                </c:pt>
                <c:pt idx="2">
                  <c:v>9月末</c:v>
                </c:pt>
              </c:strCache>
            </c:strRef>
          </c:cat>
          <c:val>
            <c:numRef>
              <c:f>Sheet1!$J$29:$J$31</c:f>
              <c:numCache>
                <c:formatCode>General</c:formatCode>
                <c:ptCount val="3"/>
                <c:pt idx="0">
                  <c:v>36</c:v>
                </c:pt>
                <c:pt idx="1">
                  <c:v>16</c:v>
                </c:pt>
                <c:pt idx="2">
                  <c:v>0</c:v>
                </c:pt>
              </c:numCache>
            </c:numRef>
          </c:val>
          <c:extLst>
            <c:ext xmlns:c16="http://schemas.microsoft.com/office/drawing/2014/chart" uri="{C3380CC4-5D6E-409C-BE32-E72D297353CC}">
              <c16:uniqueId val="{00000005-03C5-4894-8309-83F4368C47C8}"/>
            </c:ext>
          </c:extLst>
        </c:ser>
        <c:dLbls>
          <c:showLegendKey val="0"/>
          <c:showVal val="0"/>
          <c:showCatName val="0"/>
          <c:showSerName val="0"/>
          <c:showPercent val="0"/>
          <c:showBubbleSize val="0"/>
        </c:dLbls>
        <c:gapWidth val="219"/>
        <c:overlap val="-27"/>
        <c:axId val="920615471"/>
        <c:axId val="920615887"/>
      </c:barChart>
      <c:catAx>
        <c:axId val="9206154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crossAx val="920615887"/>
        <c:crosses val="autoZero"/>
        <c:auto val="1"/>
        <c:lblAlgn val="ctr"/>
        <c:lblOffset val="100"/>
        <c:noMultiLvlLbl val="0"/>
      </c:catAx>
      <c:valAx>
        <c:axId val="920615887"/>
        <c:scaling>
          <c:orientation val="minMax"/>
        </c:scaling>
        <c:delete val="0"/>
        <c:axPos val="l"/>
        <c:majorGridlines>
          <c:spPr>
            <a:ln w="9525" cap="flat" cmpd="sng" algn="ctr">
              <a:solidFill>
                <a:sysClr val="windowText" lastClr="000000"/>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1"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crossAx val="920615471"/>
        <c:crosses val="autoZero"/>
        <c:crossBetween val="between"/>
        <c:majorUnit val="1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b="1">
          <a:solidFill>
            <a:sysClr val="windowText" lastClr="000000"/>
          </a:solidFill>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264281028191471"/>
          <c:y val="5.4982493550926853E-2"/>
          <c:w val="0.86249081364829394"/>
          <c:h val="0.65425614149913558"/>
        </c:manualLayout>
      </c:layout>
      <c:barChart>
        <c:barDir val="col"/>
        <c:grouping val="clustered"/>
        <c:varyColors val="0"/>
        <c:ser>
          <c:idx val="0"/>
          <c:order val="0"/>
          <c:spPr>
            <a:solidFill>
              <a:schemeClr val="accent1"/>
            </a:solidFill>
            <a:ln w="19050">
              <a:solidFill>
                <a:schemeClr val="bg1"/>
              </a:solidFill>
            </a:ln>
            <a:effectLst/>
          </c:spPr>
          <c:invertIfNegative val="0"/>
          <c:dPt>
            <c:idx val="0"/>
            <c:invertIfNegative val="0"/>
            <c:bubble3D val="0"/>
            <c:spPr>
              <a:solidFill>
                <a:srgbClr val="00B0F0"/>
              </a:solidFill>
              <a:ln w="19050">
                <a:solidFill>
                  <a:schemeClr val="bg1"/>
                </a:solidFill>
              </a:ln>
              <a:effectLst/>
            </c:spPr>
            <c:extLst>
              <c:ext xmlns:c16="http://schemas.microsoft.com/office/drawing/2014/chart" uri="{C3380CC4-5D6E-409C-BE32-E72D297353CC}">
                <c16:uniqueId val="{00000001-4627-4348-B1DD-D876B847AD6D}"/>
              </c:ext>
            </c:extLst>
          </c:dPt>
          <c:dPt>
            <c:idx val="1"/>
            <c:invertIfNegative val="0"/>
            <c:bubble3D val="0"/>
            <c:spPr>
              <a:solidFill>
                <a:srgbClr val="00B0F0"/>
              </a:solidFill>
              <a:ln w="19050">
                <a:solidFill>
                  <a:schemeClr val="bg1"/>
                </a:solidFill>
              </a:ln>
              <a:effectLst/>
            </c:spPr>
            <c:extLst>
              <c:ext xmlns:c16="http://schemas.microsoft.com/office/drawing/2014/chart" uri="{C3380CC4-5D6E-409C-BE32-E72D297353CC}">
                <c16:uniqueId val="{00000003-4627-4348-B1DD-D876B847AD6D}"/>
              </c:ext>
            </c:extLst>
          </c:dPt>
          <c:dPt>
            <c:idx val="2"/>
            <c:invertIfNegative val="0"/>
            <c:bubble3D val="0"/>
            <c:spPr>
              <a:solidFill>
                <a:srgbClr val="00B0F0"/>
              </a:solidFill>
              <a:ln w="19050">
                <a:solidFill>
                  <a:schemeClr val="bg1"/>
                </a:solidFill>
              </a:ln>
              <a:effectLst/>
            </c:spPr>
            <c:extLst>
              <c:ext xmlns:c16="http://schemas.microsoft.com/office/drawing/2014/chart" uri="{C3380CC4-5D6E-409C-BE32-E72D297353CC}">
                <c16:uniqueId val="{00000005-4627-4348-B1DD-D876B847AD6D}"/>
              </c:ext>
            </c:extLst>
          </c:dPt>
          <c:dPt>
            <c:idx val="3"/>
            <c:invertIfNegative val="0"/>
            <c:bubble3D val="0"/>
            <c:spPr>
              <a:solidFill>
                <a:srgbClr val="00B0F0"/>
              </a:solidFill>
              <a:ln w="19050">
                <a:solidFill>
                  <a:schemeClr val="bg1"/>
                </a:solidFill>
              </a:ln>
              <a:effectLst/>
            </c:spPr>
            <c:extLst>
              <c:ext xmlns:c16="http://schemas.microsoft.com/office/drawing/2014/chart" uri="{C3380CC4-5D6E-409C-BE32-E72D297353CC}">
                <c16:uniqueId val="{00000007-4627-4348-B1DD-D876B847AD6D}"/>
              </c:ext>
            </c:extLst>
          </c:dPt>
          <c:dPt>
            <c:idx val="4"/>
            <c:invertIfNegative val="0"/>
            <c:bubble3D val="0"/>
            <c:spPr>
              <a:solidFill>
                <a:srgbClr val="FF0000"/>
              </a:solidFill>
              <a:ln w="19050">
                <a:solidFill>
                  <a:schemeClr val="bg1"/>
                </a:solidFill>
              </a:ln>
              <a:effectLst/>
            </c:spPr>
            <c:extLst>
              <c:ext xmlns:c16="http://schemas.microsoft.com/office/drawing/2014/chart" uri="{C3380CC4-5D6E-409C-BE32-E72D297353CC}">
                <c16:uniqueId val="{00000009-4627-4348-B1DD-D876B847AD6D}"/>
              </c:ext>
            </c:extLst>
          </c:dPt>
          <c:dPt>
            <c:idx val="5"/>
            <c:invertIfNegative val="0"/>
            <c:bubble3D val="0"/>
            <c:spPr>
              <a:solidFill>
                <a:srgbClr val="FF0000"/>
              </a:solidFill>
              <a:ln w="19050">
                <a:solidFill>
                  <a:schemeClr val="bg1"/>
                </a:solidFill>
              </a:ln>
              <a:effectLst/>
            </c:spPr>
            <c:extLst>
              <c:ext xmlns:c16="http://schemas.microsoft.com/office/drawing/2014/chart" uri="{C3380CC4-5D6E-409C-BE32-E72D297353CC}">
                <c16:uniqueId val="{0000000B-4627-4348-B1DD-D876B847AD6D}"/>
              </c:ext>
            </c:extLst>
          </c:dPt>
          <c:dPt>
            <c:idx val="6"/>
            <c:invertIfNegative val="0"/>
            <c:bubble3D val="0"/>
            <c:spPr>
              <a:solidFill>
                <a:srgbClr val="FF0000"/>
              </a:solidFill>
              <a:ln w="19050">
                <a:solidFill>
                  <a:schemeClr val="bg1"/>
                </a:solidFill>
              </a:ln>
              <a:effectLst/>
            </c:spPr>
            <c:extLst>
              <c:ext xmlns:c16="http://schemas.microsoft.com/office/drawing/2014/chart" uri="{C3380CC4-5D6E-409C-BE32-E72D297353CC}">
                <c16:uniqueId val="{0000000D-4627-4348-B1DD-D876B847AD6D}"/>
              </c:ext>
            </c:extLst>
          </c:dPt>
          <c:dLbls>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Sheet1!$B$42:$B$48</c:f>
              <c:strCache>
                <c:ptCount val="7"/>
                <c:pt idx="0">
                  <c:v>A</c:v>
                </c:pt>
                <c:pt idx="1">
                  <c:v>B</c:v>
                </c:pt>
                <c:pt idx="2">
                  <c:v>C</c:v>
                </c:pt>
                <c:pt idx="3">
                  <c:v>D</c:v>
                </c:pt>
                <c:pt idx="4">
                  <c:v>E</c:v>
                </c:pt>
                <c:pt idx="5">
                  <c:v>F</c:v>
                </c:pt>
                <c:pt idx="6">
                  <c:v>G</c:v>
                </c:pt>
              </c:strCache>
            </c:strRef>
          </c:cat>
          <c:val>
            <c:numRef>
              <c:f>Sheet1!$C$42:$C$48</c:f>
              <c:numCache>
                <c:formatCode>General</c:formatCode>
                <c:ptCount val="7"/>
                <c:pt idx="0">
                  <c:v>0.01</c:v>
                </c:pt>
                <c:pt idx="1">
                  <c:v>0.03</c:v>
                </c:pt>
                <c:pt idx="2">
                  <c:v>0.04</c:v>
                </c:pt>
                <c:pt idx="3">
                  <c:v>0.04</c:v>
                </c:pt>
                <c:pt idx="4">
                  <c:v>7.0000000000000007E-2</c:v>
                </c:pt>
                <c:pt idx="5">
                  <c:v>0.09</c:v>
                </c:pt>
                <c:pt idx="6">
                  <c:v>0.1</c:v>
                </c:pt>
              </c:numCache>
            </c:numRef>
          </c:val>
          <c:extLst>
            <c:ext xmlns:c16="http://schemas.microsoft.com/office/drawing/2014/chart" uri="{C3380CC4-5D6E-409C-BE32-E72D297353CC}">
              <c16:uniqueId val="{0000000E-4627-4348-B1DD-D876B847AD6D}"/>
            </c:ext>
          </c:extLst>
        </c:ser>
        <c:dLbls>
          <c:showLegendKey val="0"/>
          <c:showVal val="0"/>
          <c:showCatName val="0"/>
          <c:showSerName val="0"/>
          <c:showPercent val="0"/>
          <c:showBubbleSize val="0"/>
        </c:dLbls>
        <c:gapWidth val="49"/>
        <c:overlap val="-27"/>
        <c:axId val="937823408"/>
        <c:axId val="937813840"/>
      </c:barChart>
      <c:catAx>
        <c:axId val="9378234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crossAx val="937813840"/>
        <c:crosses val="autoZero"/>
        <c:auto val="1"/>
        <c:lblAlgn val="ctr"/>
        <c:lblOffset val="100"/>
        <c:noMultiLvlLbl val="0"/>
      </c:catAx>
      <c:valAx>
        <c:axId val="937813840"/>
        <c:scaling>
          <c:orientation val="minMax"/>
          <c:max val="0.2"/>
          <c:min val="0"/>
        </c:scaling>
        <c:delete val="0"/>
        <c:axPos val="l"/>
        <c:majorGridlines>
          <c:spPr>
            <a:ln w="9525" cap="flat" cmpd="sng" algn="ctr">
              <a:solidFill>
                <a:schemeClr val="bg1"/>
              </a:solidFill>
              <a:prstDash val="sysDot"/>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700" b="1"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crossAx val="937823408"/>
        <c:crosses val="autoZero"/>
        <c:crossBetween val="between"/>
        <c:majorUnit val="5.000000000000001E-2"/>
      </c:valAx>
      <c:spPr>
        <a:noFill/>
        <a:ln w="12700">
          <a:solidFill>
            <a:schemeClr val="bg1"/>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600">
          <a:latin typeface="Meiryo UI" panose="020B0604030504040204" pitchFamily="50" charset="-128"/>
          <a:ea typeface="Meiryo UI" panose="020B0604030504040204" pitchFamily="50" charset="-128"/>
        </a:defRPr>
      </a:pPr>
      <a:endParaRPr lang="ja-JP"/>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6102248955799101"/>
          <c:y val="6.9433767631137663E-2"/>
          <c:w val="0.78985538963581148"/>
          <c:h val="0.8455186498687024"/>
        </c:manualLayout>
      </c:layout>
      <c:scatterChart>
        <c:scatterStyle val="smoothMarker"/>
        <c:varyColors val="0"/>
        <c:ser>
          <c:idx val="0"/>
          <c:order val="0"/>
          <c:tx>
            <c:strRef>
              <c:f>'セッター 角度高さ'!$B$15</c:f>
              <c:strCache>
                <c:ptCount val="1"/>
                <c:pt idx="0">
                  <c:v>ベテラン</c:v>
                </c:pt>
              </c:strCache>
            </c:strRef>
          </c:tx>
          <c:spPr>
            <a:ln w="28575" cap="rnd">
              <a:solidFill>
                <a:schemeClr val="accent1"/>
              </a:solidFill>
              <a:round/>
            </a:ln>
            <a:effectLst/>
          </c:spPr>
          <c:marker>
            <c:symbol val="circle"/>
            <c:size val="5"/>
            <c:spPr>
              <a:solidFill>
                <a:srgbClr val="00B0F0"/>
              </a:solidFill>
              <a:ln w="41275">
                <a:solidFill>
                  <a:srgbClr val="00B0F0"/>
                </a:solidFill>
              </a:ln>
              <a:effectLst/>
            </c:spPr>
          </c:marker>
          <c:xVal>
            <c:numRef>
              <c:f>'セッター 角度高さ'!$C$17:$C$313</c:f>
              <c:numCache>
                <c:formatCode>General</c:formatCode>
                <c:ptCount val="297"/>
                <c:pt idx="0">
                  <c:v>-1.072808</c:v>
                </c:pt>
                <c:pt idx="1">
                  <c:v>-1.039485</c:v>
                </c:pt>
                <c:pt idx="2">
                  <c:v>-0.96303499999999997</c:v>
                </c:pt>
                <c:pt idx="3">
                  <c:v>-0.85516599999999998</c:v>
                </c:pt>
                <c:pt idx="4">
                  <c:v>-0.758602</c:v>
                </c:pt>
                <c:pt idx="5">
                  <c:v>-0.625054</c:v>
                </c:pt>
                <c:pt idx="6">
                  <c:v>-0.51982799999999996</c:v>
                </c:pt>
                <c:pt idx="7">
                  <c:v>-0.42720599999999997</c:v>
                </c:pt>
                <c:pt idx="8">
                  <c:v>-0.37757299999999999</c:v>
                </c:pt>
                <c:pt idx="9">
                  <c:v>-0.25755600000000001</c:v>
                </c:pt>
                <c:pt idx="10">
                  <c:v>-0.118892</c:v>
                </c:pt>
                <c:pt idx="11">
                  <c:v>-5.0036999999999998E-2</c:v>
                </c:pt>
                <c:pt idx="12">
                  <c:v>5.7586999999999999E-2</c:v>
                </c:pt>
                <c:pt idx="13">
                  <c:v>0.17930399999999999</c:v>
                </c:pt>
                <c:pt idx="14">
                  <c:v>0.24799199999999999</c:v>
                </c:pt>
                <c:pt idx="15">
                  <c:v>0.33139200000000002</c:v>
                </c:pt>
                <c:pt idx="16">
                  <c:v>0.37281500000000001</c:v>
                </c:pt>
                <c:pt idx="17">
                  <c:v>0.37098700000000001</c:v>
                </c:pt>
                <c:pt idx="18">
                  <c:v>0.44970900000000003</c:v>
                </c:pt>
                <c:pt idx="19">
                  <c:v>0.48183700000000002</c:v>
                </c:pt>
                <c:pt idx="20">
                  <c:v>0.48443999999999998</c:v>
                </c:pt>
                <c:pt idx="21">
                  <c:v>0.47512700000000002</c:v>
                </c:pt>
                <c:pt idx="22">
                  <c:v>0.46583400000000003</c:v>
                </c:pt>
                <c:pt idx="23">
                  <c:v>0.46723799999999999</c:v>
                </c:pt>
                <c:pt idx="24">
                  <c:v>0.45711499999999999</c:v>
                </c:pt>
                <c:pt idx="25">
                  <c:v>0.38482100000000002</c:v>
                </c:pt>
                <c:pt idx="26">
                  <c:v>0.36611199999999999</c:v>
                </c:pt>
                <c:pt idx="27">
                  <c:v>0.321853</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numCache>
            </c:numRef>
          </c:xVal>
          <c:yVal>
            <c:numRef>
              <c:f>'セッター 角度高さ'!$B$17:$B$313</c:f>
              <c:numCache>
                <c:formatCode>0</c:formatCode>
                <c:ptCount val="297"/>
                <c:pt idx="0">
                  <c:v>49.515672028063989</c:v>
                </c:pt>
                <c:pt idx="1">
                  <c:v>47.386430203913989</c:v>
                </c:pt>
                <c:pt idx="2">
                  <c:v>45.425496995449009</c:v>
                </c:pt>
                <c:pt idx="3">
                  <c:v>43.667666614055008</c:v>
                </c:pt>
                <c:pt idx="4">
                  <c:v>42.126156389713003</c:v>
                </c:pt>
                <c:pt idx="5">
                  <c:v>40.754429996012988</c:v>
                </c:pt>
                <c:pt idx="6">
                  <c:v>39.377890527247985</c:v>
                </c:pt>
                <c:pt idx="7">
                  <c:v>38.024805486202013</c:v>
                </c:pt>
                <c:pt idx="8">
                  <c:v>36.710225045681</c:v>
                </c:pt>
                <c:pt idx="9">
                  <c:v>35.589210689066988</c:v>
                </c:pt>
                <c:pt idx="10">
                  <c:v>34.466557204722989</c:v>
                </c:pt>
                <c:pt idx="11">
                  <c:v>33.280737698077985</c:v>
                </c:pt>
                <c:pt idx="12">
                  <c:v>32.186605036257987</c:v>
                </c:pt>
                <c:pt idx="13">
                  <c:v>31.148038804531012</c:v>
                </c:pt>
                <c:pt idx="14">
                  <c:v>29.953889548777994</c:v>
                </c:pt>
                <c:pt idx="15">
                  <c:v>28.736703097819998</c:v>
                </c:pt>
                <c:pt idx="16">
                  <c:v>27.413807809352988</c:v>
                </c:pt>
                <c:pt idx="17">
                  <c:v>26.00946277380001</c:v>
                </c:pt>
                <c:pt idx="18">
                  <c:v>24.759523570536999</c:v>
                </c:pt>
                <c:pt idx="19">
                  <c:v>23.385547101496996</c:v>
                </c:pt>
                <c:pt idx="20">
                  <c:v>21.995417773723005</c:v>
                </c:pt>
                <c:pt idx="21">
                  <c:v>20.622052252292008</c:v>
                </c:pt>
                <c:pt idx="22">
                  <c:v>19.12979036569601</c:v>
                </c:pt>
                <c:pt idx="23">
                  <c:v>17.734281718731012</c:v>
                </c:pt>
                <c:pt idx="24">
                  <c:v>16.367815434931998</c:v>
                </c:pt>
                <c:pt idx="25">
                  <c:v>14.872319996356993</c:v>
                </c:pt>
                <c:pt idx="26">
                  <c:v>13.457767665386001</c:v>
                </c:pt>
                <c:pt idx="27">
                  <c:v>11.941827833651985</c:v>
                </c:pt>
                <c:pt idx="28">
                  <c:v>10.455496609210996</c:v>
                </c:pt>
                <c:pt idx="29">
                  <c:v>8.8426694273939859</c:v>
                </c:pt>
                <c:pt idx="30">
                  <c:v>7.3903128504749986</c:v>
                </c:pt>
                <c:pt idx="31">
                  <c:v>5.8265700936310054</c:v>
                </c:pt>
                <c:pt idx="32">
                  <c:v>4.1975900530810009</c:v>
                </c:pt>
                <c:pt idx="33">
                  <c:v>2.6912316679949981</c:v>
                </c:pt>
                <c:pt idx="34">
                  <c:v>1.1866614222520013</c:v>
                </c:pt>
                <c:pt idx="35">
                  <c:v>0.59997290372800194</c:v>
                </c:pt>
                <c:pt idx="36">
                  <c:v>0.26698410510999793</c:v>
                </c:pt>
                <c:pt idx="37">
                  <c:v>0.24507194757400441</c:v>
                </c:pt>
                <c:pt idx="38">
                  <c:v>0.1288130879400029</c:v>
                </c:pt>
                <c:pt idx="39">
                  <c:v>0.20857155323000143</c:v>
                </c:pt>
                <c:pt idx="40">
                  <c:v>0.23725628852800185</c:v>
                </c:pt>
                <c:pt idx="41">
                  <c:v>4.7110021113994094E-2</c:v>
                </c:pt>
                <c:pt idx="42">
                  <c:v>8.3595514289953599E-3</c:v>
                </c:pt>
                <c:pt idx="43">
                  <c:v>9.3214213848000327E-2</c:v>
                </c:pt>
                <c:pt idx="44">
                  <c:v>7.1562826632998622E-2</c:v>
                </c:pt>
                <c:pt idx="45">
                  <c:v>0</c:v>
                </c:pt>
              </c:numCache>
            </c:numRef>
          </c:yVal>
          <c:smooth val="1"/>
          <c:extLst>
            <c:ext xmlns:c16="http://schemas.microsoft.com/office/drawing/2014/chart" uri="{C3380CC4-5D6E-409C-BE32-E72D297353CC}">
              <c16:uniqueId val="{00000000-2E5D-41CA-9C19-3E8CC8B9EAB7}"/>
            </c:ext>
          </c:extLst>
        </c:ser>
        <c:ser>
          <c:idx val="3"/>
          <c:order val="1"/>
          <c:tx>
            <c:strRef>
              <c:f>'セッター 角度高さ'!$T$15</c:f>
              <c:strCache>
                <c:ptCount val="1"/>
                <c:pt idx="0">
                  <c:v>新人</c:v>
                </c:pt>
              </c:strCache>
            </c:strRef>
          </c:tx>
          <c:spPr>
            <a:ln w="19050" cap="rnd">
              <a:solidFill>
                <a:srgbClr val="33CC33"/>
              </a:solidFill>
              <a:round/>
            </a:ln>
            <a:effectLst/>
          </c:spPr>
          <c:marker>
            <c:symbol val="circle"/>
            <c:size val="5"/>
            <c:spPr>
              <a:solidFill>
                <a:srgbClr val="33CC33"/>
              </a:solidFill>
              <a:ln w="41275">
                <a:solidFill>
                  <a:srgbClr val="00B050"/>
                </a:solidFill>
              </a:ln>
              <a:effectLst/>
            </c:spPr>
          </c:marker>
          <c:xVal>
            <c:numRef>
              <c:f>'セッター 角度高さ'!$U$17:$U$313</c:f>
              <c:numCache>
                <c:formatCode>General</c:formatCode>
                <c:ptCount val="297"/>
                <c:pt idx="0">
                  <c:v>-0.69386700000000001</c:v>
                </c:pt>
                <c:pt idx="1">
                  <c:v>-0.61570400000000003</c:v>
                </c:pt>
                <c:pt idx="2">
                  <c:v>-0.58153299999999997</c:v>
                </c:pt>
                <c:pt idx="3">
                  <c:v>-0.51056000000000001</c:v>
                </c:pt>
                <c:pt idx="4">
                  <c:v>-0.47821999999999998</c:v>
                </c:pt>
                <c:pt idx="5">
                  <c:v>-0.41164499999999998</c:v>
                </c:pt>
                <c:pt idx="6">
                  <c:v>-0.35938100000000001</c:v>
                </c:pt>
                <c:pt idx="7">
                  <c:v>-0.33948800000000001</c:v>
                </c:pt>
                <c:pt idx="8">
                  <c:v>-0.26052700000000001</c:v>
                </c:pt>
                <c:pt idx="9">
                  <c:v>-0.203068</c:v>
                </c:pt>
                <c:pt idx="10">
                  <c:v>-0.10788499999999999</c:v>
                </c:pt>
                <c:pt idx="11">
                  <c:v>-4.1066999999999999E-2</c:v>
                </c:pt>
                <c:pt idx="12">
                  <c:v>6.8834000000000006E-2</c:v>
                </c:pt>
                <c:pt idx="13">
                  <c:v>0.16926099999999999</c:v>
                </c:pt>
                <c:pt idx="14">
                  <c:v>0.25769300000000001</c:v>
                </c:pt>
                <c:pt idx="15">
                  <c:v>0.34724699999999997</c:v>
                </c:pt>
                <c:pt idx="16">
                  <c:v>0.518679</c:v>
                </c:pt>
                <c:pt idx="17">
                  <c:v>0.60474799999999995</c:v>
                </c:pt>
                <c:pt idx="18">
                  <c:v>0.70982100000000004</c:v>
                </c:pt>
                <c:pt idx="19">
                  <c:v>0.74040399999999995</c:v>
                </c:pt>
                <c:pt idx="20">
                  <c:v>0.76466000000000001</c:v>
                </c:pt>
                <c:pt idx="21">
                  <c:v>0.77773300000000001</c:v>
                </c:pt>
                <c:pt idx="22">
                  <c:v>0.839592</c:v>
                </c:pt>
                <c:pt idx="23">
                  <c:v>0.90132299999999999</c:v>
                </c:pt>
                <c:pt idx="24">
                  <c:v>1.247733</c:v>
                </c:pt>
                <c:pt idx="25">
                  <c:v>-2.5269E-2</c:v>
                </c:pt>
                <c:pt idx="26">
                  <c:v>-0.125531</c:v>
                </c:pt>
                <c:pt idx="27">
                  <c:v>-0.37494499999999997</c:v>
                </c:pt>
                <c:pt idx="28">
                  <c:v>-0.36085200000000001</c:v>
                </c:pt>
                <c:pt idx="29">
                  <c:v>-0.23306099999999999</c:v>
                </c:pt>
                <c:pt idx="30">
                  <c:v>-0.23135500000000001</c:v>
                </c:pt>
                <c:pt idx="31">
                  <c:v>-0.24499899999999999</c:v>
                </c:pt>
                <c:pt idx="32">
                  <c:v>-0.28900700000000001</c:v>
                </c:pt>
                <c:pt idx="33">
                  <c:v>-0.33283000000000001</c:v>
                </c:pt>
                <c:pt idx="34">
                  <c:v>-0.31720199999999998</c:v>
                </c:pt>
                <c:pt idx="35">
                  <c:v>-0.30520000000000003</c:v>
                </c:pt>
              </c:numCache>
            </c:numRef>
          </c:xVal>
          <c:yVal>
            <c:numRef>
              <c:f>'セッター 角度高さ'!$T$17:$T$313</c:f>
              <c:numCache>
                <c:formatCode>0</c:formatCode>
                <c:ptCount val="297"/>
                <c:pt idx="0">
                  <c:v>49.167469143866995</c:v>
                </c:pt>
                <c:pt idx="1">
                  <c:v>47.562807798385009</c:v>
                </c:pt>
                <c:pt idx="2">
                  <c:v>45.969694852828994</c:v>
                </c:pt>
                <c:pt idx="3">
                  <c:v>44.511258602142007</c:v>
                </c:pt>
                <c:pt idx="4">
                  <c:v>42.861387133598001</c:v>
                </c:pt>
                <c:pt idx="5">
                  <c:v>41.383847594261013</c:v>
                </c:pt>
                <c:pt idx="6">
                  <c:v>39.824306964873998</c:v>
                </c:pt>
                <c:pt idx="7">
                  <c:v>38.292422890663019</c:v>
                </c:pt>
                <c:pt idx="8">
                  <c:v>36.950290203094013</c:v>
                </c:pt>
                <c:pt idx="9">
                  <c:v>35.542100667952994</c:v>
                </c:pt>
                <c:pt idx="10">
                  <c:v>34.244537353515014</c:v>
                </c:pt>
                <c:pt idx="11">
                  <c:v>33.00222754478402</c:v>
                </c:pt>
                <c:pt idx="12">
                  <c:v>31.89341723918902</c:v>
                </c:pt>
                <c:pt idx="13">
                  <c:v>30.631959438324017</c:v>
                </c:pt>
                <c:pt idx="14">
                  <c:v>29.384925961494005</c:v>
                </c:pt>
                <c:pt idx="15">
                  <c:v>28.177544474600992</c:v>
                </c:pt>
                <c:pt idx="16">
                  <c:v>26.95444226264901</c:v>
                </c:pt>
                <c:pt idx="17">
                  <c:v>25.431320071220014</c:v>
                </c:pt>
                <c:pt idx="18">
                  <c:v>23.971676826477008</c:v>
                </c:pt>
                <c:pt idx="19">
                  <c:v>22.07162976264901</c:v>
                </c:pt>
                <c:pt idx="20">
                  <c:v>19.945934414863004</c:v>
                </c:pt>
                <c:pt idx="21">
                  <c:v>17.294719815253998</c:v>
                </c:pt>
                <c:pt idx="22">
                  <c:v>14.302358031273016</c:v>
                </c:pt>
                <c:pt idx="23">
                  <c:v>10.63907146453802</c:v>
                </c:pt>
                <c:pt idx="24">
                  <c:v>6.6780745983119942</c:v>
                </c:pt>
                <c:pt idx="25">
                  <c:v>1.1377558112140065</c:v>
                </c:pt>
                <c:pt idx="26">
                  <c:v>0.43636560440000949</c:v>
                </c:pt>
                <c:pt idx="27">
                  <c:v>4.8682093620001865E-2</c:v>
                </c:pt>
                <c:pt idx="28">
                  <c:v>0.21705031394900232</c:v>
                </c:pt>
                <c:pt idx="29">
                  <c:v>0.16496330499600731</c:v>
                </c:pt>
                <c:pt idx="30">
                  <c:v>0.15751272439901243</c:v>
                </c:pt>
                <c:pt idx="31">
                  <c:v>0.28788298368399978</c:v>
                </c:pt>
                <c:pt idx="32">
                  <c:v>4.3615698814008397E-2</c:v>
                </c:pt>
                <c:pt idx="33">
                  <c:v>-0.24166703224199182</c:v>
                </c:pt>
                <c:pt idx="34">
                  <c:v>-4.0158629417987868E-2</c:v>
                </c:pt>
                <c:pt idx="35">
                  <c:v>0</c:v>
                </c:pt>
              </c:numCache>
            </c:numRef>
          </c:yVal>
          <c:smooth val="1"/>
          <c:extLst>
            <c:ext xmlns:c16="http://schemas.microsoft.com/office/drawing/2014/chart" uri="{C3380CC4-5D6E-409C-BE32-E72D297353CC}">
              <c16:uniqueId val="{00000001-2E5D-41CA-9C19-3E8CC8B9EAB7}"/>
            </c:ext>
          </c:extLst>
        </c:ser>
        <c:dLbls>
          <c:showLegendKey val="0"/>
          <c:showVal val="0"/>
          <c:showCatName val="0"/>
          <c:showSerName val="0"/>
          <c:showPercent val="0"/>
          <c:showBubbleSize val="0"/>
        </c:dLbls>
        <c:axId val="1905728335"/>
        <c:axId val="1905721679"/>
      </c:scatterChart>
      <c:valAx>
        <c:axId val="190572833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1" i="1" u="none" strike="noStrike" kern="1200" baseline="0">
                <a:solidFill>
                  <a:schemeClr val="tx1"/>
                </a:solidFill>
                <a:latin typeface="+mn-lt"/>
                <a:ea typeface="+mn-ea"/>
                <a:cs typeface="+mn-cs"/>
              </a:defRPr>
            </a:pPr>
            <a:endParaRPr lang="ja-JP"/>
          </a:p>
        </c:txPr>
        <c:crossAx val="1905721679"/>
        <c:crosses val="autoZero"/>
        <c:crossBetween val="midCat"/>
      </c:valAx>
      <c:valAx>
        <c:axId val="1905721679"/>
        <c:scaling>
          <c:orientation val="minMax"/>
          <c:max val="60"/>
          <c:min val="-1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ja-JP"/>
          </a:p>
        </c:txPr>
        <c:crossAx val="1905728335"/>
        <c:crosses val="autoZero"/>
        <c:crossBetween val="midCat"/>
      </c:valAx>
      <c:spPr>
        <a:noFill/>
        <a:ln>
          <a:noFill/>
        </a:ln>
        <a:effectLst/>
      </c:spPr>
    </c:plotArea>
    <c:legend>
      <c:legendPos val="r"/>
      <c:layout>
        <c:manualLayout>
          <c:xMode val="edge"/>
          <c:yMode val="edge"/>
          <c:x val="0.28530430913109767"/>
          <c:y val="0.92442907962627818"/>
          <c:w val="0.53341297346126404"/>
          <c:h val="6.6644950684247806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6.png"/></Relationships>
</file>

<file path=ppt/drawings/drawing1.xml><?xml version="1.0" encoding="utf-8"?>
<c:userShapes xmlns:c="http://schemas.openxmlformats.org/drawingml/2006/chart">
  <cdr:relSizeAnchor xmlns:cdr="http://schemas.openxmlformats.org/drawingml/2006/chartDrawing">
    <cdr:from>
      <cdr:x>0.8109</cdr:x>
      <cdr:y>0.07448</cdr:y>
    </cdr:from>
    <cdr:to>
      <cdr:x>0.9752</cdr:x>
      <cdr:y>0.19223</cdr:y>
    </cdr:to>
    <cdr:sp macro="" textlink="">
      <cdr:nvSpPr>
        <cdr:cNvPr id="2" name="テキスト ボックス 2">
          <a:extLst xmlns:a="http://schemas.openxmlformats.org/drawingml/2006/main">
            <a:ext uri="{FF2B5EF4-FFF2-40B4-BE49-F238E27FC236}">
              <a16:creationId xmlns:a16="http://schemas.microsoft.com/office/drawing/2014/main" id="{0F6AF2B3-FE10-48A9-8D25-4AAE6D673DCA}"/>
            </a:ext>
          </a:extLst>
        </cdr:cNvPr>
        <cdr:cNvSpPr txBox="1"/>
      </cdr:nvSpPr>
      <cdr:spPr>
        <a:xfrm xmlns:a="http://schemas.openxmlformats.org/drawingml/2006/main">
          <a:off x="7240654" y="262793"/>
          <a:ext cx="1467060" cy="415470"/>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期間：</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21</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1</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6</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日～</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3</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endParaRPr>
        </a:p>
        <a:p xmlns:a="http://schemas.openxmlformats.org/drawingml/2006/main">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　　　　作成日：</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23</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11</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endParaRPr>
        </a:p>
        <a:p xmlns:a="http://schemas.openxmlformats.org/drawingml/2006/main">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　　　　作成者：熊谷　　　　</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N</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36</a:t>
          </a:r>
          <a:endPar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0.63327</cdr:x>
      <cdr:y>0.02016</cdr:y>
    </cdr:from>
    <cdr:to>
      <cdr:x>1</cdr:x>
      <cdr:y>0.34624</cdr:y>
    </cdr:to>
    <cdr:sp macro="" textlink="">
      <cdr:nvSpPr>
        <cdr:cNvPr id="2" name="テキスト ボックス 2">
          <a:extLst xmlns:a="http://schemas.openxmlformats.org/drawingml/2006/main">
            <a:ext uri="{FF2B5EF4-FFF2-40B4-BE49-F238E27FC236}">
              <a16:creationId xmlns:a16="http://schemas.microsoft.com/office/drawing/2014/main" id="{0F6AF2B3-FE10-48A9-8D25-4AAE6D673DCA}"/>
            </a:ext>
          </a:extLst>
        </cdr:cNvPr>
        <cdr:cNvSpPr txBox="1"/>
      </cdr:nvSpPr>
      <cdr:spPr>
        <a:xfrm xmlns:a="http://schemas.openxmlformats.org/drawingml/2006/main">
          <a:off x="2832974" y="25686"/>
          <a:ext cx="1640591" cy="415505"/>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期間：</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21</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1</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6</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日～</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3</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endParaRPr>
        </a:p>
        <a:p xmlns:a="http://schemas.openxmlformats.org/drawingml/2006/main">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　　　　作成日：</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23</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11</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endParaRPr>
        </a:p>
        <a:p xmlns:a="http://schemas.openxmlformats.org/drawingml/2006/main">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　　　　作成者：熊谷　　　　</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N</a:t>
          </a:r>
          <a:r>
            <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rPr>
            <a:t>＝</a:t>
          </a:r>
          <a:r>
            <a:rPr kumimoji="1" lang="en-US" altLang="ja-JP" sz="700" b="0" dirty="0">
              <a:solidFill>
                <a:schemeClr val="bg1">
                  <a:lumMod val="95000"/>
                  <a:lumOff val="5000"/>
                </a:schemeClr>
              </a:solidFill>
              <a:latin typeface="Meiryo UI" panose="020B0604030504040204" pitchFamily="50" charset="-128"/>
              <a:ea typeface="Meiryo UI" panose="020B0604030504040204" pitchFamily="50" charset="-128"/>
            </a:rPr>
            <a:t>36</a:t>
          </a:r>
          <a:endParaRPr kumimoji="1" lang="ja-JP" altLang="en-US" sz="700" b="0" dirty="0">
            <a:solidFill>
              <a:schemeClr val="bg1">
                <a:lumMod val="95000"/>
                <a:lumOff val="5000"/>
              </a:schemeClr>
            </a:solidFill>
            <a:latin typeface="Meiryo UI" panose="020B0604030504040204" pitchFamily="50" charset="-128"/>
            <a:ea typeface="Meiryo UI" panose="020B0604030504040204" pitchFamily="50" charset="-128"/>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0.63327</cdr:x>
      <cdr:y>0.06329</cdr:y>
    </cdr:from>
    <cdr:to>
      <cdr:x>1</cdr:x>
      <cdr:y>0.20855</cdr:y>
    </cdr:to>
    <cdr:sp macro="" textlink="">
      <cdr:nvSpPr>
        <cdr:cNvPr id="2" name="テキスト ボックス 2">
          <a:extLst xmlns:a="http://schemas.openxmlformats.org/drawingml/2006/main">
            <a:ext uri="{FF2B5EF4-FFF2-40B4-BE49-F238E27FC236}">
              <a16:creationId xmlns:a16="http://schemas.microsoft.com/office/drawing/2014/main" id="{0F6AF2B3-FE10-48A9-8D25-4AAE6D673DCA}"/>
            </a:ext>
          </a:extLst>
        </cdr:cNvPr>
        <cdr:cNvSpPr txBox="1"/>
      </cdr:nvSpPr>
      <cdr:spPr>
        <a:xfrm xmlns:a="http://schemas.openxmlformats.org/drawingml/2006/main">
          <a:off x="2832975" y="181030"/>
          <a:ext cx="1640590" cy="415498"/>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r>
            <a:rPr kumimoji="1" lang="ja-JP" altLang="en-US" sz="700" b="1" dirty="0">
              <a:solidFill>
                <a:schemeClr val="bg1">
                  <a:lumMod val="95000"/>
                  <a:lumOff val="5000"/>
                </a:schemeClr>
              </a:solidFill>
              <a:latin typeface="Meiryo UI" panose="020B0604030504040204" pitchFamily="50" charset="-128"/>
              <a:ea typeface="Meiryo UI" panose="020B0604030504040204" pitchFamily="50" charset="-128"/>
            </a:rPr>
            <a:t>期間：</a:t>
          </a:r>
          <a:r>
            <a:rPr kumimoji="1" lang="en-US" altLang="ja-JP" sz="700" b="1" dirty="0">
              <a:solidFill>
                <a:schemeClr val="bg1">
                  <a:lumMod val="95000"/>
                  <a:lumOff val="5000"/>
                </a:schemeClr>
              </a:solidFill>
              <a:latin typeface="Meiryo UI" panose="020B0604030504040204" pitchFamily="50" charset="-128"/>
              <a:ea typeface="Meiryo UI" panose="020B0604030504040204" pitchFamily="50" charset="-128"/>
            </a:rPr>
            <a:t>21</a:t>
          </a:r>
          <a:r>
            <a:rPr kumimoji="1" lang="ja-JP" altLang="en-US" sz="700" b="1"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700" b="1" dirty="0">
              <a:solidFill>
                <a:schemeClr val="bg1">
                  <a:lumMod val="95000"/>
                  <a:lumOff val="5000"/>
                </a:schemeClr>
              </a:solidFill>
              <a:latin typeface="Meiryo UI" panose="020B0604030504040204" pitchFamily="50" charset="-128"/>
              <a:ea typeface="Meiryo UI" panose="020B0604030504040204" pitchFamily="50" charset="-128"/>
            </a:rPr>
            <a:t>1</a:t>
          </a:r>
          <a:r>
            <a:rPr kumimoji="1" lang="ja-JP" altLang="en-US" sz="700" b="1"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700" b="1" dirty="0">
              <a:solidFill>
                <a:schemeClr val="bg1">
                  <a:lumMod val="95000"/>
                  <a:lumOff val="5000"/>
                </a:schemeClr>
              </a:solidFill>
              <a:latin typeface="Meiryo UI" panose="020B0604030504040204" pitchFamily="50" charset="-128"/>
              <a:ea typeface="Meiryo UI" panose="020B0604030504040204" pitchFamily="50" charset="-128"/>
            </a:rPr>
            <a:t>6</a:t>
          </a:r>
          <a:r>
            <a:rPr kumimoji="1" lang="ja-JP" altLang="en-US" sz="700" b="1" dirty="0">
              <a:solidFill>
                <a:schemeClr val="bg1">
                  <a:lumMod val="95000"/>
                  <a:lumOff val="5000"/>
                </a:schemeClr>
              </a:solidFill>
              <a:latin typeface="Meiryo UI" panose="020B0604030504040204" pitchFamily="50" charset="-128"/>
              <a:ea typeface="Meiryo UI" panose="020B0604030504040204" pitchFamily="50" charset="-128"/>
            </a:rPr>
            <a:t>日～</a:t>
          </a:r>
          <a:r>
            <a:rPr kumimoji="1" lang="en-US" altLang="ja-JP" sz="700" b="1" dirty="0">
              <a:solidFill>
                <a:schemeClr val="bg1">
                  <a:lumMod val="95000"/>
                  <a:lumOff val="5000"/>
                </a:schemeClr>
              </a:solidFill>
              <a:latin typeface="Meiryo UI" panose="020B0604030504040204" pitchFamily="50" charset="-128"/>
              <a:ea typeface="Meiryo UI" panose="020B0604030504040204" pitchFamily="50" charset="-128"/>
            </a:rPr>
            <a:t>3</a:t>
          </a:r>
          <a:r>
            <a:rPr kumimoji="1" lang="ja-JP" altLang="en-US" sz="700" b="1"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700" b="1"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700" b="1"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700" b="1" dirty="0">
            <a:solidFill>
              <a:schemeClr val="bg1">
                <a:lumMod val="95000"/>
                <a:lumOff val="5000"/>
              </a:schemeClr>
            </a:solidFill>
            <a:latin typeface="Meiryo UI" panose="020B0604030504040204" pitchFamily="50" charset="-128"/>
            <a:ea typeface="Meiryo UI" panose="020B0604030504040204" pitchFamily="50" charset="-128"/>
          </a:endParaRPr>
        </a:p>
        <a:p xmlns:a="http://schemas.openxmlformats.org/drawingml/2006/main">
          <a:r>
            <a:rPr kumimoji="1" lang="ja-JP" altLang="en-US" sz="700" b="1" dirty="0">
              <a:solidFill>
                <a:schemeClr val="bg1">
                  <a:lumMod val="95000"/>
                  <a:lumOff val="5000"/>
                </a:schemeClr>
              </a:solidFill>
              <a:latin typeface="Meiryo UI" panose="020B0604030504040204" pitchFamily="50" charset="-128"/>
              <a:ea typeface="Meiryo UI" panose="020B0604030504040204" pitchFamily="50" charset="-128"/>
            </a:rPr>
            <a:t>　　　　作成日：</a:t>
          </a:r>
          <a:r>
            <a:rPr kumimoji="1" lang="en-US" altLang="ja-JP" sz="700" b="1" dirty="0">
              <a:solidFill>
                <a:schemeClr val="bg1">
                  <a:lumMod val="95000"/>
                  <a:lumOff val="5000"/>
                </a:schemeClr>
              </a:solidFill>
              <a:latin typeface="Meiryo UI" panose="020B0604030504040204" pitchFamily="50" charset="-128"/>
              <a:ea typeface="Meiryo UI" panose="020B0604030504040204" pitchFamily="50" charset="-128"/>
            </a:rPr>
            <a:t>23</a:t>
          </a:r>
          <a:r>
            <a:rPr kumimoji="1" lang="ja-JP" altLang="en-US" sz="700" b="1"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700" b="1" dirty="0">
              <a:solidFill>
                <a:schemeClr val="bg1">
                  <a:lumMod val="95000"/>
                  <a:lumOff val="5000"/>
                </a:schemeClr>
              </a:solidFill>
              <a:latin typeface="Meiryo UI" panose="020B0604030504040204" pitchFamily="50" charset="-128"/>
              <a:ea typeface="Meiryo UI" panose="020B0604030504040204" pitchFamily="50" charset="-128"/>
            </a:rPr>
            <a:t>11</a:t>
          </a:r>
          <a:r>
            <a:rPr kumimoji="1" lang="ja-JP" altLang="en-US" sz="700" b="1"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700" b="1"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700" b="1"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700" b="1" dirty="0">
            <a:solidFill>
              <a:schemeClr val="bg1">
                <a:lumMod val="95000"/>
                <a:lumOff val="5000"/>
              </a:schemeClr>
            </a:solidFill>
            <a:latin typeface="Meiryo UI" panose="020B0604030504040204" pitchFamily="50" charset="-128"/>
            <a:ea typeface="Meiryo UI" panose="020B0604030504040204" pitchFamily="50" charset="-128"/>
          </a:endParaRPr>
        </a:p>
        <a:p xmlns:a="http://schemas.openxmlformats.org/drawingml/2006/main">
          <a:r>
            <a:rPr kumimoji="1" lang="ja-JP" altLang="en-US" sz="700" b="1" dirty="0">
              <a:solidFill>
                <a:schemeClr val="bg1">
                  <a:lumMod val="95000"/>
                  <a:lumOff val="5000"/>
                </a:schemeClr>
              </a:solidFill>
              <a:latin typeface="Meiryo UI" panose="020B0604030504040204" pitchFamily="50" charset="-128"/>
              <a:ea typeface="Meiryo UI" panose="020B0604030504040204" pitchFamily="50" charset="-128"/>
            </a:rPr>
            <a:t>　　　　作成者：熊谷　　　　</a:t>
          </a:r>
          <a:r>
            <a:rPr kumimoji="1" lang="en-US" altLang="ja-JP" sz="700" b="1" dirty="0">
              <a:solidFill>
                <a:schemeClr val="bg1">
                  <a:lumMod val="95000"/>
                  <a:lumOff val="5000"/>
                </a:schemeClr>
              </a:solidFill>
              <a:latin typeface="Meiryo UI" panose="020B0604030504040204" pitchFamily="50" charset="-128"/>
              <a:ea typeface="Meiryo UI" panose="020B0604030504040204" pitchFamily="50" charset="-128"/>
            </a:rPr>
            <a:t>N</a:t>
          </a:r>
          <a:r>
            <a:rPr kumimoji="1" lang="ja-JP" altLang="en-US" sz="700" b="1" dirty="0">
              <a:solidFill>
                <a:schemeClr val="bg1">
                  <a:lumMod val="95000"/>
                  <a:lumOff val="5000"/>
                </a:schemeClr>
              </a:solidFill>
              <a:latin typeface="Meiryo UI" panose="020B0604030504040204" pitchFamily="50" charset="-128"/>
              <a:ea typeface="Meiryo UI" panose="020B0604030504040204" pitchFamily="50" charset="-128"/>
            </a:rPr>
            <a:t>＝</a:t>
          </a:r>
          <a:r>
            <a:rPr kumimoji="1" lang="en-US" altLang="ja-JP" sz="700" b="1" dirty="0">
              <a:solidFill>
                <a:schemeClr val="bg1">
                  <a:lumMod val="95000"/>
                  <a:lumOff val="5000"/>
                </a:schemeClr>
              </a:solidFill>
              <a:latin typeface="Meiryo UI" panose="020B0604030504040204" pitchFamily="50" charset="-128"/>
              <a:ea typeface="Meiryo UI" panose="020B0604030504040204" pitchFamily="50" charset="-128"/>
            </a:rPr>
            <a:t>36</a:t>
          </a:r>
          <a:endParaRPr kumimoji="1" lang="ja-JP" altLang="en-US" sz="700" b="1" dirty="0">
            <a:solidFill>
              <a:schemeClr val="bg1">
                <a:lumMod val="95000"/>
                <a:lumOff val="5000"/>
              </a:schemeClr>
            </a:solidFill>
            <a:latin typeface="Meiryo UI" panose="020B0604030504040204" pitchFamily="50" charset="-128"/>
            <a:ea typeface="Meiryo UI" panose="020B0604030504040204" pitchFamily="50" charset="-128"/>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151093-7A35-48EA-A89C-8BEBCF982C0E}" type="datetimeFigureOut">
              <a:rPr kumimoji="1" lang="ja-JP" altLang="en-US" smtClean="0"/>
              <a:t>2024/11/27</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C70D10-8A5F-481A-B9AD-BDEB268F532E}" type="slidenum">
              <a:rPr kumimoji="1" lang="ja-JP" altLang="en-US" smtClean="0"/>
              <a:t>‹#›</a:t>
            </a:fld>
            <a:endParaRPr kumimoji="1" lang="ja-JP" altLang="en-US"/>
          </a:p>
        </p:txBody>
      </p:sp>
    </p:spTree>
    <p:extLst>
      <p:ext uri="{BB962C8B-B14F-4D97-AF65-F5344CB8AC3E}">
        <p14:creationId xmlns:p14="http://schemas.microsoft.com/office/powerpoint/2010/main" val="41548087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l"/>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皆さん、こんにちは。トヨタ自動車株式会社 上郷工場 エンジン鋳造部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l"/>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ベストヘッドサークルの熊谷です。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l"/>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ただいまから、テーマ『金網浮き不良撲滅への挑戦』を発表します。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1</a:t>
            </a:fld>
            <a:endParaRPr kumimoji="1" lang="ja-JP" altLang="en-US"/>
          </a:p>
        </p:txBody>
      </p:sp>
    </p:spTree>
    <p:extLst>
      <p:ext uri="{BB962C8B-B14F-4D97-AF65-F5344CB8AC3E}">
        <p14:creationId xmlns:p14="http://schemas.microsoft.com/office/powerpoint/2010/main" val="188610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取り出しを行い、製品が完成します。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kern="100" dirty="0">
                <a:effectLst/>
                <a:latin typeface="UD デジタル 教科書体 N-R" panose="02020400000000000000" pitchFamily="17" charset="-128"/>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10</a:t>
            </a:fld>
            <a:endParaRPr kumimoji="1" lang="ja-JP" altLang="en-US"/>
          </a:p>
        </p:txBody>
      </p:sp>
    </p:spTree>
    <p:extLst>
      <p:ext uri="{BB962C8B-B14F-4D97-AF65-F5344CB8AC3E}">
        <p14:creationId xmlns:p14="http://schemas.microsoft.com/office/powerpoint/2010/main" val="3324077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そんなシリンダーヘッドは、</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l"/>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エンジンを動かす重要な部品。</a:t>
            </a:r>
            <a:br>
              <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b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私たちが製造しているエンジンは、レクサスやアルファードなどに搭載されています。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55EF832E-FDDB-4323-A3A3-E24C12FDF75E}" type="slidenum">
              <a:rPr kumimoji="1" lang="ja-JP" altLang="en-US" smtClean="0"/>
              <a:t>11</a:t>
            </a:fld>
            <a:endParaRPr kumimoji="1" lang="ja-JP" altLang="en-US" dirty="0"/>
          </a:p>
        </p:txBody>
      </p:sp>
    </p:spTree>
    <p:extLst>
      <p:ext uri="{BB962C8B-B14F-4D97-AF65-F5344CB8AC3E}">
        <p14:creationId xmlns:p14="http://schemas.microsoft.com/office/powerpoint/2010/main" val="3539345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私たちベストヘッドサークルは</a:t>
            </a:r>
            <a:r>
              <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9</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名で構成され</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常に明るく愉快なサークル。</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12</a:t>
            </a:fld>
            <a:endParaRPr kumimoji="1" lang="ja-JP" altLang="en-US"/>
          </a:p>
        </p:txBody>
      </p:sp>
    </p:spTree>
    <p:extLst>
      <p:ext uri="{BB962C8B-B14F-4D97-AF65-F5344CB8AC3E}">
        <p14:creationId xmlns:p14="http://schemas.microsoft.com/office/powerpoint/2010/main" val="3419586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そんなある日の、品質ミーティング。</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solidFill>
                  <a:srgbClr val="00B0F0"/>
                </a:solidFill>
                <a:effectLst/>
                <a:latin typeface="Century" panose="02040604050505020304" pitchFamily="18" charset="0"/>
                <a:ea typeface="UD デジタル 教科書体 N-R" panose="02020400000000000000" pitchFamily="17" charset="-128"/>
                <a:cs typeface="Times New Roman" panose="02020603050405020304" pitchFamily="18" charset="0"/>
              </a:rPr>
              <a:t>「今月も工程内不良が多すぎる」</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と布山組長。</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kern="100" dirty="0">
                <a:effectLst/>
                <a:latin typeface="UD デジタル 教科書体 N-R" panose="02020400000000000000" pitchFamily="17" charset="-128"/>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工程内不良率は、組目標を毎月未達の状態。</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直近</a:t>
            </a:r>
            <a:r>
              <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3</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か月の不良内訳をパレート</a:t>
            </a:r>
            <a:r>
              <a:rPr lang="ja-JP" altLang="en-US"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展開すると</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金網浮き不良が</a:t>
            </a:r>
            <a:r>
              <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1</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番多く発生しており、全体の</a:t>
            </a:r>
            <a:r>
              <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43</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この不良は慢性課題として組の重点テーマに何度も取り上げられており、</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r>
              <a:rPr lang="ja-JP" altLang="ja-JP" sz="1800" dirty="0">
                <a:effectLst/>
                <a:ea typeface="UD デジタル 教科書体 N-R" panose="02020400000000000000" pitchFamily="17" charset="-128"/>
                <a:cs typeface="Times New Roman" panose="02020603050405020304" pitchFamily="18" charset="0"/>
              </a:rPr>
              <a:t>広く認知されている不良です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13</a:t>
            </a:fld>
            <a:endParaRPr kumimoji="1" lang="ja-JP" altLang="en-US"/>
          </a:p>
        </p:txBody>
      </p:sp>
    </p:spTree>
    <p:extLst>
      <p:ext uri="{BB962C8B-B14F-4D97-AF65-F5344CB8AC3E}">
        <p14:creationId xmlns:p14="http://schemas.microsoft.com/office/powerpoint/2010/main" val="17678865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金網は、作業者が金網セット治具を使用し、</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堰入子と呼ばれる溶湯の通り道に金網をセットします。</a:t>
            </a:r>
            <a:endParaRPr lang="en-US" altLang="ja-JP" sz="1800" b="1" kern="100" dirty="0">
              <a:solidFill>
                <a:srgbClr val="FF0000"/>
              </a:solidFill>
              <a:effectLst/>
              <a:latin typeface="Century" panose="02040604050505020304" pitchFamily="18" charset="0"/>
              <a:ea typeface="UD デジタル 教科書体 N-R" panose="02020400000000000000"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この金網は、溶湯内の不純物が製品内に混入しないようにする</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r>
              <a:rPr lang="ja-JP" altLang="ja-JP" sz="1800" dirty="0">
                <a:effectLst/>
                <a:ea typeface="UD デジタル 教科書体 N-R" panose="02020400000000000000" pitchFamily="17" charset="-128"/>
                <a:cs typeface="Times New Roman" panose="02020603050405020304" pitchFamily="18" charset="0"/>
              </a:rPr>
              <a:t>フィルターの役割があり、イメージするならお茶葉のフィルターです。</a:t>
            </a:r>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14</a:t>
            </a:fld>
            <a:endParaRPr kumimoji="1" lang="ja-JP" altLang="en-US"/>
          </a:p>
        </p:txBody>
      </p:sp>
    </p:spTree>
    <p:extLst>
      <p:ext uri="{BB962C8B-B14F-4D97-AF65-F5344CB8AC3E}">
        <p14:creationId xmlns:p14="http://schemas.microsoft.com/office/powerpoint/2010/main" val="23108105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正常時において、この金網は</a:t>
            </a:r>
            <a:r>
              <a:rPr lang="ja-JP" altLang="en-US"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製品完成まで</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セットした位置から動くことはありません。</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15</a:t>
            </a:fld>
            <a:endParaRPr kumimoji="1" lang="ja-JP" altLang="en-US"/>
          </a:p>
        </p:txBody>
      </p:sp>
    </p:spTree>
    <p:extLst>
      <p:ext uri="{BB962C8B-B14F-4D97-AF65-F5344CB8AC3E}">
        <p14:creationId xmlns:p14="http://schemas.microsoft.com/office/powerpoint/2010/main" val="12495149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しかし何らかの原因で溶湯充填時に、製品内まで金網が浮き上がってしまったものを</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r>
              <a:rPr lang="ja-JP" altLang="ja-JP" sz="1800" dirty="0">
                <a:effectLst/>
                <a:ea typeface="UD デジタル 教科書体 N-R" panose="02020400000000000000" pitchFamily="17" charset="-128"/>
                <a:cs typeface="Times New Roman" panose="02020603050405020304" pitchFamily="18" charset="0"/>
              </a:rPr>
              <a:t>金網浮き不良といいます</a:t>
            </a:r>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16</a:t>
            </a:fld>
            <a:endParaRPr kumimoji="1" lang="ja-JP" altLang="en-US"/>
          </a:p>
        </p:txBody>
      </p:sp>
    </p:spTree>
    <p:extLst>
      <p:ext uri="{BB962C8B-B14F-4D97-AF65-F5344CB8AC3E}">
        <p14:creationId xmlns:p14="http://schemas.microsoft.com/office/powerpoint/2010/main" val="2905621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実際の写真で見てみると、製品断面に金網が残っていることが分かります。</a:t>
            </a:r>
            <a:endPar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レントゲン写真で見ると、よく分かりますね。</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17</a:t>
            </a:fld>
            <a:endParaRPr kumimoji="1" lang="ja-JP" altLang="en-US"/>
          </a:p>
        </p:txBody>
      </p:sp>
    </p:spTree>
    <p:extLst>
      <p:ext uri="{BB962C8B-B14F-4D97-AF65-F5344CB8AC3E}">
        <p14:creationId xmlns:p14="http://schemas.microsoft.com/office/powerpoint/2010/main" val="2646043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金網浮き不良が発生することで、損失金額は膨れ上がり、不良処分工数も多く発生。</a:t>
            </a:r>
            <a:endPar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さらに、検査時間の増加は特に深刻。</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b="1" kern="100" dirty="0">
                <a:solidFill>
                  <a:srgbClr val="FF0000"/>
                </a:solidFill>
                <a:effectLst/>
                <a:latin typeface="UD デジタル 教科書体 N-R" panose="02020400000000000000" pitchFamily="17" charset="-128"/>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以前は目視検査のみだったものに対し、現在はマグネットの磁気を利用した検査が追加されており、</a:t>
            </a:r>
            <a:endPar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作業者の負荷が急増。早急な対策が必要です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18</a:t>
            </a:fld>
            <a:endParaRPr kumimoji="1" lang="ja-JP" altLang="en-US"/>
          </a:p>
        </p:txBody>
      </p:sp>
    </p:spTree>
    <p:extLst>
      <p:ext uri="{BB962C8B-B14F-4D97-AF65-F5344CB8AC3E}">
        <p14:creationId xmlns:p14="http://schemas.microsoft.com/office/powerpoint/2010/main" val="4763108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しかし、過去に何度も対策を行ってはいますが、</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撲滅には至っておらず、あるべき姿とのギャップはこのようになっています。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19</a:t>
            </a:fld>
            <a:endParaRPr kumimoji="1" lang="ja-JP" altLang="en-US"/>
          </a:p>
        </p:txBody>
      </p:sp>
    </p:spTree>
    <p:extLst>
      <p:ext uri="{BB962C8B-B14F-4D97-AF65-F5344CB8AC3E}">
        <p14:creationId xmlns:p14="http://schemas.microsoft.com/office/powerpoint/2010/main" val="1475656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l"/>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私達の会社は、愛知県内に、</a:t>
            </a:r>
            <a:r>
              <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12</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の工場があり</a:t>
            </a:r>
            <a:r>
              <a:rPr lang="ja-JP" altLang="ja-JP" sz="1800" kern="100" dirty="0">
                <a:solidFill>
                  <a:srgbClr val="FF0000"/>
                </a:solidFill>
                <a:effectLst/>
                <a:latin typeface="Century" panose="02040604050505020304" pitchFamily="18" charset="0"/>
                <a:ea typeface="UD デジタル 教科書体 N-R" panose="02020400000000000000" pitchFamily="17" charset="-128"/>
                <a:cs typeface="Times New Roman" panose="02020603050405020304" pitchFamily="18" charset="0"/>
              </a:rPr>
              <a:t>　</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その中の、上郷工場が私達の職場です。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l"/>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上郷工場では、主要エンジンを、鋳造・加工・組み付けまで行っており、私達の職場は、鋳造工程において低圧鋳造法にてシリンダーヘッドを製造しています。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2</a:t>
            </a:fld>
            <a:endParaRPr kumimoji="1" lang="ja-JP" altLang="en-US"/>
          </a:p>
        </p:txBody>
      </p:sp>
    </p:spTree>
    <p:extLst>
      <p:ext uri="{BB962C8B-B14F-4D97-AF65-F5344CB8AC3E}">
        <p14:creationId xmlns:p14="http://schemas.microsoft.com/office/powerpoint/2010/main" val="541783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ＳＴＥＰ２　現状把握</a:t>
            </a:r>
            <a:endPar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金網浮き不良を、マシン別で層別すると、</a:t>
            </a:r>
            <a:endPar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全てのマシンで発生しており、</a:t>
            </a:r>
            <a:r>
              <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4</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か所ある堰入子の部位別で層別しても大差はありません。</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marL="127000" indent="-127000" algn="just"/>
            <a:endParaRPr lang="en-US" altLang="ja-JP" sz="1800" kern="100" dirty="0">
              <a:effectLst/>
              <a:latin typeface="UD デジタル 教科書体 N-R" panose="02020400000000000000" pitchFamily="17" charset="-128"/>
              <a:ea typeface="ＭＳ 明朝" panose="02020609040205080304" pitchFamily="17" charset="-128"/>
              <a:cs typeface="Times New Roman" panose="02020603050405020304" pitchFamily="18" charset="0"/>
            </a:endParaRPr>
          </a:p>
          <a:p>
            <a:pPr marL="127000" indent="-127000"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しかし、作業者別で層別すると、</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経験年数</a:t>
            </a:r>
            <a:r>
              <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1</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年以上のベテランに比べ、</a:t>
            </a:r>
            <a:r>
              <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3</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か月未満の新人では、大きな差が発生。</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そもそも金網浮き不良は、作業者の金網セット作業に大きく左右される不良。</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20</a:t>
            </a:fld>
            <a:endParaRPr kumimoji="1" lang="ja-JP" altLang="en-US"/>
          </a:p>
        </p:txBody>
      </p:sp>
    </p:spTree>
    <p:extLst>
      <p:ext uri="{BB962C8B-B14F-4D97-AF65-F5344CB8AC3E}">
        <p14:creationId xmlns:p14="http://schemas.microsoft.com/office/powerpoint/2010/main" val="5991096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金網が正常にセットされると、</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r>
              <a:rPr lang="ja-JP" altLang="ja-JP" sz="1800" dirty="0">
                <a:effectLst/>
                <a:ea typeface="UD デジタル 教科書体 N-R" panose="02020400000000000000" pitchFamily="17" charset="-128"/>
                <a:cs typeface="Times New Roman" panose="02020603050405020304" pitchFamily="18" charset="0"/>
              </a:rPr>
              <a:t>加工面を基準として</a:t>
            </a:r>
            <a:r>
              <a:rPr lang="en-US" altLang="ja-JP" sz="1800" dirty="0">
                <a:effectLst/>
                <a:ea typeface="UD デジタル 教科書体 N-R" panose="02020400000000000000" pitchFamily="17" charset="-128"/>
                <a:cs typeface="Times New Roman" panose="02020603050405020304" pitchFamily="18" charset="0"/>
              </a:rPr>
              <a:t>4.5mm</a:t>
            </a:r>
            <a:r>
              <a:rPr lang="ja-JP" altLang="ja-JP" sz="1800" dirty="0">
                <a:effectLst/>
                <a:ea typeface="UD デジタル 教科書体 N-R" panose="02020400000000000000" pitchFamily="17" charset="-128"/>
                <a:cs typeface="Times New Roman" panose="02020603050405020304" pitchFamily="18" charset="0"/>
              </a:rPr>
              <a:t>深い位置に入ります</a:t>
            </a:r>
            <a:endParaRPr lang="en-US" altLang="ja-JP" sz="1800" dirty="0">
              <a:effectLst/>
              <a:ea typeface="UD デジタル 教科書体 N-R" panose="02020400000000000000" pitchFamily="17" charset="-128"/>
              <a:cs typeface="Times New Roman" panose="02020603050405020304" pitchFamily="18" charset="0"/>
            </a:endParaRPr>
          </a:p>
          <a:p>
            <a:r>
              <a:rPr lang="en-US" altLang="ja-JP" sz="1800" kern="100" dirty="0">
                <a:effectLst/>
                <a:latin typeface="UD デジタル 教科書体 N-R" panose="02020400000000000000" pitchFamily="17" charset="-128"/>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れにより、金網と堰入子の設置面積が最大となり、</a:t>
            </a:r>
            <a:endParaRPr lang="en-US" altLang="ja-JP" sz="1800" b="1" kern="100" dirty="0">
              <a:solidFill>
                <a:srgbClr val="FF0000"/>
              </a:solidFill>
              <a:effectLst/>
              <a:latin typeface="Century" panose="02040604050505020304" pitchFamily="18" charset="0"/>
              <a:ea typeface="UD デジタル 教科書体 N-R" panose="02020400000000000000"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金網の抵抗値は</a:t>
            </a:r>
            <a:r>
              <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24N</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。抵抗値とは、金網を堰入子から引き抜くことに必要な力のこと。</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この抵抗値が高ければ高いほど、溶湯の圧力に耐えることができ、金網浮き不良の発生リスクは低減します。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21</a:t>
            </a:fld>
            <a:endParaRPr kumimoji="1" lang="ja-JP" altLang="en-US"/>
          </a:p>
        </p:txBody>
      </p:sp>
    </p:spTree>
    <p:extLst>
      <p:ext uri="{BB962C8B-B14F-4D97-AF65-F5344CB8AC3E}">
        <p14:creationId xmlns:p14="http://schemas.microsoft.com/office/powerpoint/2010/main" val="26515260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まずは、この位置に正しくセットできているのか。訓練機を使用し検証開始。</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加工面の</a:t>
            </a:r>
            <a:r>
              <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0</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を基準に測定すると、</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ベテランでも多少のバラツキはあるものの、定位置近くに収まっています。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一方、不良が多い新人は</a:t>
            </a:r>
            <a:r>
              <a:rPr lang="ja-JP" altLang="en-US"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ベテランより</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金網の位置が浅くなる</a:t>
            </a:r>
            <a:r>
              <a:rPr lang="ja-JP" altLang="en-US"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ことがわかりました。</a:t>
            </a:r>
            <a:endPar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endParaRPr>
          </a:p>
          <a:p>
            <a:pPr algn="just"/>
            <a:endPar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セット位置が浅くなることで、</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堰入子との接地面積が小さくなり抵抗値が低下していることが分かりました。</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22</a:t>
            </a:fld>
            <a:endParaRPr kumimoji="1" lang="ja-JP" altLang="en-US"/>
          </a:p>
        </p:txBody>
      </p:sp>
    </p:spTree>
    <p:extLst>
      <p:ext uri="{BB962C8B-B14F-4D97-AF65-F5344CB8AC3E}">
        <p14:creationId xmlns:p14="http://schemas.microsoft.com/office/powerpoint/2010/main" val="13476974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ＳＴＥＰ３　目標設定</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kern="100" dirty="0">
                <a:effectLst/>
                <a:latin typeface="UD デジタル 教科書体 N-R" panose="02020400000000000000" pitchFamily="17" charset="-128"/>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金網浮き不良を</a:t>
            </a:r>
            <a:r>
              <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0</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にすべく、１次目標として、金網セット位置が浅くなる新人を</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ターゲットに活動開始。</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これにより新人の金網浮き不良率もベテラン同等レベルへ向上させます。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23</a:t>
            </a:fld>
            <a:endParaRPr kumimoji="1" lang="ja-JP" altLang="en-US"/>
          </a:p>
        </p:txBody>
      </p:sp>
    </p:spTree>
    <p:extLst>
      <p:ext uri="{BB962C8B-B14F-4D97-AF65-F5344CB8AC3E}">
        <p14:creationId xmlns:p14="http://schemas.microsoft.com/office/powerpoint/2010/main" val="42349057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ＳＴＥＰ</a:t>
            </a:r>
            <a:r>
              <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4</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　要因解析</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【新人は金網セット位置が浅くなる】</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に対し、特性要因図を用いてブレスト実施。</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kern="100" dirty="0">
                <a:effectLst/>
                <a:latin typeface="UD デジタル 教科書体 N-R" panose="02020400000000000000" pitchFamily="17" charset="-128"/>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人起因にて、</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真上からセットできていないという要因があげられました。</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24</a:t>
            </a:fld>
            <a:endParaRPr kumimoji="1" lang="ja-JP" altLang="en-US"/>
          </a:p>
        </p:txBody>
      </p:sp>
    </p:spTree>
    <p:extLst>
      <p:ext uri="{BB962C8B-B14F-4D97-AF65-F5344CB8AC3E}">
        <p14:creationId xmlns:p14="http://schemas.microsoft.com/office/powerpoint/2010/main" val="37996610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ＳＴＥＰ</a:t>
            </a:r>
            <a:r>
              <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5</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　真因追及</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br>
              <a:rPr lang="en-US" altLang="ja-JP" sz="1800" kern="100" dirty="0">
                <a:effectLst/>
                <a:latin typeface="UD デジタル 教科書体 N-R" panose="02020400000000000000" pitchFamily="17" charset="-128"/>
                <a:ea typeface="ＭＳ 明朝" panose="02020609040205080304" pitchFamily="17" charset="-128"/>
                <a:cs typeface="Times New Roman" panose="02020603050405020304" pitchFamily="18" charset="0"/>
              </a:rPr>
            </a:b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先ほどの要因に対し</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【教えられたとおりにやっています】と新人</a:t>
            </a:r>
            <a:r>
              <a:rPr lang="ja-JP" altLang="en-US"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br>
              <a:rPr lang="en-US" altLang="ja-JP" sz="1800" kern="100" dirty="0">
                <a:effectLst/>
                <a:latin typeface="UD デジタル 教科書体 N-R" panose="02020400000000000000" pitchFamily="17" charset="-128"/>
                <a:ea typeface="ＭＳ 明朝" panose="02020609040205080304" pitchFamily="17" charset="-128"/>
                <a:cs typeface="Times New Roman" panose="02020603050405020304" pitchFamily="18" charset="0"/>
              </a:rPr>
            </a:b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確認してみようと意気込むものの</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目視では人によるバラツキはわかりません。</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そこで、メンバーで知恵を出し合い採用したのが</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人や物体の動きを取得し、</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デジタルデータとして可視化できるモーションキャプチャー。</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25</a:t>
            </a:fld>
            <a:endParaRPr kumimoji="1" lang="ja-JP" altLang="en-US"/>
          </a:p>
        </p:txBody>
      </p:sp>
    </p:spTree>
    <p:extLst>
      <p:ext uri="{BB962C8B-B14F-4D97-AF65-F5344CB8AC3E}">
        <p14:creationId xmlns:p14="http://schemas.microsoft.com/office/powerpoint/2010/main" val="31626928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側面視、つまり作業者真横からの軌道を</a:t>
            </a:r>
            <a:r>
              <a:rPr lang="ja-JP" altLang="en-US"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撮影し</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データにて比較してみると</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途中まで同じ軌道なのに対し、重要な堰入子へのセット手前でバラツキが発生。</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kern="100" dirty="0">
                <a:effectLst/>
                <a:latin typeface="UD デジタル 教科書体 N-R" panose="02020400000000000000" pitchFamily="17" charset="-128"/>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ベテランにおいては、真っすぐセットされているのに対し</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新人は斜めからセット。</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br>
              <a:rPr lang="en-US" altLang="ja-JP" sz="1800" kern="100" dirty="0">
                <a:effectLst/>
                <a:latin typeface="UD デジタル 教科書体 N-R" panose="02020400000000000000" pitchFamily="17" charset="-128"/>
                <a:ea typeface="ＭＳ 明朝" panose="02020609040205080304" pitchFamily="17" charset="-128"/>
                <a:cs typeface="Times New Roman" panose="02020603050405020304" pitchFamily="18" charset="0"/>
              </a:rPr>
            </a:b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途中まで同じ軌道なのにどうしてでしょうか。</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0C70D10-8A5F-481A-B9AD-BDEB268F532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9399812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800" dirty="0"/>
              <a:t>その理由は体格の差にヒントが。</a:t>
            </a:r>
          </a:p>
          <a:p>
            <a:r>
              <a:rPr kumimoji="1" lang="ja-JP" altLang="en-US" sz="1800" dirty="0"/>
              <a:t>各メンバー身長や腕の長さが異なります。</a:t>
            </a:r>
          </a:p>
          <a:p>
            <a:endParaRPr kumimoji="1" lang="ja-JP" altLang="en-US" sz="1800" dirty="0"/>
          </a:p>
          <a:p>
            <a:r>
              <a:rPr kumimoji="1" lang="ja-JP" altLang="en-US" sz="1800" dirty="0"/>
              <a:t>これまでの教え方は、ベテランの軌道を伝授。</a:t>
            </a:r>
          </a:p>
          <a:p>
            <a:r>
              <a:rPr kumimoji="1" lang="ja-JP" altLang="en-US" sz="1800" dirty="0"/>
              <a:t>しかし、その軌道</a:t>
            </a:r>
            <a:r>
              <a:rPr kumimoji="1" lang="ja-JP" altLang="en-US" sz="1800"/>
              <a:t>はベテランとって</a:t>
            </a:r>
            <a:r>
              <a:rPr kumimoji="1" lang="ja-JP" altLang="en-US" sz="1800" dirty="0"/>
              <a:t>最適であっても、</a:t>
            </a:r>
          </a:p>
          <a:p>
            <a:r>
              <a:rPr kumimoji="1" lang="ja-JP" altLang="en-US" sz="1800" dirty="0"/>
              <a:t>体格の異なる、新人にとっては最適ではなかったのです。</a:t>
            </a:r>
          </a:p>
          <a:p>
            <a:endParaRPr kumimoji="1" lang="ja-JP" altLang="en-US" sz="1800" dirty="0"/>
          </a:p>
          <a:p>
            <a:r>
              <a:rPr kumimoji="1" lang="ja-JP" altLang="en-US" sz="1800" dirty="0"/>
              <a:t>そこで真因を</a:t>
            </a:r>
            <a:r>
              <a:rPr kumimoji="1" lang="en-US" altLang="ja-JP" sz="1800" dirty="0"/>
              <a:t>【</a:t>
            </a:r>
            <a:r>
              <a:rPr kumimoji="1" lang="ja-JP" altLang="en-US" sz="1800" dirty="0"/>
              <a:t>最適な軌道でセットできていない</a:t>
            </a:r>
            <a:r>
              <a:rPr kumimoji="1" lang="en-US" altLang="ja-JP" sz="1800" dirty="0"/>
              <a:t>】</a:t>
            </a:r>
            <a:r>
              <a:rPr kumimoji="1" lang="ja-JP" altLang="en-US" sz="1800" dirty="0"/>
              <a:t>とし、対策立案に入ります。</a:t>
            </a:r>
          </a:p>
          <a:p>
            <a:endParaRPr kumimoji="1" lang="ja-JP" altLang="en-US" sz="1800"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27</a:t>
            </a:fld>
            <a:endParaRPr kumimoji="1" lang="ja-JP" altLang="en-US"/>
          </a:p>
        </p:txBody>
      </p:sp>
    </p:spTree>
    <p:extLst>
      <p:ext uri="{BB962C8B-B14F-4D97-AF65-F5344CB8AC3E}">
        <p14:creationId xmlns:p14="http://schemas.microsoft.com/office/powerpoint/2010/main" val="33618132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STEP6</a:t>
            </a:r>
            <a:r>
              <a:rPr kumimoji="1" lang="ja-JP" altLang="en-US" dirty="0"/>
              <a:t>　対策立案</a:t>
            </a:r>
          </a:p>
          <a:p>
            <a:r>
              <a:rPr kumimoji="1" lang="ja-JP" altLang="en-US" dirty="0"/>
              <a:t>先ほどの真因に対し、最適な軌道の習得を目的に</a:t>
            </a:r>
          </a:p>
          <a:p>
            <a:r>
              <a:rPr kumimoji="1" lang="ja-JP" altLang="en-US" dirty="0"/>
              <a:t>訓練方法の見直しと軌道確認会の実施を採用</a:t>
            </a: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28</a:t>
            </a:fld>
            <a:endParaRPr kumimoji="1" lang="ja-JP" altLang="en-US"/>
          </a:p>
        </p:txBody>
      </p:sp>
    </p:spTree>
    <p:extLst>
      <p:ext uri="{BB962C8B-B14F-4D97-AF65-F5344CB8AC3E}">
        <p14:creationId xmlns:p14="http://schemas.microsoft.com/office/powerpoint/2010/main" val="15839182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訓練方法の見直しでは、訓練手順書にモーションキャプチャーを</a:t>
            </a:r>
          </a:p>
          <a:p>
            <a:r>
              <a:rPr kumimoji="1" lang="ja-JP" altLang="en-US" dirty="0"/>
              <a:t>必須項目として落とし込みを実施。</a:t>
            </a:r>
          </a:p>
          <a:p>
            <a:endParaRPr kumimoji="1" lang="ja-JP" altLang="en-US" dirty="0"/>
          </a:p>
          <a:p>
            <a:r>
              <a:rPr kumimoji="1" lang="ja-JP" altLang="en-US" dirty="0"/>
              <a:t>また月</a:t>
            </a:r>
            <a:r>
              <a:rPr kumimoji="1" lang="en-US" altLang="ja-JP" dirty="0"/>
              <a:t>1</a:t>
            </a:r>
            <a:r>
              <a:rPr kumimoji="1" lang="ja-JP" altLang="en-US" dirty="0"/>
              <a:t>回メンバー全員で軌道確認会を実施</a:t>
            </a:r>
          </a:p>
          <a:p>
            <a:r>
              <a:rPr kumimoji="1" lang="ja-JP" altLang="en-US" dirty="0"/>
              <a:t>データでの確認と個々のスキル評価表も作成。</a:t>
            </a:r>
          </a:p>
          <a:p>
            <a:endParaRPr kumimoji="1" lang="ja-JP" altLang="en-US" dirty="0"/>
          </a:p>
          <a:p>
            <a:r>
              <a:rPr kumimoji="1" lang="ja-JP" altLang="en-US" dirty="0"/>
              <a:t>これにより、自分自身の最適な軌道を習得することで</a:t>
            </a:r>
          </a:p>
          <a:p>
            <a:r>
              <a:rPr kumimoji="1" lang="ja-JP" altLang="en-US" dirty="0"/>
              <a:t>最終的に金網を真上から定位置にセットできるようになりました</a:t>
            </a:r>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0C70D10-8A5F-481A-B9AD-BDEB268F532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222295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低圧鋳造法とは、金型を約</a:t>
            </a:r>
            <a:r>
              <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500</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度まで昇温し、</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3</a:t>
            </a:fld>
            <a:endParaRPr kumimoji="1" lang="ja-JP" altLang="en-US"/>
          </a:p>
        </p:txBody>
      </p:sp>
    </p:spTree>
    <p:extLst>
      <p:ext uri="{BB962C8B-B14F-4D97-AF65-F5344CB8AC3E}">
        <p14:creationId xmlns:p14="http://schemas.microsoft.com/office/powerpoint/2010/main" val="15157103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効果の確認ですが、新人の金網不良率は</a:t>
            </a:r>
            <a:r>
              <a:rPr kumimoji="1" lang="en-US" altLang="ja-JP" dirty="0"/>
              <a:t>0.04</a:t>
            </a:r>
            <a:r>
              <a:rPr kumimoji="1" lang="ja-JP" altLang="en-US" dirty="0"/>
              <a:t>％以下となり</a:t>
            </a:r>
          </a:p>
          <a:p>
            <a:r>
              <a:rPr kumimoji="1" lang="ja-JP" altLang="en-US" dirty="0"/>
              <a:t>ベテラン同等レベルに。</a:t>
            </a:r>
          </a:p>
          <a:p>
            <a:endParaRPr kumimoji="1" lang="ja-JP" altLang="en-US" dirty="0"/>
          </a:p>
          <a:p>
            <a:r>
              <a:rPr kumimoji="1" lang="ja-JP" altLang="en-US" dirty="0"/>
              <a:t>しかし、最終目標は金網浮き不良</a:t>
            </a:r>
            <a:r>
              <a:rPr kumimoji="1" lang="en-US" altLang="ja-JP" dirty="0"/>
              <a:t>0</a:t>
            </a:r>
            <a:r>
              <a:rPr kumimoji="1" lang="ja-JP" altLang="en-US" dirty="0"/>
              <a:t>。</a:t>
            </a:r>
          </a:p>
          <a:p>
            <a:r>
              <a:rPr kumimoji="1" lang="ja-JP" altLang="en-US" dirty="0"/>
              <a:t>ベテランでも発生する原因は必ずどこかに隠れているはずです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30</a:t>
            </a:fld>
            <a:endParaRPr kumimoji="1" lang="ja-JP" altLang="en-US"/>
          </a:p>
        </p:txBody>
      </p:sp>
    </p:spTree>
    <p:extLst>
      <p:ext uri="{BB962C8B-B14F-4D97-AF65-F5344CB8AC3E}">
        <p14:creationId xmlns:p14="http://schemas.microsoft.com/office/powerpoint/2010/main" val="4147910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シリンダーヘッドの製造段階にて</a:t>
            </a:r>
            <a:r>
              <a:rPr kumimoji="1" lang="en-US" altLang="ja-JP" dirty="0"/>
              <a:t>STEP</a:t>
            </a:r>
            <a:r>
              <a:rPr kumimoji="1" lang="ja-JP" altLang="en-US" dirty="0"/>
              <a:t>ごとに担当を決め、調査を実施。</a:t>
            </a:r>
          </a:p>
          <a:p>
            <a:endParaRPr kumimoji="1" lang="ja-JP" altLang="en-US" dirty="0"/>
          </a:p>
          <a:p>
            <a:endParaRPr kumimoji="1" lang="ja-JP" altLang="en-US" dirty="0"/>
          </a:p>
          <a:p>
            <a:r>
              <a:rPr kumimoji="1" lang="ja-JP" altLang="en-US" dirty="0"/>
              <a:t>堰入子の摩耗は規格内</a:t>
            </a:r>
          </a:p>
          <a:p>
            <a:r>
              <a:rPr kumimoji="1" lang="ja-JP" altLang="en-US" dirty="0"/>
              <a:t>金網セット治具も日々の点検により問題なし</a:t>
            </a:r>
          </a:p>
          <a:p>
            <a:r>
              <a:rPr kumimoji="1" lang="ja-JP" altLang="en-US" dirty="0"/>
              <a:t>金網セット作業はモーションキャプチャー</a:t>
            </a:r>
          </a:p>
          <a:p>
            <a:r>
              <a:rPr kumimoji="1" lang="ja-JP" altLang="en-US" dirty="0"/>
              <a:t>堰入子は？</a:t>
            </a:r>
          </a:p>
          <a:p>
            <a:r>
              <a:rPr kumimoji="1" lang="ja-JP" altLang="en-US" dirty="0"/>
              <a:t>何か付着しているけどなに？と担当の楠本さん</a:t>
            </a:r>
          </a:p>
          <a:p>
            <a:r>
              <a:rPr kumimoji="1" lang="ja-JP" altLang="en-US" dirty="0"/>
              <a:t>どんどん成長していっているよ！</a:t>
            </a:r>
          </a:p>
          <a:p>
            <a:endParaRPr kumimoji="1" lang="ja-JP" altLang="en-US" dirty="0"/>
          </a:p>
          <a:p>
            <a:r>
              <a:rPr kumimoji="1" lang="ja-JP" altLang="en-US" dirty="0"/>
              <a:t>そのことばのとおり、</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ショット数が増えるにつれ、堰入子の謎の付着物は厚みを増していったのです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a:p>
            <a:r>
              <a:rPr kumimoji="1" lang="ja-JP" altLang="en-US" dirty="0"/>
              <a:t>ショット数とは</a:t>
            </a:r>
          </a:p>
          <a:p>
            <a:r>
              <a:rPr kumimoji="1" lang="ja-JP" altLang="en-US" dirty="0"/>
              <a:t>皆さんの車も、定期的に車検等で点検するように</a:t>
            </a:r>
          </a:p>
          <a:p>
            <a:r>
              <a:rPr kumimoji="1" lang="ja-JP" altLang="en-US" dirty="0"/>
              <a:t>金型も</a:t>
            </a:r>
            <a:r>
              <a:rPr kumimoji="1" lang="en-US" altLang="ja-JP" dirty="0"/>
              <a:t>2000</a:t>
            </a:r>
            <a:r>
              <a:rPr kumimoji="1" lang="ja-JP" altLang="en-US" dirty="0"/>
              <a:t>本生産するごとに点検、整備を行っており</a:t>
            </a:r>
          </a:p>
          <a:p>
            <a:r>
              <a:rPr kumimoji="1" lang="ja-JP" altLang="en-US" dirty="0"/>
              <a:t>１本生産すると１ショット、</a:t>
            </a:r>
            <a:r>
              <a:rPr kumimoji="1" lang="en-US" altLang="ja-JP" dirty="0"/>
              <a:t>2000</a:t>
            </a:r>
            <a:r>
              <a:rPr kumimoji="1" lang="ja-JP" altLang="en-US" dirty="0"/>
              <a:t>本目では</a:t>
            </a:r>
            <a:r>
              <a:rPr kumimoji="1" lang="en-US" altLang="ja-JP" dirty="0"/>
              <a:t>2000</a:t>
            </a:r>
            <a:r>
              <a:rPr kumimoji="1" lang="ja-JP" altLang="en-US" dirty="0"/>
              <a:t>ショットと呼んでいます。</a:t>
            </a:r>
          </a:p>
          <a:p>
            <a:endParaRPr kumimoji="1" lang="ja-JP" altLang="en-US" dirty="0"/>
          </a:p>
          <a:p>
            <a:r>
              <a:rPr kumimoji="1" lang="ja-JP" altLang="en-US" dirty="0"/>
              <a:t>このショット数　もしかしてキーワードかも？</a:t>
            </a: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31</a:t>
            </a:fld>
            <a:endParaRPr kumimoji="1" lang="ja-JP" altLang="en-US"/>
          </a:p>
        </p:txBody>
      </p:sp>
    </p:spTree>
    <p:extLst>
      <p:ext uri="{BB962C8B-B14F-4D97-AF65-F5344CB8AC3E}">
        <p14:creationId xmlns:p14="http://schemas.microsoft.com/office/powerpoint/2010/main" val="19894009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そこでショット数別において金網浮き不良本数を</a:t>
            </a:r>
          </a:p>
          <a:p>
            <a:r>
              <a:rPr kumimoji="1" lang="ja-JP" altLang="en-US" dirty="0"/>
              <a:t>モーションキャプチャーによる対策前と比較してみると</a:t>
            </a:r>
          </a:p>
          <a:p>
            <a:r>
              <a:rPr kumimoji="1" lang="en-US" altLang="ja-JP" dirty="0"/>
              <a:t>1000</a:t>
            </a:r>
            <a:r>
              <a:rPr kumimoji="1" lang="ja-JP" altLang="en-US" dirty="0"/>
              <a:t>ショット以下では発生なし</a:t>
            </a:r>
          </a:p>
          <a:p>
            <a:endParaRPr kumimoji="1" lang="ja-JP" altLang="en-US" dirty="0"/>
          </a:p>
          <a:p>
            <a:r>
              <a:rPr kumimoji="1" lang="ja-JP" altLang="en-US" dirty="0"/>
              <a:t>しかしそれ以降、ショット数が増えるにつれて</a:t>
            </a:r>
          </a:p>
          <a:p>
            <a:r>
              <a:rPr kumimoji="1" lang="ja-JP" altLang="en-US" dirty="0"/>
              <a:t>右肩上がりに増加していることがわかりました</a:t>
            </a:r>
          </a:p>
          <a:p>
            <a:endParaRPr kumimoji="1" lang="ja-JP" altLang="en-US" dirty="0"/>
          </a:p>
          <a:p>
            <a:r>
              <a:rPr kumimoji="1" lang="ja-JP" altLang="en-US" dirty="0"/>
              <a:t>ショット数別で、金網のセット位置と抵抗値を調査してみては？</a:t>
            </a: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32</a:t>
            </a:fld>
            <a:endParaRPr kumimoji="1" lang="ja-JP" altLang="en-US"/>
          </a:p>
        </p:txBody>
      </p:sp>
    </p:spTree>
    <p:extLst>
      <p:ext uri="{BB962C8B-B14F-4D97-AF65-F5344CB8AC3E}">
        <p14:creationId xmlns:p14="http://schemas.microsoft.com/office/powerpoint/2010/main" val="13236003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おさらいですが、金網は通常</a:t>
            </a:r>
            <a:r>
              <a:rPr kumimoji="1" lang="en-US" altLang="ja-JP" dirty="0"/>
              <a:t>4.5</a:t>
            </a:r>
            <a:r>
              <a:rPr kumimoji="1" lang="ja-JP" altLang="en-US" dirty="0"/>
              <a:t>ｍｍ奥に入り、抵抗値は最大</a:t>
            </a:r>
            <a:r>
              <a:rPr kumimoji="1" lang="en-US" altLang="ja-JP" dirty="0"/>
              <a:t>24</a:t>
            </a:r>
            <a:r>
              <a:rPr kumimoji="1" lang="ja-JP" altLang="en-US" dirty="0"/>
              <a:t>ｎ。</a:t>
            </a:r>
          </a:p>
          <a:p>
            <a:r>
              <a:rPr kumimoji="1" lang="ja-JP" altLang="en-US" dirty="0"/>
              <a:t>抵抗値が高いほど金網浮き発生のリスクは低くなります。</a:t>
            </a:r>
          </a:p>
          <a:p>
            <a:endParaRPr kumimoji="1" lang="ja-JP" altLang="en-US" dirty="0"/>
          </a:p>
          <a:p>
            <a:endParaRPr kumimoji="1" lang="ja-JP" altLang="en-US" dirty="0"/>
          </a:p>
          <a:p>
            <a:r>
              <a:rPr kumimoji="1" lang="ja-JP" altLang="en-US" dirty="0"/>
              <a:t>金網の定位置に対し</a:t>
            </a:r>
          </a:p>
          <a:p>
            <a:r>
              <a:rPr kumimoji="1" lang="ja-JP" altLang="en-US" dirty="0"/>
              <a:t>「どんどん浅くなっているよ」</a:t>
            </a:r>
          </a:p>
          <a:p>
            <a:r>
              <a:rPr kumimoji="1" lang="ja-JP" altLang="en-US" dirty="0"/>
              <a:t>ショット数が増えるにつれて、金網のセット位置は浅くなり、</a:t>
            </a:r>
          </a:p>
          <a:p>
            <a:r>
              <a:rPr kumimoji="1" lang="ja-JP" altLang="en-US" dirty="0"/>
              <a:t>抵抗値も低下していることがわかりました。</a:t>
            </a:r>
          </a:p>
          <a:p>
            <a:endParaRPr kumimoji="1" lang="ja-JP" altLang="en-US" dirty="0"/>
          </a:p>
          <a:p>
            <a:r>
              <a:rPr kumimoji="1" lang="ja-JP" altLang="en-US" dirty="0"/>
              <a:t>謎の付着物により金網のセット位置が浅くなるのでは？と私たちは推測。</a:t>
            </a: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33</a:t>
            </a:fld>
            <a:endParaRPr kumimoji="1" lang="ja-JP" altLang="en-US"/>
          </a:p>
        </p:txBody>
      </p:sp>
    </p:spTree>
    <p:extLst>
      <p:ext uri="{BB962C8B-B14F-4D97-AF65-F5344CB8AC3E}">
        <p14:creationId xmlns:p14="http://schemas.microsoft.com/office/powerpoint/2010/main" val="22793929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そこで謎の付着物の正体を突き止めるべく、</a:t>
            </a:r>
          </a:p>
          <a:p>
            <a:r>
              <a:rPr kumimoji="1" lang="ja-JP" altLang="en-US" dirty="0"/>
              <a:t>整備直後と、整備から</a:t>
            </a:r>
            <a:r>
              <a:rPr kumimoji="1" lang="en-US" altLang="ja-JP" dirty="0"/>
              <a:t>2000</a:t>
            </a:r>
            <a:r>
              <a:rPr kumimoji="1" lang="ja-JP" altLang="en-US" dirty="0"/>
              <a:t>ショット使用した堰入子の成分分析を</a:t>
            </a:r>
          </a:p>
          <a:p>
            <a:r>
              <a:rPr kumimoji="1" lang="en-US" altLang="ja-JP" dirty="0"/>
              <a:t>new</a:t>
            </a:r>
            <a:r>
              <a:rPr kumimoji="1" lang="ja-JP" altLang="en-US" dirty="0"/>
              <a:t>鋳兄ちゃんサークルに依頼</a:t>
            </a:r>
          </a:p>
          <a:p>
            <a:endParaRPr kumimoji="1" lang="ja-JP" altLang="en-US" dirty="0"/>
          </a:p>
          <a:p>
            <a:r>
              <a:rPr kumimoji="1" lang="ja-JP" altLang="en-US" dirty="0"/>
              <a:t>すると整備後は、亜鉛含有量</a:t>
            </a:r>
            <a:r>
              <a:rPr kumimoji="1" lang="en-US" altLang="ja-JP" dirty="0"/>
              <a:t>1.4%</a:t>
            </a:r>
            <a:r>
              <a:rPr kumimoji="1" lang="ja-JP" altLang="en-US" dirty="0"/>
              <a:t>に対し</a:t>
            </a:r>
          </a:p>
          <a:p>
            <a:r>
              <a:rPr kumimoji="1" lang="en-US" altLang="ja-JP" dirty="0"/>
              <a:t>2000</a:t>
            </a:r>
            <a:r>
              <a:rPr kumimoji="1" lang="ja-JP" altLang="en-US" dirty="0"/>
              <a:t>ショット使用した堰入子には、亜鉛が</a:t>
            </a:r>
            <a:r>
              <a:rPr kumimoji="1" lang="en-US" altLang="ja-JP" dirty="0"/>
              <a:t>17.8%</a:t>
            </a:r>
            <a:r>
              <a:rPr kumimoji="1" lang="ja-JP" altLang="en-US" dirty="0"/>
              <a:t>。</a:t>
            </a:r>
          </a:p>
          <a:p>
            <a:endParaRPr kumimoji="1" lang="ja-JP" altLang="en-US" dirty="0"/>
          </a:p>
          <a:p>
            <a:r>
              <a:rPr kumimoji="1" lang="ja-JP" altLang="en-US" dirty="0"/>
              <a:t>このことから、ショット数が増えるにつれて亜鉛の含有量が増えていることが分かります。</a:t>
            </a:r>
          </a:p>
          <a:p>
            <a:endParaRPr kumimoji="1" lang="ja-JP" altLang="en-US" dirty="0"/>
          </a:p>
          <a:p>
            <a:r>
              <a:rPr kumimoji="1" lang="ja-JP" altLang="en-US" dirty="0"/>
              <a:t>でも、この亜鉛は一体どこから？？</a:t>
            </a: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34</a:t>
            </a:fld>
            <a:endParaRPr kumimoji="1" lang="ja-JP" altLang="en-US"/>
          </a:p>
        </p:txBody>
      </p:sp>
    </p:spTree>
    <p:extLst>
      <p:ext uri="{BB962C8B-B14F-4D97-AF65-F5344CB8AC3E}">
        <p14:creationId xmlns:p14="http://schemas.microsoft.com/office/powerpoint/2010/main" val="28081036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そこで、金網を分解し素線の断面を科学的に測定。</a:t>
            </a:r>
          </a:p>
          <a:p>
            <a:r>
              <a:rPr kumimoji="1" lang="ja-JP" altLang="en-US" dirty="0"/>
              <a:t>すると、鉄素線周辺には☆錆防止目的で最大</a:t>
            </a:r>
            <a:r>
              <a:rPr kumimoji="1" lang="en-US" altLang="ja-JP" dirty="0"/>
              <a:t>12um</a:t>
            </a:r>
            <a:r>
              <a:rPr kumimoji="1" lang="ja-JP" altLang="en-US" dirty="0"/>
              <a:t>のメッキが施されており、</a:t>
            </a:r>
          </a:p>
          <a:p>
            <a:r>
              <a:rPr kumimoji="1" lang="ja-JP" altLang="en-US" dirty="0"/>
              <a:t>そのうちの</a:t>
            </a:r>
            <a:r>
              <a:rPr kumimoji="1" lang="en-US" altLang="ja-JP" dirty="0"/>
              <a:t>74.4%</a:t>
            </a:r>
            <a:r>
              <a:rPr kumimoji="1" lang="ja-JP" altLang="en-US" dirty="0"/>
              <a:t>が亜鉛で構成されていることがわかりました。</a:t>
            </a:r>
          </a:p>
          <a:p>
            <a:endParaRPr kumimoji="1" lang="ja-JP" altLang="en-US" dirty="0"/>
          </a:p>
          <a:p>
            <a:r>
              <a:rPr kumimoji="1" lang="ja-JP" altLang="en-US" dirty="0"/>
              <a:t>でも、この亜鉛がなぜ、堰入子に？</a:t>
            </a:r>
          </a:p>
          <a:p>
            <a:endParaRPr kumimoji="1" lang="ja-JP" altLang="en-US" dirty="0"/>
          </a:p>
          <a:p>
            <a:r>
              <a:rPr kumimoji="1" lang="ja-JP" altLang="en-US" dirty="0"/>
              <a:t>さらに調査を進めると、亜鉛の溶融温度、つまり溶ける温度は約</a:t>
            </a:r>
            <a:r>
              <a:rPr kumimoji="1" lang="en-US" altLang="ja-JP" dirty="0"/>
              <a:t>419℃</a:t>
            </a:r>
            <a:r>
              <a:rPr kumimoji="1" lang="ja-JP" altLang="en-US" dirty="0"/>
              <a:t>、</a:t>
            </a:r>
          </a:p>
          <a:p>
            <a:r>
              <a:rPr kumimoji="1" lang="ja-JP" altLang="en-US" dirty="0"/>
              <a:t>それに対し堰入子の温度は</a:t>
            </a:r>
            <a:r>
              <a:rPr kumimoji="1" lang="en-US" altLang="ja-JP" dirty="0"/>
              <a:t>500℃</a:t>
            </a:r>
          </a:p>
          <a:p>
            <a:r>
              <a:rPr kumimoji="1" lang="ja-JP" altLang="en-US" dirty="0"/>
              <a:t>溶湯温度はさらに高い</a:t>
            </a:r>
            <a:r>
              <a:rPr kumimoji="1" lang="en-US" altLang="ja-JP" dirty="0"/>
              <a:t>700℃</a:t>
            </a:r>
            <a:r>
              <a:rPr kumimoji="1" lang="ja-JP" altLang="en-US" dirty="0"/>
              <a:t>となっており、</a:t>
            </a:r>
          </a:p>
          <a:p>
            <a:r>
              <a:rPr kumimoji="1" lang="ja-JP" altLang="en-US" dirty="0"/>
              <a:t>堰入子と溶湯の熱により金網表面の亜鉛が溶けていることが判明。</a:t>
            </a: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35</a:t>
            </a:fld>
            <a:endParaRPr kumimoji="1" lang="ja-JP" altLang="en-US"/>
          </a:p>
        </p:txBody>
      </p:sp>
    </p:spTree>
    <p:extLst>
      <p:ext uri="{BB962C8B-B14F-4D97-AF65-F5344CB8AC3E}">
        <p14:creationId xmlns:p14="http://schemas.microsoft.com/office/powerpoint/2010/main" val="33600572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ここで、一度整理します。</a:t>
            </a:r>
          </a:p>
          <a:p>
            <a:endParaRPr kumimoji="1" lang="ja-JP" altLang="en-US" dirty="0"/>
          </a:p>
          <a:p>
            <a:r>
              <a:rPr kumimoji="1" lang="ja-JP" altLang="en-US" dirty="0"/>
              <a:t>金網には錆防止目的で</a:t>
            </a:r>
            <a:r>
              <a:rPr kumimoji="1" lang="en-US" altLang="ja-JP" dirty="0"/>
              <a:t>12um</a:t>
            </a:r>
            <a:r>
              <a:rPr kumimoji="1" lang="ja-JP" altLang="en-US" dirty="0"/>
              <a:t>のメッキ厚があり、そのうちの</a:t>
            </a:r>
            <a:r>
              <a:rPr kumimoji="1" lang="en-US" altLang="ja-JP" dirty="0"/>
              <a:t>74.4</a:t>
            </a:r>
            <a:r>
              <a:rPr kumimoji="1" lang="ja-JP" altLang="en-US" dirty="0"/>
              <a:t>％が亜鉛で構成。</a:t>
            </a:r>
          </a:p>
          <a:p>
            <a:r>
              <a:rPr kumimoji="1" lang="ja-JP" altLang="en-US" dirty="0"/>
              <a:t>しかし亜鉛の溶融温度は</a:t>
            </a:r>
            <a:r>
              <a:rPr kumimoji="1" lang="en-US" altLang="ja-JP" dirty="0"/>
              <a:t>419℃</a:t>
            </a:r>
            <a:r>
              <a:rPr kumimoji="1" lang="ja-JP" altLang="en-US" dirty="0"/>
              <a:t>であることから、</a:t>
            </a:r>
          </a:p>
          <a:p>
            <a:r>
              <a:rPr kumimoji="1" lang="ja-JP" altLang="en-US" dirty="0"/>
              <a:t>堰入子と溶湯の熱により溶けてしまい、</a:t>
            </a:r>
          </a:p>
          <a:p>
            <a:r>
              <a:rPr kumimoji="1" lang="ja-JP" altLang="en-US" dirty="0"/>
              <a:t>溶けた亜鉛が堰入子に付着する。</a:t>
            </a:r>
          </a:p>
          <a:p>
            <a:r>
              <a:rPr kumimoji="1" lang="ja-JP" altLang="en-US" dirty="0"/>
              <a:t>その付着物により金網のセット位置が定位置より浅くなることで、</a:t>
            </a:r>
          </a:p>
          <a:p>
            <a:r>
              <a:rPr kumimoji="1" lang="ja-JP" altLang="en-US" dirty="0"/>
              <a:t>金網の抵抗値が低下</a:t>
            </a:r>
          </a:p>
          <a:p>
            <a:r>
              <a:rPr kumimoji="1" lang="ja-JP" altLang="en-US" dirty="0"/>
              <a:t>その結果、金網浮き不良が発生していたのです。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36</a:t>
            </a:fld>
            <a:endParaRPr kumimoji="1" lang="ja-JP" altLang="en-US"/>
          </a:p>
        </p:txBody>
      </p:sp>
    </p:spTree>
    <p:extLst>
      <p:ext uri="{BB962C8B-B14F-4D97-AF65-F5344CB8AC3E}">
        <p14:creationId xmlns:p14="http://schemas.microsoft.com/office/powerpoint/2010/main" val="36693504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金網の亜鉛が溶融し堰入子に付着するに対し、</a:t>
            </a:r>
          </a:p>
          <a:p>
            <a:r>
              <a:rPr kumimoji="1" lang="ja-JP" altLang="en-US" dirty="0"/>
              <a:t>評価しましたが、どれも根本的な対策とはなりません。</a:t>
            </a:r>
          </a:p>
          <a:p>
            <a:endParaRPr kumimoji="1" lang="ja-JP" altLang="en-US" dirty="0"/>
          </a:p>
          <a:p>
            <a:r>
              <a:rPr kumimoji="1" lang="ja-JP" altLang="en-US" dirty="0"/>
              <a:t>「こんな時ほど五ゲン主義」</a:t>
            </a:r>
          </a:p>
          <a:p>
            <a:r>
              <a:rPr kumimoji="1" lang="ja-JP" altLang="en-US" dirty="0"/>
              <a:t>そもそもこの金網は、どのようにメッキが施されているのか、</a:t>
            </a:r>
          </a:p>
          <a:p>
            <a:r>
              <a:rPr kumimoji="1" lang="ja-JP" altLang="en-US" dirty="0"/>
              <a:t>井原技術員に架け橋となっていただき、メーカー様へ足を運ぶことに。</a:t>
            </a: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37</a:t>
            </a:fld>
            <a:endParaRPr kumimoji="1" lang="ja-JP" altLang="en-US"/>
          </a:p>
        </p:txBody>
      </p:sp>
    </p:spTree>
    <p:extLst>
      <p:ext uri="{BB962C8B-B14F-4D97-AF65-F5344CB8AC3E}">
        <p14:creationId xmlns:p14="http://schemas.microsoft.com/office/powerpoint/2010/main" val="26381040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そこで、金網を分解し素線の断面を科学的に測定。</a:t>
            </a:r>
          </a:p>
          <a:p>
            <a:r>
              <a:rPr kumimoji="1" lang="ja-JP" altLang="en-US" dirty="0"/>
              <a:t>すると、鉄素線周辺には☆錆防止目的で最大</a:t>
            </a:r>
            <a:r>
              <a:rPr kumimoji="1" lang="en-US" altLang="ja-JP" dirty="0"/>
              <a:t>12um</a:t>
            </a:r>
            <a:r>
              <a:rPr kumimoji="1" lang="ja-JP" altLang="en-US" dirty="0"/>
              <a:t>のメッキが施されており、</a:t>
            </a:r>
          </a:p>
          <a:p>
            <a:r>
              <a:rPr kumimoji="1" lang="ja-JP" altLang="en-US" dirty="0"/>
              <a:t>そのうちの</a:t>
            </a:r>
            <a:r>
              <a:rPr kumimoji="1" lang="en-US" altLang="ja-JP" dirty="0"/>
              <a:t>74.4%</a:t>
            </a:r>
            <a:r>
              <a:rPr kumimoji="1" lang="ja-JP" altLang="en-US" dirty="0"/>
              <a:t>が亜鉛で構成されていることがわかりました。</a:t>
            </a:r>
          </a:p>
          <a:p>
            <a:endParaRPr kumimoji="1" lang="ja-JP" altLang="en-US" dirty="0"/>
          </a:p>
          <a:p>
            <a:r>
              <a:rPr kumimoji="1" lang="ja-JP" altLang="en-US" dirty="0"/>
              <a:t>でも、この亜鉛がなぜ、堰入子に？</a:t>
            </a:r>
          </a:p>
          <a:p>
            <a:endParaRPr kumimoji="1" lang="ja-JP" altLang="en-US" dirty="0"/>
          </a:p>
          <a:p>
            <a:r>
              <a:rPr kumimoji="1" lang="ja-JP" altLang="en-US" dirty="0"/>
              <a:t>さらに調査を進めると、亜鉛の溶融温度、つまり溶ける温度は約</a:t>
            </a:r>
            <a:r>
              <a:rPr kumimoji="1" lang="en-US" altLang="ja-JP" dirty="0"/>
              <a:t>419℃</a:t>
            </a:r>
            <a:r>
              <a:rPr kumimoji="1" lang="ja-JP" altLang="en-US" dirty="0"/>
              <a:t>、</a:t>
            </a:r>
          </a:p>
          <a:p>
            <a:r>
              <a:rPr kumimoji="1" lang="ja-JP" altLang="en-US" dirty="0"/>
              <a:t>それに対し堰入子の温度は</a:t>
            </a:r>
            <a:r>
              <a:rPr kumimoji="1" lang="en-US" altLang="ja-JP" dirty="0"/>
              <a:t>500℃</a:t>
            </a:r>
          </a:p>
          <a:p>
            <a:r>
              <a:rPr kumimoji="1" lang="ja-JP" altLang="en-US" dirty="0"/>
              <a:t>溶湯温度はさらに高い</a:t>
            </a:r>
            <a:r>
              <a:rPr kumimoji="1" lang="en-US" altLang="ja-JP" dirty="0"/>
              <a:t>700℃</a:t>
            </a:r>
            <a:r>
              <a:rPr kumimoji="1" lang="ja-JP" altLang="en-US" dirty="0"/>
              <a:t>となっており、</a:t>
            </a:r>
          </a:p>
          <a:p>
            <a:r>
              <a:rPr kumimoji="1" lang="ja-JP" altLang="en-US" dirty="0"/>
              <a:t>堰入子と溶湯の熱により金網表面の亜鉛が溶けていることが判明。</a:t>
            </a: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38</a:t>
            </a:fld>
            <a:endParaRPr kumimoji="1" lang="ja-JP" altLang="en-US"/>
          </a:p>
        </p:txBody>
      </p:sp>
    </p:spTree>
    <p:extLst>
      <p:ext uri="{BB962C8B-B14F-4D97-AF65-F5344CB8AC3E}">
        <p14:creationId xmlns:p14="http://schemas.microsoft.com/office/powerpoint/2010/main" val="18744955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すぐさまメッキ厚を薄くできる方法はないのかメンバー全員で調査を実施し</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kern="100" dirty="0">
                <a:effectLst/>
                <a:latin typeface="UD デジタル 教科書体 N-R" panose="02020400000000000000" pitchFamily="17" charset="-128"/>
                <a:ea typeface="ＭＳ 明朝" panose="02020609040205080304" pitchFamily="17" charset="-128"/>
                <a:cs typeface="Times New Roman" panose="02020603050405020304" pitchFamily="18" charset="0"/>
              </a:rPr>
              <a:t>3</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種類のメッキ方法をピックアップしました。</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その中で電気メッキ法に着目。電気メッキ法とは電気を流す事による還元でメッキを施す方法で、</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特徴としてメッキ厚は薄く、さらに調整が可能。</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br>
              <a:rPr lang="en-US" altLang="ja-JP" sz="1800" kern="100" dirty="0">
                <a:effectLst/>
                <a:latin typeface="UD デジタル 教科書体 N-R" panose="02020400000000000000" pitchFamily="17" charset="-128"/>
                <a:ea typeface="ＭＳ 明朝" panose="02020609040205080304" pitchFamily="17" charset="-128"/>
                <a:cs typeface="Times New Roman" panose="02020603050405020304" pitchFamily="18" charset="0"/>
              </a:rPr>
            </a:b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でもこの製法は金網に使用することができるのかな？</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39</a:t>
            </a:fld>
            <a:endParaRPr kumimoji="1" lang="ja-JP" altLang="en-US"/>
          </a:p>
        </p:txBody>
      </p:sp>
    </p:spTree>
    <p:extLst>
      <p:ext uri="{BB962C8B-B14F-4D97-AF65-F5344CB8AC3E}">
        <p14:creationId xmlns:p14="http://schemas.microsoft.com/office/powerpoint/2010/main" val="1621587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低圧鋳造法とは、金型を約</a:t>
            </a:r>
            <a:r>
              <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500</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度まで昇温し、</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4</a:t>
            </a:fld>
            <a:endParaRPr kumimoji="1" lang="ja-JP" altLang="en-US"/>
          </a:p>
        </p:txBody>
      </p:sp>
    </p:spTree>
    <p:extLst>
      <p:ext uri="{BB962C8B-B14F-4D97-AF65-F5344CB8AC3E}">
        <p14:creationId xmlns:p14="http://schemas.microsoft.com/office/powerpoint/2010/main" val="19794460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メーカー様との協議の中で、この製法は金網にも使用できます。</a:t>
            </a:r>
          </a:p>
          <a:p>
            <a:r>
              <a:rPr kumimoji="1" lang="ja-JP" altLang="en-US" dirty="0"/>
              <a:t>亜鉛の使用量も減る為、</a:t>
            </a:r>
          </a:p>
          <a:p>
            <a:r>
              <a:rPr kumimoji="1" lang="ja-JP" altLang="en-US" dirty="0"/>
              <a:t>是非一緒に挑戦しましょうと心強いお言葉を頂きました。</a:t>
            </a:r>
          </a:p>
          <a:p>
            <a:endParaRPr kumimoji="1" lang="ja-JP" altLang="en-US" dirty="0"/>
          </a:p>
          <a:p>
            <a:r>
              <a:rPr kumimoji="1" lang="ja-JP" altLang="en-US" dirty="0"/>
              <a:t>何度も共に協議を重ねたうえ作成していただき、最大</a:t>
            </a:r>
            <a:r>
              <a:rPr kumimoji="1" lang="en-US" altLang="ja-JP" dirty="0"/>
              <a:t>12U</a:t>
            </a:r>
            <a:r>
              <a:rPr kumimoji="1" lang="ja-JP" altLang="en-US" dirty="0"/>
              <a:t>あった金網のメッキ厚は</a:t>
            </a:r>
          </a:p>
          <a:p>
            <a:r>
              <a:rPr kumimoji="1" lang="ja-JP" altLang="en-US" dirty="0"/>
              <a:t>最小</a:t>
            </a:r>
            <a:r>
              <a:rPr kumimoji="1" lang="en-US" altLang="ja-JP" dirty="0"/>
              <a:t>2μ</a:t>
            </a:r>
            <a:r>
              <a:rPr kumimoji="1" lang="ja-JP" altLang="en-US" dirty="0"/>
              <a:t>まで低減することに成功。</a:t>
            </a:r>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40</a:t>
            </a:fld>
            <a:endParaRPr kumimoji="1" lang="ja-JP" altLang="en-US"/>
          </a:p>
        </p:txBody>
      </p:sp>
    </p:spTree>
    <p:extLst>
      <p:ext uri="{BB962C8B-B14F-4D97-AF65-F5344CB8AC3E}">
        <p14:creationId xmlns:p14="http://schemas.microsoft.com/office/powerpoint/2010/main" val="15680729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早速、</a:t>
            </a:r>
            <a:r>
              <a:rPr kumimoji="1" lang="en-US" altLang="ja-JP" dirty="0"/>
              <a:t>2</a:t>
            </a:r>
            <a:r>
              <a:rPr kumimoji="1" lang="ja-JP" altLang="en-US" dirty="0"/>
              <a:t>種類の金網でトライを実施。</a:t>
            </a:r>
          </a:p>
          <a:p>
            <a:r>
              <a:rPr kumimoji="1" lang="ja-JP" altLang="en-US" dirty="0"/>
              <a:t>電気亜鉛メッキでは、付着物の発生はほとんどありません。</a:t>
            </a: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41</a:t>
            </a:fld>
            <a:endParaRPr kumimoji="1" lang="ja-JP" altLang="en-US"/>
          </a:p>
        </p:txBody>
      </p:sp>
    </p:spTree>
    <p:extLst>
      <p:ext uri="{BB962C8B-B14F-4D97-AF65-F5344CB8AC3E}">
        <p14:creationId xmlns:p14="http://schemas.microsoft.com/office/powerpoint/2010/main" val="17246928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金網のセット位置は？</a:t>
            </a:r>
          </a:p>
          <a:p>
            <a:r>
              <a:rPr kumimoji="1" lang="ja-JP" altLang="en-US" dirty="0"/>
              <a:t>ショット数を重ねても大きな低下は無く、</a:t>
            </a:r>
          </a:p>
          <a:p>
            <a:endParaRPr kumimoji="1" lang="ja-JP" altLang="en-US" dirty="0"/>
          </a:p>
          <a:p>
            <a:r>
              <a:rPr kumimoji="1" lang="ja-JP" altLang="en-US" dirty="0"/>
              <a:t>抵抗値も溶融亜鉛メッキに比べ高い数値を維持することに成功。</a:t>
            </a:r>
          </a:p>
          <a:p>
            <a:r>
              <a:rPr kumimoji="1" lang="ja-JP" altLang="en-US" dirty="0"/>
              <a:t>また、金網変更によるサビの発生や背反問題もありませんでした</a:t>
            </a: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42</a:t>
            </a:fld>
            <a:endParaRPr kumimoji="1" lang="ja-JP" altLang="en-US"/>
          </a:p>
        </p:txBody>
      </p:sp>
    </p:spTree>
    <p:extLst>
      <p:ext uri="{BB962C8B-B14F-4D97-AF65-F5344CB8AC3E}">
        <p14:creationId xmlns:p14="http://schemas.microsoft.com/office/powerpoint/2010/main" val="42252706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効果の確認ですが</a:t>
            </a:r>
          </a:p>
          <a:p>
            <a:r>
              <a:rPr kumimoji="1" lang="ja-JP" altLang="en-US" dirty="0"/>
              <a:t>第１ステップのモーションキャプチャー、</a:t>
            </a:r>
          </a:p>
          <a:p>
            <a:r>
              <a:rPr kumimoji="1" lang="ja-JP" altLang="en-US" dirty="0"/>
              <a:t>さらに電気メッキ金網への変更により、ついに</a:t>
            </a:r>
            <a:r>
              <a:rPr kumimoji="1" lang="en-US" altLang="ja-JP" dirty="0"/>
              <a:t>0</a:t>
            </a:r>
            <a:r>
              <a:rPr kumimoji="1" lang="ja-JP" altLang="en-US" dirty="0"/>
              <a:t>本を達成</a:t>
            </a:r>
          </a:p>
          <a:p>
            <a:endParaRPr kumimoji="1" lang="ja-JP" altLang="en-US" dirty="0"/>
          </a:p>
          <a:p>
            <a:r>
              <a:rPr kumimoji="1" lang="ja-JP" altLang="en-US" dirty="0"/>
              <a:t>また、最近サークルに仲間入りした職場初の女性新人も、</a:t>
            </a:r>
          </a:p>
          <a:p>
            <a:r>
              <a:rPr kumimoji="1" lang="ja-JP" altLang="en-US" dirty="0"/>
              <a:t>モーションキャプチャーの訓練により</a:t>
            </a:r>
            <a:r>
              <a:rPr kumimoji="1" lang="en-US" altLang="ja-JP" dirty="0"/>
              <a:t>1</a:t>
            </a:r>
            <a:r>
              <a:rPr kumimoji="1" lang="ja-JP" altLang="en-US" dirty="0"/>
              <a:t>か月目から金網浮き</a:t>
            </a:r>
            <a:r>
              <a:rPr kumimoji="1" lang="en-US" altLang="ja-JP" dirty="0"/>
              <a:t>0</a:t>
            </a:r>
            <a:r>
              <a:rPr kumimoji="1" lang="ja-JP" altLang="en-US" dirty="0"/>
              <a:t>本を継続中です。</a:t>
            </a:r>
          </a:p>
          <a:p>
            <a:endParaRPr kumimoji="1" lang="ja-JP" altLang="en-US" dirty="0"/>
          </a:p>
          <a:p>
            <a:endParaRPr kumimoji="1" lang="ja-JP" altLang="en-US" dirty="0"/>
          </a:p>
          <a:p>
            <a:r>
              <a:rPr kumimoji="1" lang="ja-JP" altLang="en-US" dirty="0"/>
              <a:t>そしてサークルレベルはこのように成長。</a:t>
            </a:r>
          </a:p>
          <a:p>
            <a:r>
              <a:rPr kumimoji="1" lang="ja-JP" altLang="en-US" dirty="0"/>
              <a:t>私自身も、メンバーや関係部署の皆さんに支えられながら、</a:t>
            </a:r>
          </a:p>
          <a:p>
            <a:r>
              <a:rPr kumimoji="1" lang="ja-JP" altLang="en-US" dirty="0"/>
              <a:t>レベルアップすることができました。</a:t>
            </a: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43</a:t>
            </a:fld>
            <a:endParaRPr kumimoji="1" lang="ja-JP" altLang="en-US"/>
          </a:p>
        </p:txBody>
      </p:sp>
    </p:spTree>
    <p:extLst>
      <p:ext uri="{BB962C8B-B14F-4D97-AF65-F5344CB8AC3E}">
        <p14:creationId xmlns:p14="http://schemas.microsoft.com/office/powerpoint/2010/main" val="324899512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標準化では、</a:t>
            </a:r>
          </a:p>
          <a:p>
            <a:r>
              <a:rPr kumimoji="1" lang="ja-JP" altLang="en-US" dirty="0"/>
              <a:t>金網浮き不良が発生しない、させない為に</a:t>
            </a:r>
            <a:r>
              <a:rPr kumimoji="1" lang="en-US" altLang="ja-JP" dirty="0"/>
              <a:t>2</a:t>
            </a:r>
            <a:r>
              <a:rPr kumimoji="1" lang="ja-JP" altLang="en-US" dirty="0"/>
              <a:t>つの項目にて管理を行っていきます。</a:t>
            </a:r>
          </a:p>
          <a:p>
            <a:endParaRPr kumimoji="1" lang="ja-JP" altLang="en-US" dirty="0"/>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横展状況ですが、関係各所にも情報を展開し、</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感謝と喜びのお言葉を頂いています。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44</a:t>
            </a:fld>
            <a:endParaRPr kumimoji="1" lang="ja-JP" altLang="en-US"/>
          </a:p>
        </p:txBody>
      </p:sp>
    </p:spTree>
    <p:extLst>
      <p:ext uri="{BB962C8B-B14F-4D97-AF65-F5344CB8AC3E}">
        <p14:creationId xmlns:p14="http://schemas.microsoft.com/office/powerpoint/2010/main" val="25244243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反省と今後の進め方</a:t>
            </a:r>
            <a:r>
              <a:rPr kumimoji="1" lang="en-US" altLang="ja-JP" dirty="0"/>
              <a:t>】</a:t>
            </a:r>
          </a:p>
          <a:p>
            <a:r>
              <a:rPr kumimoji="1" lang="ja-JP" altLang="en-US" dirty="0"/>
              <a:t>ライン立ち上げ当初から続いていた長年の問題を、最新の</a:t>
            </a:r>
            <a:r>
              <a:rPr kumimoji="1" lang="en-US" altLang="ja-JP" dirty="0"/>
              <a:t>DX</a:t>
            </a:r>
            <a:r>
              <a:rPr kumimoji="1" lang="ja-JP" altLang="en-US" dirty="0"/>
              <a:t>技術を取り入れながら、</a:t>
            </a:r>
          </a:p>
          <a:p>
            <a:r>
              <a:rPr kumimoji="1" lang="ja-JP" altLang="en-US" dirty="0"/>
              <a:t>現地現物を繰り返し、原理原則を理解することでメンバーの知識と経験を養い、</a:t>
            </a:r>
          </a:p>
          <a:p>
            <a:r>
              <a:rPr kumimoji="1" lang="ja-JP" altLang="en-US" dirty="0"/>
              <a:t>成長へと繋げることができました。</a:t>
            </a:r>
          </a:p>
          <a:p>
            <a:endParaRPr kumimoji="1" lang="ja-JP" altLang="en-US" dirty="0"/>
          </a:p>
          <a:p>
            <a:r>
              <a:rPr kumimoji="1" lang="ja-JP" altLang="en-US" dirty="0"/>
              <a:t>私たちはまだまだ成長していきます。</a:t>
            </a:r>
          </a:p>
          <a:p>
            <a:r>
              <a:rPr kumimoji="1" lang="ja-JP" altLang="en-US" dirty="0"/>
              <a:t>ご清聴ありがとうございました</a:t>
            </a: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45</a:t>
            </a:fld>
            <a:endParaRPr kumimoji="1" lang="ja-JP" altLang="en-US"/>
          </a:p>
        </p:txBody>
      </p:sp>
    </p:spTree>
    <p:extLst>
      <p:ext uri="{BB962C8B-B14F-4D97-AF65-F5344CB8AC3E}">
        <p14:creationId xmlns:p14="http://schemas.microsoft.com/office/powerpoint/2010/main" val="2037310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低圧鋳造法とは、金型を約</a:t>
            </a:r>
            <a:r>
              <a:rPr lang="en-US"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500</a:t>
            </a: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度まで昇温し、</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5</a:t>
            </a:fld>
            <a:endParaRPr kumimoji="1" lang="ja-JP" altLang="en-US"/>
          </a:p>
        </p:txBody>
      </p:sp>
    </p:spTree>
    <p:extLst>
      <p:ext uri="{BB962C8B-B14F-4D97-AF65-F5344CB8AC3E}">
        <p14:creationId xmlns:p14="http://schemas.microsoft.com/office/powerpoint/2010/main" val="234236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Century" panose="02040604050505020304" pitchFamily="18" charset="0"/>
                <a:ea typeface="UD デジタル 教科書体 N-R" panose="02020400000000000000" pitchFamily="17" charset="-128"/>
                <a:cs typeface="Times New Roman" panose="02020603050405020304" pitchFamily="18" charset="0"/>
              </a:rPr>
              <a:t>その後内部形状を作る中子を金型に納めます。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6</a:t>
            </a:fld>
            <a:endParaRPr kumimoji="1" lang="ja-JP" altLang="en-US"/>
          </a:p>
        </p:txBody>
      </p:sp>
    </p:spTree>
    <p:extLst>
      <p:ext uri="{BB962C8B-B14F-4D97-AF65-F5344CB8AC3E}">
        <p14:creationId xmlns:p14="http://schemas.microsoft.com/office/powerpoint/2010/main" val="2713339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dirty="0">
                <a:effectLst/>
                <a:ea typeface="UD デジタル 教科書体 N-R" panose="02020400000000000000" pitchFamily="17" charset="-128"/>
                <a:cs typeface="Times New Roman" panose="02020603050405020304" pitchFamily="18" charset="0"/>
              </a:rPr>
              <a:t>次に</a:t>
            </a:r>
            <a:r>
              <a:rPr lang="en-US" altLang="ja-JP" sz="1800" dirty="0">
                <a:effectLst/>
                <a:ea typeface="UD デジタル 教科書体 N-R" panose="02020400000000000000" pitchFamily="17" charset="-128"/>
                <a:cs typeface="Times New Roman" panose="02020603050405020304" pitchFamily="18" charset="0"/>
              </a:rPr>
              <a:t>700</a:t>
            </a:r>
            <a:r>
              <a:rPr lang="ja-JP" altLang="ja-JP" sz="1800" dirty="0">
                <a:effectLst/>
                <a:ea typeface="UD デジタル 教科書体 N-R" panose="02020400000000000000" pitchFamily="17" charset="-128"/>
                <a:cs typeface="Times New Roman" panose="02020603050405020304" pitchFamily="18" charset="0"/>
              </a:rPr>
              <a:t>℃の溶湯の槽に圧力をかけ、金型内に溶湯を下から上へ充填。</a:t>
            </a:r>
            <a:br>
              <a:rPr lang="en-US" altLang="ja-JP" sz="1800" dirty="0">
                <a:effectLst/>
                <a:ea typeface="UD デジタル 教科書体 N-R" panose="02020400000000000000" pitchFamily="17" charset="-128"/>
                <a:cs typeface="Times New Roman" panose="02020603050405020304" pitchFamily="18" charset="0"/>
              </a:rPr>
            </a:br>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7</a:t>
            </a:fld>
            <a:endParaRPr kumimoji="1" lang="ja-JP" altLang="en-US"/>
          </a:p>
        </p:txBody>
      </p:sp>
    </p:spTree>
    <p:extLst>
      <p:ext uri="{BB962C8B-B14F-4D97-AF65-F5344CB8AC3E}">
        <p14:creationId xmlns:p14="http://schemas.microsoft.com/office/powerpoint/2010/main" val="12980981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b="1" dirty="0">
                <a:solidFill>
                  <a:srgbClr val="FF0000"/>
                </a:solidFill>
                <a:effectLst/>
                <a:ea typeface="UD デジタル 教科書体 N-R" panose="02020400000000000000" pitchFamily="17" charset="-128"/>
                <a:cs typeface="Times New Roman" panose="02020603050405020304" pitchFamily="18" charset="0"/>
              </a:rPr>
              <a:t>☆</a:t>
            </a:r>
            <a:r>
              <a:rPr lang="ja-JP" altLang="ja-JP" sz="1800" dirty="0">
                <a:effectLst/>
                <a:ea typeface="UD デジタル 教科書体 N-R" panose="02020400000000000000" pitchFamily="17" charset="-128"/>
                <a:cs typeface="Times New Roman" panose="02020603050405020304" pitchFamily="18" charset="0"/>
              </a:rPr>
              <a:t>その後、</a:t>
            </a:r>
            <a:endParaRPr kumimoji="1" lang="ja-JP" altLang="en-US" dirty="0"/>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8</a:t>
            </a:fld>
            <a:endParaRPr kumimoji="1" lang="ja-JP" altLang="en-US"/>
          </a:p>
        </p:txBody>
      </p:sp>
    </p:spTree>
    <p:extLst>
      <p:ext uri="{BB962C8B-B14F-4D97-AF65-F5344CB8AC3E}">
        <p14:creationId xmlns:p14="http://schemas.microsoft.com/office/powerpoint/2010/main" val="27535204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取り出しを行い、製品が完成します。</a:t>
            </a:r>
          </a:p>
        </p:txBody>
      </p:sp>
      <p:sp>
        <p:nvSpPr>
          <p:cNvPr id="4" name="スライド番号プレースホルダー 3"/>
          <p:cNvSpPr>
            <a:spLocks noGrp="1"/>
          </p:cNvSpPr>
          <p:nvPr>
            <p:ph type="sldNum" sz="quarter" idx="5"/>
          </p:nvPr>
        </p:nvSpPr>
        <p:spPr/>
        <p:txBody>
          <a:bodyPr/>
          <a:lstStyle/>
          <a:p>
            <a:fld id="{70C70D10-8A5F-481A-B9AD-BDEB268F532E}" type="slidenum">
              <a:rPr kumimoji="1" lang="ja-JP" altLang="en-US" smtClean="0"/>
              <a:t>9</a:t>
            </a:fld>
            <a:endParaRPr kumimoji="1" lang="ja-JP" altLang="en-US"/>
          </a:p>
        </p:txBody>
      </p:sp>
    </p:spTree>
    <p:extLst>
      <p:ext uri="{BB962C8B-B14F-4D97-AF65-F5344CB8AC3E}">
        <p14:creationId xmlns:p14="http://schemas.microsoft.com/office/powerpoint/2010/main" val="1750823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46CB916F-F485-4ACE-8E7A-5B55B1EC8391}" type="datetimeFigureOut">
              <a:rPr kumimoji="1" lang="ja-JP" altLang="en-US" smtClean="0"/>
              <a:t>2024/11/27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AC04108-5DFB-40E9-991B-657FB49249C0}" type="slidenum">
              <a:rPr kumimoji="1" lang="ja-JP" altLang="en-US" smtClean="0"/>
              <a:t>‹#›</a:t>
            </a:fld>
            <a:endParaRPr kumimoji="1" lang="ja-JP" altLang="en-US"/>
          </a:p>
        </p:txBody>
      </p:sp>
    </p:spTree>
    <p:extLst>
      <p:ext uri="{BB962C8B-B14F-4D97-AF65-F5344CB8AC3E}">
        <p14:creationId xmlns:p14="http://schemas.microsoft.com/office/powerpoint/2010/main" val="31124117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6CB916F-F485-4ACE-8E7A-5B55B1EC8391}" type="datetimeFigureOut">
              <a:rPr kumimoji="1" lang="ja-JP" altLang="en-US" smtClean="0"/>
              <a:t>2024/11/27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AC04108-5DFB-40E9-991B-657FB49249C0}" type="slidenum">
              <a:rPr kumimoji="1" lang="ja-JP" altLang="en-US" smtClean="0"/>
              <a:t>‹#›</a:t>
            </a:fld>
            <a:endParaRPr kumimoji="1" lang="ja-JP" altLang="en-US"/>
          </a:p>
        </p:txBody>
      </p:sp>
    </p:spTree>
    <p:extLst>
      <p:ext uri="{BB962C8B-B14F-4D97-AF65-F5344CB8AC3E}">
        <p14:creationId xmlns:p14="http://schemas.microsoft.com/office/powerpoint/2010/main" val="2704563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6CB916F-F485-4ACE-8E7A-5B55B1EC8391}" type="datetimeFigureOut">
              <a:rPr kumimoji="1" lang="ja-JP" altLang="en-US" smtClean="0"/>
              <a:t>2024/11/27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AC04108-5DFB-40E9-991B-657FB49249C0}" type="slidenum">
              <a:rPr kumimoji="1" lang="ja-JP" altLang="en-US" smtClean="0"/>
              <a:t>‹#›</a:t>
            </a:fld>
            <a:endParaRPr kumimoji="1" lang="ja-JP" altLang="en-US"/>
          </a:p>
        </p:txBody>
      </p:sp>
    </p:spTree>
    <p:extLst>
      <p:ext uri="{BB962C8B-B14F-4D97-AF65-F5344CB8AC3E}">
        <p14:creationId xmlns:p14="http://schemas.microsoft.com/office/powerpoint/2010/main" val="1085481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6CB916F-F485-4ACE-8E7A-5B55B1EC8391}" type="datetimeFigureOut">
              <a:rPr kumimoji="1" lang="ja-JP" altLang="en-US" smtClean="0"/>
              <a:t>2024/11/27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AC04108-5DFB-40E9-991B-657FB49249C0}" type="slidenum">
              <a:rPr kumimoji="1" lang="ja-JP" altLang="en-US" smtClean="0"/>
              <a:t>‹#›</a:t>
            </a:fld>
            <a:endParaRPr kumimoji="1" lang="ja-JP" altLang="en-US"/>
          </a:p>
        </p:txBody>
      </p:sp>
    </p:spTree>
    <p:extLst>
      <p:ext uri="{BB962C8B-B14F-4D97-AF65-F5344CB8AC3E}">
        <p14:creationId xmlns:p14="http://schemas.microsoft.com/office/powerpoint/2010/main" val="800005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46CB916F-F485-4ACE-8E7A-5B55B1EC8391}" type="datetimeFigureOut">
              <a:rPr kumimoji="1" lang="ja-JP" altLang="en-US" smtClean="0"/>
              <a:t>2024/11/27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AC04108-5DFB-40E9-991B-657FB49249C0}" type="slidenum">
              <a:rPr kumimoji="1" lang="ja-JP" altLang="en-US" smtClean="0"/>
              <a:t>‹#›</a:t>
            </a:fld>
            <a:endParaRPr kumimoji="1" lang="ja-JP" altLang="en-US"/>
          </a:p>
        </p:txBody>
      </p:sp>
    </p:spTree>
    <p:extLst>
      <p:ext uri="{BB962C8B-B14F-4D97-AF65-F5344CB8AC3E}">
        <p14:creationId xmlns:p14="http://schemas.microsoft.com/office/powerpoint/2010/main" val="3668059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46CB916F-F485-4ACE-8E7A-5B55B1EC8391}" type="datetimeFigureOut">
              <a:rPr kumimoji="1" lang="ja-JP" altLang="en-US" smtClean="0"/>
              <a:t>2024/11/27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AC04108-5DFB-40E9-991B-657FB49249C0}" type="slidenum">
              <a:rPr kumimoji="1" lang="ja-JP" altLang="en-US" smtClean="0"/>
              <a:t>‹#›</a:t>
            </a:fld>
            <a:endParaRPr kumimoji="1" lang="ja-JP" altLang="en-US"/>
          </a:p>
        </p:txBody>
      </p:sp>
    </p:spTree>
    <p:extLst>
      <p:ext uri="{BB962C8B-B14F-4D97-AF65-F5344CB8AC3E}">
        <p14:creationId xmlns:p14="http://schemas.microsoft.com/office/powerpoint/2010/main" val="4730333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46CB916F-F485-4ACE-8E7A-5B55B1EC8391}" type="datetimeFigureOut">
              <a:rPr kumimoji="1" lang="ja-JP" altLang="en-US" smtClean="0"/>
              <a:t>2024/11/27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7AC04108-5DFB-40E9-991B-657FB49249C0}" type="slidenum">
              <a:rPr kumimoji="1" lang="ja-JP" altLang="en-US" smtClean="0"/>
              <a:t>‹#›</a:t>
            </a:fld>
            <a:endParaRPr kumimoji="1" lang="ja-JP" altLang="en-US"/>
          </a:p>
        </p:txBody>
      </p:sp>
    </p:spTree>
    <p:extLst>
      <p:ext uri="{BB962C8B-B14F-4D97-AF65-F5344CB8AC3E}">
        <p14:creationId xmlns:p14="http://schemas.microsoft.com/office/powerpoint/2010/main" val="2512092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46CB916F-F485-4ACE-8E7A-5B55B1EC8391}" type="datetimeFigureOut">
              <a:rPr kumimoji="1" lang="ja-JP" altLang="en-US" smtClean="0"/>
              <a:t>2024/11/27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7AC04108-5DFB-40E9-991B-657FB49249C0}" type="slidenum">
              <a:rPr kumimoji="1" lang="ja-JP" altLang="en-US" smtClean="0"/>
              <a:t>‹#›</a:t>
            </a:fld>
            <a:endParaRPr kumimoji="1" lang="ja-JP" altLang="en-US"/>
          </a:p>
        </p:txBody>
      </p:sp>
    </p:spTree>
    <p:extLst>
      <p:ext uri="{BB962C8B-B14F-4D97-AF65-F5344CB8AC3E}">
        <p14:creationId xmlns:p14="http://schemas.microsoft.com/office/powerpoint/2010/main" val="1114209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CB916F-F485-4ACE-8E7A-5B55B1EC8391}" type="datetimeFigureOut">
              <a:rPr kumimoji="1" lang="ja-JP" altLang="en-US" smtClean="0"/>
              <a:t>2024/11/27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7AC04108-5DFB-40E9-991B-657FB49249C0}" type="slidenum">
              <a:rPr kumimoji="1" lang="ja-JP" altLang="en-US" smtClean="0"/>
              <a:t>‹#›</a:t>
            </a:fld>
            <a:endParaRPr kumimoji="1" lang="ja-JP" altLang="en-US"/>
          </a:p>
        </p:txBody>
      </p:sp>
    </p:spTree>
    <p:extLst>
      <p:ext uri="{BB962C8B-B14F-4D97-AF65-F5344CB8AC3E}">
        <p14:creationId xmlns:p14="http://schemas.microsoft.com/office/powerpoint/2010/main" val="2587516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6CB916F-F485-4ACE-8E7A-5B55B1EC8391}" type="datetimeFigureOut">
              <a:rPr kumimoji="1" lang="ja-JP" altLang="en-US" smtClean="0"/>
              <a:t>2024/11/27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AC04108-5DFB-40E9-991B-657FB49249C0}" type="slidenum">
              <a:rPr kumimoji="1" lang="ja-JP" altLang="en-US" smtClean="0"/>
              <a:t>‹#›</a:t>
            </a:fld>
            <a:endParaRPr kumimoji="1" lang="ja-JP" altLang="en-US"/>
          </a:p>
        </p:txBody>
      </p:sp>
    </p:spTree>
    <p:extLst>
      <p:ext uri="{BB962C8B-B14F-4D97-AF65-F5344CB8AC3E}">
        <p14:creationId xmlns:p14="http://schemas.microsoft.com/office/powerpoint/2010/main" val="198705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6CB916F-F485-4ACE-8E7A-5B55B1EC8391}" type="datetimeFigureOut">
              <a:rPr kumimoji="1" lang="ja-JP" altLang="en-US" smtClean="0"/>
              <a:t>2024/11/27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AC04108-5DFB-40E9-991B-657FB49249C0}" type="slidenum">
              <a:rPr kumimoji="1" lang="ja-JP" altLang="en-US" smtClean="0"/>
              <a:t>‹#›</a:t>
            </a:fld>
            <a:endParaRPr kumimoji="1" lang="ja-JP" altLang="en-US"/>
          </a:p>
        </p:txBody>
      </p:sp>
    </p:spTree>
    <p:extLst>
      <p:ext uri="{BB962C8B-B14F-4D97-AF65-F5344CB8AC3E}">
        <p14:creationId xmlns:p14="http://schemas.microsoft.com/office/powerpoint/2010/main" val="5260888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CB916F-F485-4ACE-8E7A-5B55B1EC8391}" type="datetimeFigureOut">
              <a:rPr kumimoji="1" lang="ja-JP" altLang="en-US" smtClean="0"/>
              <a:t>2024/11/27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C04108-5DFB-40E9-991B-657FB49249C0}" type="slidenum">
              <a:rPr kumimoji="1" lang="ja-JP" altLang="en-US" smtClean="0"/>
              <a:t>‹#›</a:t>
            </a:fld>
            <a:endParaRPr kumimoji="1" lang="ja-JP" altLang="en-US"/>
          </a:p>
        </p:txBody>
      </p:sp>
    </p:spTree>
    <p:extLst>
      <p:ext uri="{BB962C8B-B14F-4D97-AF65-F5344CB8AC3E}">
        <p14:creationId xmlns:p14="http://schemas.microsoft.com/office/powerpoint/2010/main" val="4097540937"/>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11.xml"/><Relationship Id="rId7"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22.jpeg"/><Relationship Id="rId11" Type="http://schemas.microsoft.com/office/2007/relationships/hdphoto" Target="../media/hdphoto3.wdp"/><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jpeg"/></Relationships>
</file>

<file path=ppt/slides/_rels/slide1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37.jfif"/><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36.jpeg"/><Relationship Id="rId5" Type="http://schemas.openxmlformats.org/officeDocument/2006/relationships/chart" Target="../charts/chart2.xml"/><Relationship Id="rId4" Type="http://schemas.openxmlformats.org/officeDocument/2006/relationships/chart" Target="../charts/chart1.xml"/></Relationships>
</file>

<file path=ppt/slides/_rels/slide1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notesSlide" Target="../notesSlides/notesSlide14.xml"/><Relationship Id="rId7" Type="http://schemas.openxmlformats.org/officeDocument/2006/relationships/image" Target="../media/image14.png"/><Relationship Id="rId12" Type="http://schemas.openxmlformats.org/officeDocument/2006/relationships/image" Target="../media/image42.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13.png"/><Relationship Id="rId11" Type="http://schemas.openxmlformats.org/officeDocument/2006/relationships/image" Target="../media/image41.png"/><Relationship Id="rId5" Type="http://schemas.openxmlformats.org/officeDocument/2006/relationships/image" Target="../media/image12.png"/><Relationship Id="rId10" Type="http://schemas.openxmlformats.org/officeDocument/2006/relationships/image" Target="../media/image40.jpeg"/><Relationship Id="rId4" Type="http://schemas.openxmlformats.org/officeDocument/2006/relationships/image" Target="../media/image11.png"/><Relationship Id="rId9" Type="http://schemas.openxmlformats.org/officeDocument/2006/relationships/image" Target="../media/image39.jpeg"/></Relationships>
</file>

<file path=ppt/slides/_rels/slide1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1.png"/><Relationship Id="rId7"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1.png"/><Relationship Id="rId7"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notesSlide" Target="../notesSlides/notesSlide17.xml"/><Relationship Id="rId7" Type="http://schemas.openxmlformats.org/officeDocument/2006/relationships/image" Target="../media/image46.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jfif"/><Relationship Id="rId3" Type="http://schemas.openxmlformats.org/officeDocument/2006/relationships/video" Target="../media/media1.MOV"/><Relationship Id="rId7" Type="http://schemas.openxmlformats.org/officeDocument/2006/relationships/notesSlide" Target="../notesSlides/notesSlide18.xml"/><Relationship Id="rId12" Type="http://schemas.openxmlformats.org/officeDocument/2006/relationships/image" Target="../media/image52.jfif"/><Relationship Id="rId2" Type="http://schemas.microsoft.com/office/2007/relationships/media" Target="../media/media1.MOV"/><Relationship Id="rId1" Type="http://schemas.openxmlformats.org/officeDocument/2006/relationships/tags" Target="../tags/tag6.xml"/><Relationship Id="rId6" Type="http://schemas.openxmlformats.org/officeDocument/2006/relationships/slideLayout" Target="../slideLayouts/slideLayout2.xml"/><Relationship Id="rId11" Type="http://schemas.openxmlformats.org/officeDocument/2006/relationships/image" Target="../media/image51.png"/><Relationship Id="rId5" Type="http://schemas.openxmlformats.org/officeDocument/2006/relationships/video" Target="../media/media2.MOV"/><Relationship Id="rId10" Type="http://schemas.openxmlformats.org/officeDocument/2006/relationships/image" Target="../media/image50.png"/><Relationship Id="rId4" Type="http://schemas.microsoft.com/office/2007/relationships/media" Target="../media/media2.MOV"/><Relationship Id="rId9" Type="http://schemas.openxmlformats.org/officeDocument/2006/relationships/image" Target="../media/image49.png"/></Relationships>
</file>

<file path=ppt/slides/_rels/slide19.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notesSlide" Target="../notesSlides/notesSlide19.xml"/><Relationship Id="rId7" Type="http://schemas.openxmlformats.org/officeDocument/2006/relationships/chart" Target="../charts/chart3.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55.png"/><Relationship Id="rId5" Type="http://schemas.microsoft.com/office/2007/relationships/hdphoto" Target="../media/hdphoto4.wdp"/><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9.png"/><Relationship Id="rId3" Type="http://schemas.openxmlformats.org/officeDocument/2006/relationships/notesSlide" Target="../notesSlides/notesSlide2.xml"/><Relationship Id="rId7" Type="http://schemas.openxmlformats.org/officeDocument/2006/relationships/image" Target="../media/image4.png"/><Relationship Id="rId12"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3.jpeg"/><Relationship Id="rId11" Type="http://schemas.openxmlformats.org/officeDocument/2006/relationships/image" Target="../media/image7.jpeg"/><Relationship Id="rId5" Type="http://schemas.microsoft.com/office/2007/relationships/hdphoto" Target="../media/hdphoto1.wdp"/><Relationship Id="rId10" Type="http://schemas.microsoft.com/office/2007/relationships/hdphoto" Target="../media/hdphoto2.wdp"/><Relationship Id="rId4" Type="http://schemas.openxmlformats.org/officeDocument/2006/relationships/image" Target="../media/image2.png"/><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60.jpe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2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5.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notesSlide" Target="../notesSlides/notesSlide25.xml"/><Relationship Id="rId7" Type="http://schemas.openxmlformats.org/officeDocument/2006/relationships/image" Target="../media/image63.pn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62.png"/><Relationship Id="rId5" Type="http://schemas.openxmlformats.org/officeDocument/2006/relationships/image" Target="../media/image28.png"/><Relationship Id="rId10" Type="http://schemas.openxmlformats.org/officeDocument/2006/relationships/image" Target="../media/image66.png"/><Relationship Id="rId4" Type="http://schemas.openxmlformats.org/officeDocument/2006/relationships/image" Target="../media/image61.jpeg"/><Relationship Id="rId9" Type="http://schemas.openxmlformats.org/officeDocument/2006/relationships/image" Target="../media/image65.png"/></Relationships>
</file>

<file path=ppt/slides/_rels/slide26.xml.rels><?xml version="1.0" encoding="UTF-8" standalone="yes"?>
<Relationships xmlns="http://schemas.openxmlformats.org/package/2006/relationships"><Relationship Id="rId8" Type="http://schemas.openxmlformats.org/officeDocument/2006/relationships/chart" Target="../charts/chart9.xml"/><Relationship Id="rId3" Type="http://schemas.microsoft.com/office/2007/relationships/media" Target="../media/media3.mp4"/><Relationship Id="rId7" Type="http://schemas.openxmlformats.org/officeDocument/2006/relationships/image" Target="../media/image68.png"/><Relationship Id="rId2" Type="http://schemas.openxmlformats.org/officeDocument/2006/relationships/video" Target="NULL" TargetMode="External"/><Relationship Id="rId1" Type="http://schemas.openxmlformats.org/officeDocument/2006/relationships/tags" Target="../tags/tag13.xml"/><Relationship Id="rId6" Type="http://schemas.openxmlformats.org/officeDocument/2006/relationships/image" Target="../media/image67.png"/><Relationship Id="rId5" Type="http://schemas.openxmlformats.org/officeDocument/2006/relationships/notesSlide" Target="../notesSlides/notesSlide26.xml"/><Relationship Id="rId4"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70.jpeg"/><Relationship Id="rId4" Type="http://schemas.openxmlformats.org/officeDocument/2006/relationships/image" Target="../media/image69.emf"/></Relationships>
</file>

<file path=ppt/slides/_rels/slide28.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slideLayout" Target="../slideLayouts/slideLayout2.xml"/><Relationship Id="rId7" Type="http://schemas.openxmlformats.org/officeDocument/2006/relationships/image" Target="../media/image74.jpeg"/><Relationship Id="rId2" Type="http://schemas.openxmlformats.org/officeDocument/2006/relationships/tags" Target="../tags/tag15.xml"/><Relationship Id="rId1" Type="http://schemas.openxmlformats.org/officeDocument/2006/relationships/vmlDrawing" Target="../drawings/vmlDrawing2.vml"/><Relationship Id="rId6" Type="http://schemas.openxmlformats.org/officeDocument/2006/relationships/image" Target="../media/image73.png"/><Relationship Id="rId11" Type="http://schemas.openxmlformats.org/officeDocument/2006/relationships/image" Target="../media/image60.jpeg"/><Relationship Id="rId5" Type="http://schemas.openxmlformats.org/officeDocument/2006/relationships/chart" Target="../charts/chart10.xml"/><Relationship Id="rId10" Type="http://schemas.openxmlformats.org/officeDocument/2006/relationships/image" Target="../media/image75.jpeg"/><Relationship Id="rId4" Type="http://schemas.openxmlformats.org/officeDocument/2006/relationships/notesSlide" Target="../notesSlides/notesSlide29.xml"/><Relationship Id="rId9" Type="http://schemas.openxmlformats.org/officeDocument/2006/relationships/image" Target="../media/image72.png"/></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oleObject" Target="../embeddings/oleObject5.bin"/><Relationship Id="rId3" Type="http://schemas.openxmlformats.org/officeDocument/2006/relationships/notesSlide" Target="../notesSlides/notesSlide3.xml"/><Relationship Id="rId7" Type="http://schemas.openxmlformats.org/officeDocument/2006/relationships/image" Target="../media/image14.png"/><Relationship Id="rId12"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3.png"/><Relationship Id="rId11" Type="http://schemas.openxmlformats.org/officeDocument/2006/relationships/oleObject" Target="../embeddings/oleObject3.bin"/><Relationship Id="rId5" Type="http://schemas.openxmlformats.org/officeDocument/2006/relationships/image" Target="../media/image12.png"/><Relationship Id="rId15" Type="http://schemas.openxmlformats.org/officeDocument/2006/relationships/image" Target="../media/image15.png"/><Relationship Id="rId10" Type="http://schemas.openxmlformats.org/officeDocument/2006/relationships/oleObject" Target="../embeddings/oleObject2.bin"/><Relationship Id="rId4" Type="http://schemas.openxmlformats.org/officeDocument/2006/relationships/image" Target="../media/image11.png"/><Relationship Id="rId9" Type="http://schemas.openxmlformats.org/officeDocument/2006/relationships/image" Target="../media/image10.png"/><Relationship Id="rId14" Type="http://schemas.openxmlformats.org/officeDocument/2006/relationships/oleObject" Target="../embeddings/oleObject6.bin"/></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image" Target="../media/image56.jpeg"/><Relationship Id="rId5" Type="http://schemas.openxmlformats.org/officeDocument/2006/relationships/chart" Target="../charts/chart12.xml"/><Relationship Id="rId4" Type="http://schemas.openxmlformats.org/officeDocument/2006/relationships/chart" Target="../charts/chart11.xml"/></Relationships>
</file>

<file path=ppt/slides/_rels/slide31.xml.rels><?xml version="1.0" encoding="UTF-8" standalone="yes"?>
<Relationships xmlns="http://schemas.openxmlformats.org/package/2006/relationships"><Relationship Id="rId8" Type="http://schemas.openxmlformats.org/officeDocument/2006/relationships/image" Target="../media/image80.jpeg"/><Relationship Id="rId13" Type="http://schemas.openxmlformats.org/officeDocument/2006/relationships/image" Target="../media/image83.png"/><Relationship Id="rId3" Type="http://schemas.openxmlformats.org/officeDocument/2006/relationships/slideLayout" Target="../slideLayouts/slideLayout2.xml"/><Relationship Id="rId7" Type="http://schemas.openxmlformats.org/officeDocument/2006/relationships/image" Target="../media/image79.png"/><Relationship Id="rId12" Type="http://schemas.openxmlformats.org/officeDocument/2006/relationships/image" Target="../media/image76.png"/><Relationship Id="rId17" Type="http://schemas.openxmlformats.org/officeDocument/2006/relationships/image" Target="../media/image87.png"/><Relationship Id="rId2" Type="http://schemas.openxmlformats.org/officeDocument/2006/relationships/tags" Target="../tags/tag17.xml"/><Relationship Id="rId16" Type="http://schemas.openxmlformats.org/officeDocument/2006/relationships/image" Target="../media/image86.jpeg"/><Relationship Id="rId1" Type="http://schemas.openxmlformats.org/officeDocument/2006/relationships/vmlDrawing" Target="../drawings/vmlDrawing3.vml"/><Relationship Id="rId6" Type="http://schemas.openxmlformats.org/officeDocument/2006/relationships/image" Target="../media/image78.png"/><Relationship Id="rId11" Type="http://schemas.openxmlformats.org/officeDocument/2006/relationships/oleObject" Target="../embeddings/oleObject10.bin"/><Relationship Id="rId5" Type="http://schemas.openxmlformats.org/officeDocument/2006/relationships/image" Target="../media/image77.png"/><Relationship Id="rId15" Type="http://schemas.openxmlformats.org/officeDocument/2006/relationships/image" Target="../media/image85.jfif"/><Relationship Id="rId10" Type="http://schemas.openxmlformats.org/officeDocument/2006/relationships/image" Target="../media/image82.png"/><Relationship Id="rId4" Type="http://schemas.openxmlformats.org/officeDocument/2006/relationships/notesSlide" Target="../notesSlides/notesSlide31.xml"/><Relationship Id="rId9" Type="http://schemas.openxmlformats.org/officeDocument/2006/relationships/image" Target="../media/image81.jpeg"/><Relationship Id="rId14" Type="http://schemas.openxmlformats.org/officeDocument/2006/relationships/image" Target="../media/image8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chart" Target="../charts/chart14.xml"/><Relationship Id="rId4" Type="http://schemas.openxmlformats.org/officeDocument/2006/relationships/chart" Target="../charts/chart1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88.png"/><Relationship Id="rId4" Type="http://schemas.openxmlformats.org/officeDocument/2006/relationships/chart" Target="../charts/chart15.xml"/></Relationships>
</file>

<file path=ppt/slides/_rels/slide34.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notesSlide" Target="../notesSlides/notesSlide34.xml"/><Relationship Id="rId7" Type="http://schemas.openxmlformats.org/officeDocument/2006/relationships/image" Target="../media/image86.jpeg"/><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image" Target="../media/image80.jpeg"/><Relationship Id="rId11" Type="http://schemas.openxmlformats.org/officeDocument/2006/relationships/image" Target="../media/image92.png"/><Relationship Id="rId5" Type="http://schemas.openxmlformats.org/officeDocument/2006/relationships/chart" Target="../charts/chart17.xml"/><Relationship Id="rId10" Type="http://schemas.openxmlformats.org/officeDocument/2006/relationships/image" Target="../media/image91.png"/><Relationship Id="rId4" Type="http://schemas.openxmlformats.org/officeDocument/2006/relationships/chart" Target="../charts/chart16.xml"/><Relationship Id="rId9" Type="http://schemas.openxmlformats.org/officeDocument/2006/relationships/image" Target="../media/image90.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chart" Target="../charts/chart19.xml"/><Relationship Id="rId5" Type="http://schemas.openxmlformats.org/officeDocument/2006/relationships/chart" Target="../charts/chart18.xml"/><Relationship Id="rId4" Type="http://schemas.openxmlformats.org/officeDocument/2006/relationships/image" Target="../media/image93.jpg"/></Relationships>
</file>

<file path=ppt/slides/_rels/slide36.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notesSlide" Target="../notesSlides/notesSlide36.xml"/><Relationship Id="rId7" Type="http://schemas.openxmlformats.org/officeDocument/2006/relationships/image" Target="../media/image95.png"/><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86.jpeg"/><Relationship Id="rId5" Type="http://schemas.openxmlformats.org/officeDocument/2006/relationships/image" Target="../media/image94.png"/><Relationship Id="rId4" Type="http://schemas.openxmlformats.org/officeDocument/2006/relationships/image" Target="../media/image93.jp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96.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99.jpeg"/><Relationship Id="rId5" Type="http://schemas.openxmlformats.org/officeDocument/2006/relationships/image" Target="../media/image98.png"/><Relationship Id="rId4" Type="http://schemas.openxmlformats.org/officeDocument/2006/relationships/image" Target="../media/image97.png"/></Relationships>
</file>

<file path=ppt/slides/_rels/slide39.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notesSlide" Target="../notesSlides/notesSlide39.xml"/><Relationship Id="rId7" Type="http://schemas.openxmlformats.org/officeDocument/2006/relationships/image" Target="../media/image103.png"/><Relationship Id="rId12" Type="http://schemas.openxmlformats.org/officeDocument/2006/relationships/image" Target="../media/image107.jpeg"/><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102.png"/><Relationship Id="rId11" Type="http://schemas.openxmlformats.org/officeDocument/2006/relationships/image" Target="../media/image106.png"/><Relationship Id="rId5" Type="http://schemas.openxmlformats.org/officeDocument/2006/relationships/image" Target="../media/image101.png"/><Relationship Id="rId10" Type="http://schemas.openxmlformats.org/officeDocument/2006/relationships/image" Target="../media/image105.emf"/><Relationship Id="rId4" Type="http://schemas.openxmlformats.org/officeDocument/2006/relationships/image" Target="../media/image100.png"/><Relationship Id="rId9" Type="http://schemas.microsoft.com/office/2007/relationships/hdphoto" Target="../media/hdphoto5.wdp"/></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notesSlide" Target="../notesSlides/notesSlide40.xml"/><Relationship Id="rId7" Type="http://schemas.openxmlformats.org/officeDocument/2006/relationships/image" Target="../media/image109.jpg"/><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108.jpg"/><Relationship Id="rId5" Type="http://schemas.openxmlformats.org/officeDocument/2006/relationships/image" Target="../media/image29.png"/><Relationship Id="rId4" Type="http://schemas.openxmlformats.org/officeDocument/2006/relationships/chart" Target="../charts/chart20.xml"/></Relationships>
</file>

<file path=ppt/slides/_rels/slide41.xml.rels><?xml version="1.0" encoding="UTF-8" standalone="yes"?>
<Relationships xmlns="http://schemas.openxmlformats.org/package/2006/relationships"><Relationship Id="rId8" Type="http://schemas.openxmlformats.org/officeDocument/2006/relationships/image" Target="../media/image86.jpeg"/><Relationship Id="rId3" Type="http://schemas.openxmlformats.org/officeDocument/2006/relationships/notesSlide" Target="../notesSlides/notesSlide41.xml"/><Relationship Id="rId7" Type="http://schemas.openxmlformats.org/officeDocument/2006/relationships/image" Target="../media/image112.png"/><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111.jpeg"/><Relationship Id="rId11" Type="http://schemas.openxmlformats.org/officeDocument/2006/relationships/image" Target="../media/image41.png"/><Relationship Id="rId5" Type="http://schemas.openxmlformats.org/officeDocument/2006/relationships/image" Target="../media/image110.jpeg"/><Relationship Id="rId10" Type="http://schemas.microsoft.com/office/2007/relationships/hdphoto" Target="../media/hdphoto6.wdp"/><Relationship Id="rId4" Type="http://schemas.openxmlformats.org/officeDocument/2006/relationships/image" Target="../media/image80.jpeg"/><Relationship Id="rId9" Type="http://schemas.openxmlformats.org/officeDocument/2006/relationships/image" Target="../media/image113.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28.xml"/><Relationship Id="rId5" Type="http://schemas.openxmlformats.org/officeDocument/2006/relationships/chart" Target="../charts/chart22.xml"/><Relationship Id="rId4" Type="http://schemas.openxmlformats.org/officeDocument/2006/relationships/chart" Target="../charts/chart21.xml"/></Relationships>
</file>

<file path=ppt/slides/_rels/slide43.xml.rels><?xml version="1.0" encoding="UTF-8" standalone="yes"?>
<Relationships xmlns="http://schemas.openxmlformats.org/package/2006/relationships"><Relationship Id="rId8" Type="http://schemas.openxmlformats.org/officeDocument/2006/relationships/chart" Target="../charts/chart26.xml"/><Relationship Id="rId3" Type="http://schemas.openxmlformats.org/officeDocument/2006/relationships/notesSlide" Target="../notesSlides/notesSlide43.xml"/><Relationship Id="rId7" Type="http://schemas.openxmlformats.org/officeDocument/2006/relationships/chart" Target="../charts/chart25.xml"/><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image" Target="../media/image114.png"/><Relationship Id="rId5" Type="http://schemas.openxmlformats.org/officeDocument/2006/relationships/chart" Target="../charts/chart24.xml"/><Relationship Id="rId10" Type="http://schemas.openxmlformats.org/officeDocument/2006/relationships/image" Target="../media/image116.png"/><Relationship Id="rId4" Type="http://schemas.openxmlformats.org/officeDocument/2006/relationships/chart" Target="../charts/chart23.xml"/><Relationship Id="rId9" Type="http://schemas.openxmlformats.org/officeDocument/2006/relationships/image" Target="../media/image115.png"/></Relationships>
</file>

<file path=ppt/slides/_rels/slide44.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17.png"/><Relationship Id="rId7" Type="http://schemas.openxmlformats.org/officeDocument/2006/relationships/image" Target="../media/image121.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120.emf"/><Relationship Id="rId5" Type="http://schemas.openxmlformats.org/officeDocument/2006/relationships/image" Target="../media/image119.emf"/><Relationship Id="rId4" Type="http://schemas.openxmlformats.org/officeDocument/2006/relationships/image" Target="../media/image118.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image" Target="../media/image125.png"/><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124.jpeg"/><Relationship Id="rId5" Type="http://schemas.openxmlformats.org/officeDocument/2006/relationships/image" Target="../media/image123.jpeg"/><Relationship Id="rId4" Type="http://schemas.openxmlformats.org/officeDocument/2006/relationships/image" Target="../media/image12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1.png"/><Relationship Id="rId7"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1.png"/><Relationship Id="rId7"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1.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D5DFB209-9272-4E9D-8E12-74B0C034AD1A}"/>
              </a:ext>
            </a:extLst>
          </p:cNvPr>
          <p:cNvSpPr/>
          <p:nvPr/>
        </p:nvSpPr>
        <p:spPr>
          <a:xfrm>
            <a:off x="36936" y="118739"/>
            <a:ext cx="9052356" cy="1848590"/>
          </a:xfrm>
          <a:prstGeom prst="rect">
            <a:avLst/>
          </a:prstGeom>
          <a:solidFill>
            <a:srgbClr val="00FFFF">
              <a:alpha val="65000"/>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5" name="正方形/長方形 4">
            <a:extLst>
              <a:ext uri="{FF2B5EF4-FFF2-40B4-BE49-F238E27FC236}">
                <a16:creationId xmlns:a16="http://schemas.microsoft.com/office/drawing/2014/main" id="{A7755B2B-04DF-4658-883D-2C027B5F3654}"/>
              </a:ext>
            </a:extLst>
          </p:cNvPr>
          <p:cNvSpPr/>
          <p:nvPr/>
        </p:nvSpPr>
        <p:spPr>
          <a:xfrm>
            <a:off x="3555208" y="3549488"/>
            <a:ext cx="5455235" cy="131558"/>
          </a:xfrm>
          <a:prstGeom prst="rect">
            <a:avLst/>
          </a:prstGeom>
          <a:solidFill>
            <a:srgbClr val="FF0000"/>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grpSp>
        <p:nvGrpSpPr>
          <p:cNvPr id="6" name="グループ化 5">
            <a:extLst>
              <a:ext uri="{FF2B5EF4-FFF2-40B4-BE49-F238E27FC236}">
                <a16:creationId xmlns:a16="http://schemas.microsoft.com/office/drawing/2014/main" id="{E6C14476-AFCC-4650-A325-505307F4A834}"/>
              </a:ext>
            </a:extLst>
          </p:cNvPr>
          <p:cNvGrpSpPr/>
          <p:nvPr/>
        </p:nvGrpSpPr>
        <p:grpSpPr>
          <a:xfrm>
            <a:off x="128051" y="275974"/>
            <a:ext cx="1468672" cy="556281"/>
            <a:chOff x="1408410" y="3645704"/>
            <a:chExt cx="1958229" cy="741707"/>
          </a:xfrm>
        </p:grpSpPr>
        <p:sp>
          <p:nvSpPr>
            <p:cNvPr id="7" name="テキスト ボックス 6">
              <a:extLst>
                <a:ext uri="{FF2B5EF4-FFF2-40B4-BE49-F238E27FC236}">
                  <a16:creationId xmlns:a16="http://schemas.microsoft.com/office/drawing/2014/main" id="{F0C79A2A-603D-4B19-9949-95FCA3893B09}"/>
                </a:ext>
              </a:extLst>
            </p:cNvPr>
            <p:cNvSpPr txBox="1"/>
            <p:nvPr/>
          </p:nvSpPr>
          <p:spPr>
            <a:xfrm>
              <a:off x="1408410" y="3648748"/>
              <a:ext cx="1958229" cy="738663"/>
            </a:xfrm>
            <a:prstGeom prst="rect">
              <a:avLst/>
            </a:prstGeom>
            <a:noFill/>
          </p:spPr>
          <p:txBody>
            <a:bodyPr wrap="none" rtlCol="0">
              <a:spAutoFit/>
            </a:bodyPr>
            <a:lstStyle/>
            <a:p>
              <a:r>
                <a:rPr lang="en-US" altLang="ja-JP" sz="3000" dirty="0">
                  <a:ln w="127000">
                    <a:solidFill>
                      <a:sysClr val="windowText" lastClr="000000"/>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3000" dirty="0">
                  <a:ln w="127000">
                    <a:solidFill>
                      <a:sysClr val="windowText" lastClr="000000"/>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テーマ</a:t>
              </a:r>
              <a:r>
                <a:rPr lang="en-US" altLang="ja-JP" sz="3000" dirty="0">
                  <a:ln w="127000">
                    <a:solidFill>
                      <a:sysClr val="windowText" lastClr="000000"/>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8" name="テキスト ボックス 7">
              <a:extLst>
                <a:ext uri="{FF2B5EF4-FFF2-40B4-BE49-F238E27FC236}">
                  <a16:creationId xmlns:a16="http://schemas.microsoft.com/office/drawing/2014/main" id="{B2310202-CEE2-47B3-876C-61FF1396E43E}"/>
                </a:ext>
              </a:extLst>
            </p:cNvPr>
            <p:cNvSpPr txBox="1"/>
            <p:nvPr/>
          </p:nvSpPr>
          <p:spPr>
            <a:xfrm>
              <a:off x="1408410" y="3648748"/>
              <a:ext cx="1958229" cy="738663"/>
            </a:xfrm>
            <a:prstGeom prst="rect">
              <a:avLst/>
            </a:prstGeom>
            <a:noFill/>
          </p:spPr>
          <p:txBody>
            <a:bodyPr wrap="none" rtlCol="0">
              <a:spAutoFit/>
            </a:bodyPr>
            <a:lstStyle/>
            <a:p>
              <a:r>
                <a:rPr lang="en-US" altLang="ja-JP" sz="30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30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テーマ</a:t>
              </a:r>
              <a:r>
                <a:rPr lang="en-US" altLang="ja-JP" sz="30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9" name="テキスト ボックス 8">
              <a:extLst>
                <a:ext uri="{FF2B5EF4-FFF2-40B4-BE49-F238E27FC236}">
                  <a16:creationId xmlns:a16="http://schemas.microsoft.com/office/drawing/2014/main" id="{1CB5F892-72B0-4A05-9394-D3A9E9977626}"/>
                </a:ext>
              </a:extLst>
            </p:cNvPr>
            <p:cNvSpPr txBox="1"/>
            <p:nvPr/>
          </p:nvSpPr>
          <p:spPr>
            <a:xfrm>
              <a:off x="1408410" y="3645704"/>
              <a:ext cx="1958229" cy="738663"/>
            </a:xfrm>
            <a:prstGeom prst="rect">
              <a:avLst/>
            </a:prstGeom>
            <a:noFill/>
          </p:spPr>
          <p:txBody>
            <a:bodyPr wrap="none" rtlCol="0">
              <a:spAutoFit/>
            </a:bodyPr>
            <a:lstStyle/>
            <a:p>
              <a:r>
                <a:rPr lang="en-US" altLang="ja-JP" sz="3000" dirty="0">
                  <a:ln w="0">
                    <a:solidFill>
                      <a:schemeClr val="tx1"/>
                    </a:solidFill>
                  </a:ln>
                  <a:latin typeface="Meiryo UI" panose="020B0604030504040204" pitchFamily="50" charset="-128"/>
                  <a:ea typeface="Meiryo UI" panose="020B0604030504040204" pitchFamily="50" charset="-128"/>
                  <a:cs typeface="Meiryo UI" panose="020B0604030504040204" pitchFamily="50" charset="-128"/>
                </a:rPr>
                <a:t>【</a:t>
              </a:r>
              <a:r>
                <a:rPr lang="ja-JP" altLang="en-US" sz="3000" dirty="0">
                  <a:ln w="0">
                    <a:solidFill>
                      <a:schemeClr val="tx1"/>
                    </a:solidFill>
                  </a:ln>
                  <a:latin typeface="Meiryo UI" panose="020B0604030504040204" pitchFamily="50" charset="-128"/>
                  <a:ea typeface="Meiryo UI" panose="020B0604030504040204" pitchFamily="50" charset="-128"/>
                  <a:cs typeface="Meiryo UI" panose="020B0604030504040204" pitchFamily="50" charset="-128"/>
                </a:rPr>
                <a:t>テーマ</a:t>
              </a:r>
              <a:r>
                <a:rPr lang="en-US" altLang="ja-JP" sz="3000" dirty="0">
                  <a:ln w="0">
                    <a:solidFill>
                      <a:schemeClr val="tx1"/>
                    </a:solidFill>
                  </a:ln>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10" name="グループ化 9">
            <a:extLst>
              <a:ext uri="{FF2B5EF4-FFF2-40B4-BE49-F238E27FC236}">
                <a16:creationId xmlns:a16="http://schemas.microsoft.com/office/drawing/2014/main" id="{A84017F4-EDCF-451C-8E3E-9E4ECBF394F4}"/>
              </a:ext>
            </a:extLst>
          </p:cNvPr>
          <p:cNvGrpSpPr/>
          <p:nvPr/>
        </p:nvGrpSpPr>
        <p:grpSpPr>
          <a:xfrm>
            <a:off x="1596723" y="427679"/>
            <a:ext cx="6973646" cy="1329757"/>
            <a:chOff x="1176590" y="3110551"/>
            <a:chExt cx="9298193" cy="1773008"/>
          </a:xfrm>
        </p:grpSpPr>
        <p:sp>
          <p:nvSpPr>
            <p:cNvPr id="12" name="テキスト ボックス 11">
              <a:extLst>
                <a:ext uri="{FF2B5EF4-FFF2-40B4-BE49-F238E27FC236}">
                  <a16:creationId xmlns:a16="http://schemas.microsoft.com/office/drawing/2014/main" id="{56DB2CBC-3961-4B50-B7FC-13E72B18D7C9}"/>
                </a:ext>
              </a:extLst>
            </p:cNvPr>
            <p:cNvSpPr txBox="1"/>
            <p:nvPr/>
          </p:nvSpPr>
          <p:spPr>
            <a:xfrm>
              <a:off x="1189763" y="3118974"/>
              <a:ext cx="9285020" cy="1764585"/>
            </a:xfrm>
            <a:prstGeom prst="rect">
              <a:avLst/>
            </a:prstGeom>
            <a:noFill/>
          </p:spPr>
          <p:txBody>
            <a:bodyPr wrap="none" rtlCol="0">
              <a:spAutoFit/>
            </a:bodyPr>
            <a:lstStyle/>
            <a:p>
              <a:r>
                <a:rPr lang="en-US" altLang="ja-JP" sz="40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『AR</a:t>
              </a:r>
              <a:r>
                <a:rPr lang="ja-JP" altLang="en-US" sz="40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シリンダーヘッド</a:t>
              </a:r>
              <a:endParaRPr lang="en-US" altLang="ja-JP" sz="40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40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金網浮き不良撲滅への挑戦</a:t>
              </a:r>
              <a:r>
                <a:rPr lang="en-US" altLang="ja-JP" sz="40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3" name="テキスト ボックス 12">
              <a:extLst>
                <a:ext uri="{FF2B5EF4-FFF2-40B4-BE49-F238E27FC236}">
                  <a16:creationId xmlns:a16="http://schemas.microsoft.com/office/drawing/2014/main" id="{23990B4D-EFA1-451B-972E-75083AFA1F4B}"/>
                </a:ext>
              </a:extLst>
            </p:cNvPr>
            <p:cNvSpPr txBox="1"/>
            <p:nvPr/>
          </p:nvSpPr>
          <p:spPr>
            <a:xfrm>
              <a:off x="1176590" y="3110551"/>
              <a:ext cx="9285020" cy="1764584"/>
            </a:xfrm>
            <a:prstGeom prst="rect">
              <a:avLst/>
            </a:prstGeom>
            <a:noFill/>
          </p:spPr>
          <p:txBody>
            <a:bodyPr wrap="none" rtlCol="0">
              <a:spAutoFit/>
            </a:bodyPr>
            <a:lstStyle/>
            <a:p>
              <a:r>
                <a:rPr lang="en-US" altLang="ja-JP" sz="4000" dirty="0">
                  <a:ln w="0">
                    <a:solidFill>
                      <a:schemeClr val="tx1"/>
                    </a:solidFill>
                  </a:ln>
                  <a:latin typeface="Meiryo UI" panose="020B0604030504040204" pitchFamily="50" charset="-128"/>
                  <a:ea typeface="Meiryo UI" panose="020B0604030504040204" pitchFamily="50" charset="-128"/>
                  <a:cs typeface="Meiryo UI" panose="020B0604030504040204" pitchFamily="50" charset="-128"/>
                </a:rPr>
                <a:t>『AR</a:t>
              </a:r>
              <a:r>
                <a:rPr lang="ja-JP" altLang="en-US" sz="4000" dirty="0">
                  <a:ln w="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シリンダーヘッド</a:t>
              </a:r>
              <a:endParaRPr lang="en-US" altLang="ja-JP" sz="4000" dirty="0">
                <a:ln w="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a:p>
              <a:r>
                <a:rPr lang="ja-JP" altLang="en-US" sz="4000" dirty="0">
                  <a:ln w="0">
                    <a:solidFill>
                      <a:schemeClr val="tx1"/>
                    </a:solidFill>
                  </a:ln>
                  <a:latin typeface="Meiryo UI" panose="020B0604030504040204" pitchFamily="50" charset="-128"/>
                  <a:ea typeface="Meiryo UI" panose="020B0604030504040204" pitchFamily="50" charset="-128"/>
                  <a:cs typeface="Meiryo UI" panose="020B0604030504040204" pitchFamily="50" charset="-128"/>
                </a:rPr>
                <a:t>　　金網浮き不良撲滅への挑戦</a:t>
              </a:r>
              <a:r>
                <a:rPr lang="en-US" altLang="ja-JP" sz="4000" dirty="0">
                  <a:ln w="0">
                    <a:solidFill>
                      <a:schemeClr val="tx1"/>
                    </a:solidFill>
                  </a:ln>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18" name="グループ化 17">
            <a:extLst>
              <a:ext uri="{FF2B5EF4-FFF2-40B4-BE49-F238E27FC236}">
                <a16:creationId xmlns:a16="http://schemas.microsoft.com/office/drawing/2014/main" id="{EFB115AE-649D-4B3D-83B0-93EEA01B1FB2}"/>
              </a:ext>
            </a:extLst>
          </p:cNvPr>
          <p:cNvGrpSpPr/>
          <p:nvPr/>
        </p:nvGrpSpPr>
        <p:grpSpPr>
          <a:xfrm>
            <a:off x="3524129" y="2632704"/>
            <a:ext cx="4833435" cy="842449"/>
            <a:chOff x="1399780" y="3646896"/>
            <a:chExt cx="6444580" cy="1123265"/>
          </a:xfrm>
        </p:grpSpPr>
        <p:sp>
          <p:nvSpPr>
            <p:cNvPr id="19" name="テキスト ボックス 18">
              <a:extLst>
                <a:ext uri="{FF2B5EF4-FFF2-40B4-BE49-F238E27FC236}">
                  <a16:creationId xmlns:a16="http://schemas.microsoft.com/office/drawing/2014/main" id="{F002694E-85D8-4783-BAC6-84EF80D89D8C}"/>
                </a:ext>
              </a:extLst>
            </p:cNvPr>
            <p:cNvSpPr txBox="1"/>
            <p:nvPr/>
          </p:nvSpPr>
          <p:spPr>
            <a:xfrm>
              <a:off x="1408411" y="3646896"/>
              <a:ext cx="6435949" cy="1107996"/>
            </a:xfrm>
            <a:prstGeom prst="rect">
              <a:avLst/>
            </a:prstGeom>
            <a:noFill/>
          </p:spPr>
          <p:txBody>
            <a:bodyPr wrap="none" rtlCol="0">
              <a:spAutoFit/>
            </a:bodyPr>
            <a:lstStyle/>
            <a:p>
              <a:r>
                <a:rPr lang="ja-JP" altLang="en-US" sz="48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ベストヘッドサークル</a:t>
              </a:r>
            </a:p>
          </p:txBody>
        </p:sp>
        <p:sp>
          <p:nvSpPr>
            <p:cNvPr id="20" name="テキスト ボックス 19">
              <a:extLst>
                <a:ext uri="{FF2B5EF4-FFF2-40B4-BE49-F238E27FC236}">
                  <a16:creationId xmlns:a16="http://schemas.microsoft.com/office/drawing/2014/main" id="{1E6C3BCD-17DA-441E-8BE0-3D936CF6A9AB}"/>
                </a:ext>
              </a:extLst>
            </p:cNvPr>
            <p:cNvSpPr txBox="1"/>
            <p:nvPr/>
          </p:nvSpPr>
          <p:spPr>
            <a:xfrm>
              <a:off x="1399780" y="3655456"/>
              <a:ext cx="6435949" cy="1107998"/>
            </a:xfrm>
            <a:prstGeom prst="rect">
              <a:avLst/>
            </a:prstGeom>
            <a:noFill/>
          </p:spPr>
          <p:txBody>
            <a:bodyPr wrap="none" rtlCol="0">
              <a:spAutoFit/>
            </a:bodyPr>
            <a:lstStyle/>
            <a:p>
              <a:r>
                <a:rPr lang="ja-JP" altLang="en-US" sz="48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ベストヘッドサークル</a:t>
              </a:r>
            </a:p>
          </p:txBody>
        </p:sp>
        <p:sp>
          <p:nvSpPr>
            <p:cNvPr id="21" name="テキスト ボックス 20">
              <a:extLst>
                <a:ext uri="{FF2B5EF4-FFF2-40B4-BE49-F238E27FC236}">
                  <a16:creationId xmlns:a16="http://schemas.microsoft.com/office/drawing/2014/main" id="{104CFFD0-4CAB-403A-9FCE-2860D23525CD}"/>
                </a:ext>
              </a:extLst>
            </p:cNvPr>
            <p:cNvSpPr txBox="1"/>
            <p:nvPr/>
          </p:nvSpPr>
          <p:spPr>
            <a:xfrm>
              <a:off x="1408411" y="3662163"/>
              <a:ext cx="6435949" cy="1107998"/>
            </a:xfrm>
            <a:prstGeom prst="rect">
              <a:avLst/>
            </a:prstGeom>
            <a:noFill/>
          </p:spPr>
          <p:txBody>
            <a:bodyPr wrap="none" rtlCol="0">
              <a:spAutoFit/>
            </a:bodyPr>
            <a:lstStyle/>
            <a:p>
              <a:r>
                <a:rPr lang="ja-JP" altLang="en-US" sz="4800" dirty="0">
                  <a:ln w="0">
                    <a:solidFill>
                      <a:srgbClr val="FFC000"/>
                    </a:solidFill>
                  </a:ln>
                  <a:solidFill>
                    <a:srgbClr val="FFC000"/>
                  </a:solidFill>
                  <a:latin typeface="Meiryo UI" panose="020B0604030504040204" pitchFamily="50" charset="-128"/>
                  <a:ea typeface="Meiryo UI" panose="020B0604030504040204" pitchFamily="50" charset="-128"/>
                  <a:cs typeface="Meiryo UI" panose="020B0604030504040204" pitchFamily="50" charset="-128"/>
                </a:rPr>
                <a:t>ベストヘッドサークル</a:t>
              </a:r>
            </a:p>
          </p:txBody>
        </p:sp>
      </p:grpSp>
      <p:grpSp>
        <p:nvGrpSpPr>
          <p:cNvPr id="22" name="グループ化 21">
            <a:extLst>
              <a:ext uri="{FF2B5EF4-FFF2-40B4-BE49-F238E27FC236}">
                <a16:creationId xmlns:a16="http://schemas.microsoft.com/office/drawing/2014/main" id="{36F6A8D3-279E-4ED6-8D1F-37581E7AD0DD}"/>
              </a:ext>
            </a:extLst>
          </p:cNvPr>
          <p:cNvGrpSpPr/>
          <p:nvPr/>
        </p:nvGrpSpPr>
        <p:grpSpPr>
          <a:xfrm>
            <a:off x="3871716" y="3834057"/>
            <a:ext cx="4678986" cy="587665"/>
            <a:chOff x="1408411" y="4476139"/>
            <a:chExt cx="6238646" cy="783553"/>
          </a:xfrm>
        </p:grpSpPr>
        <p:sp>
          <p:nvSpPr>
            <p:cNvPr id="23" name="テキスト ボックス 22">
              <a:extLst>
                <a:ext uri="{FF2B5EF4-FFF2-40B4-BE49-F238E27FC236}">
                  <a16:creationId xmlns:a16="http://schemas.microsoft.com/office/drawing/2014/main" id="{F31431B1-BFC0-4865-9311-607B56F403FD}"/>
                </a:ext>
              </a:extLst>
            </p:cNvPr>
            <p:cNvSpPr txBox="1"/>
            <p:nvPr/>
          </p:nvSpPr>
          <p:spPr>
            <a:xfrm>
              <a:off x="1408411" y="4479944"/>
              <a:ext cx="6232902" cy="779700"/>
            </a:xfrm>
            <a:prstGeom prst="rect">
              <a:avLst/>
            </a:prstGeom>
            <a:noFill/>
          </p:spPr>
          <p:txBody>
            <a:bodyPr wrap="none" rtlCol="0">
              <a:spAutoFit/>
            </a:bodyPr>
            <a:lstStyle/>
            <a:p>
              <a:r>
                <a:rPr lang="ja-JP" altLang="en-US"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テーマリーダー：熊谷　貴人</a:t>
              </a:r>
            </a:p>
          </p:txBody>
        </p:sp>
        <p:sp>
          <p:nvSpPr>
            <p:cNvPr id="24" name="テキスト ボックス 23">
              <a:extLst>
                <a:ext uri="{FF2B5EF4-FFF2-40B4-BE49-F238E27FC236}">
                  <a16:creationId xmlns:a16="http://schemas.microsoft.com/office/drawing/2014/main" id="{C85024DA-3148-4409-AB16-CAD0FA5151B1}"/>
                </a:ext>
              </a:extLst>
            </p:cNvPr>
            <p:cNvSpPr txBox="1"/>
            <p:nvPr/>
          </p:nvSpPr>
          <p:spPr>
            <a:xfrm>
              <a:off x="1414154" y="4476139"/>
              <a:ext cx="6232903" cy="779700"/>
            </a:xfrm>
            <a:prstGeom prst="rect">
              <a:avLst/>
            </a:prstGeom>
            <a:noFill/>
          </p:spPr>
          <p:txBody>
            <a:bodyPr wrap="none" rtlCol="0">
              <a:spAutoFit/>
            </a:bodyPr>
            <a:lstStyle/>
            <a:p>
              <a:r>
                <a:rPr lang="ja-JP" altLang="en-US" sz="32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テーマリーダー：熊谷　貴人</a:t>
              </a:r>
            </a:p>
          </p:txBody>
        </p:sp>
        <p:sp>
          <p:nvSpPr>
            <p:cNvPr id="25" name="テキスト ボックス 24">
              <a:extLst>
                <a:ext uri="{FF2B5EF4-FFF2-40B4-BE49-F238E27FC236}">
                  <a16:creationId xmlns:a16="http://schemas.microsoft.com/office/drawing/2014/main" id="{641B101D-5196-4D40-BF2F-259A5FA9CBFD}"/>
                </a:ext>
              </a:extLst>
            </p:cNvPr>
            <p:cNvSpPr txBox="1"/>
            <p:nvPr/>
          </p:nvSpPr>
          <p:spPr>
            <a:xfrm>
              <a:off x="1408411" y="4479992"/>
              <a:ext cx="6232902" cy="779700"/>
            </a:xfrm>
            <a:prstGeom prst="rect">
              <a:avLst/>
            </a:prstGeom>
            <a:noFill/>
          </p:spPr>
          <p:txBody>
            <a:bodyPr wrap="none" rtlCol="0">
              <a:spAutoFit/>
            </a:bodyPr>
            <a:lstStyle/>
            <a:p>
              <a:r>
                <a:rPr lang="ja-JP" altLang="en-US" sz="32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テーマリーダー：熊谷　貴人</a:t>
              </a:r>
            </a:p>
          </p:txBody>
        </p:sp>
      </p:grpSp>
      <p:grpSp>
        <p:nvGrpSpPr>
          <p:cNvPr id="26" name="グループ化 25">
            <a:extLst>
              <a:ext uri="{FF2B5EF4-FFF2-40B4-BE49-F238E27FC236}">
                <a16:creationId xmlns:a16="http://schemas.microsoft.com/office/drawing/2014/main" id="{5B02D147-C230-4F8F-9532-1FFE06105076}"/>
              </a:ext>
            </a:extLst>
          </p:cNvPr>
          <p:cNvGrpSpPr/>
          <p:nvPr/>
        </p:nvGrpSpPr>
        <p:grpSpPr>
          <a:xfrm>
            <a:off x="4806268" y="4552207"/>
            <a:ext cx="3740126" cy="596520"/>
            <a:chOff x="1408410" y="3147507"/>
            <a:chExt cx="4986836" cy="795357"/>
          </a:xfrm>
        </p:grpSpPr>
        <p:sp>
          <p:nvSpPr>
            <p:cNvPr id="27" name="テキスト ボックス 26">
              <a:extLst>
                <a:ext uri="{FF2B5EF4-FFF2-40B4-BE49-F238E27FC236}">
                  <a16:creationId xmlns:a16="http://schemas.microsoft.com/office/drawing/2014/main" id="{46404678-38E9-4757-9DB0-31540FB99123}"/>
                </a:ext>
              </a:extLst>
            </p:cNvPr>
            <p:cNvSpPr txBox="1"/>
            <p:nvPr/>
          </p:nvSpPr>
          <p:spPr>
            <a:xfrm>
              <a:off x="1408410" y="3151700"/>
              <a:ext cx="4986836" cy="779697"/>
            </a:xfrm>
            <a:prstGeom prst="rect">
              <a:avLst/>
            </a:prstGeom>
            <a:noFill/>
          </p:spPr>
          <p:txBody>
            <a:bodyPr wrap="none" rtlCol="0">
              <a:spAutoFit/>
            </a:bodyPr>
            <a:lstStyle/>
            <a:p>
              <a:r>
                <a:rPr lang="ja-JP" altLang="en-US"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補助者：山口　勇気</a:t>
              </a:r>
            </a:p>
          </p:txBody>
        </p:sp>
        <p:sp>
          <p:nvSpPr>
            <p:cNvPr id="28" name="テキスト ボックス 27">
              <a:extLst>
                <a:ext uri="{FF2B5EF4-FFF2-40B4-BE49-F238E27FC236}">
                  <a16:creationId xmlns:a16="http://schemas.microsoft.com/office/drawing/2014/main" id="{94A922E0-4B48-48DA-93DE-F607272E7744}"/>
                </a:ext>
              </a:extLst>
            </p:cNvPr>
            <p:cNvSpPr txBox="1"/>
            <p:nvPr/>
          </p:nvSpPr>
          <p:spPr>
            <a:xfrm>
              <a:off x="1408410" y="3147507"/>
              <a:ext cx="4986836" cy="779697"/>
            </a:xfrm>
            <a:prstGeom prst="rect">
              <a:avLst/>
            </a:prstGeom>
            <a:noFill/>
          </p:spPr>
          <p:txBody>
            <a:bodyPr wrap="none" rtlCol="0">
              <a:spAutoFit/>
            </a:bodyPr>
            <a:lstStyle/>
            <a:p>
              <a:r>
                <a:rPr lang="ja-JP" altLang="en-US" sz="32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補助者：山口　勇気</a:t>
              </a:r>
            </a:p>
          </p:txBody>
        </p:sp>
        <p:sp>
          <p:nvSpPr>
            <p:cNvPr id="29" name="テキスト ボックス 28">
              <a:extLst>
                <a:ext uri="{FF2B5EF4-FFF2-40B4-BE49-F238E27FC236}">
                  <a16:creationId xmlns:a16="http://schemas.microsoft.com/office/drawing/2014/main" id="{E22D84A3-C29D-43E1-8B17-0C9579362106}"/>
                </a:ext>
              </a:extLst>
            </p:cNvPr>
            <p:cNvSpPr txBox="1"/>
            <p:nvPr/>
          </p:nvSpPr>
          <p:spPr>
            <a:xfrm>
              <a:off x="1408410" y="3163167"/>
              <a:ext cx="4986836" cy="779697"/>
            </a:xfrm>
            <a:prstGeom prst="rect">
              <a:avLst/>
            </a:prstGeom>
            <a:noFill/>
          </p:spPr>
          <p:txBody>
            <a:bodyPr wrap="none" rtlCol="0">
              <a:spAutoFit/>
            </a:bodyPr>
            <a:lstStyle/>
            <a:p>
              <a:r>
                <a:rPr lang="ja-JP" altLang="en-US" sz="32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補助者：山口　勇気</a:t>
              </a:r>
            </a:p>
          </p:txBody>
        </p:sp>
      </p:grpSp>
      <p:grpSp>
        <p:nvGrpSpPr>
          <p:cNvPr id="38" name="グループ化 37">
            <a:extLst>
              <a:ext uri="{FF2B5EF4-FFF2-40B4-BE49-F238E27FC236}">
                <a16:creationId xmlns:a16="http://schemas.microsoft.com/office/drawing/2014/main" id="{95110000-3BB9-42B2-A937-8F768BCE542F}"/>
              </a:ext>
            </a:extLst>
          </p:cNvPr>
          <p:cNvGrpSpPr/>
          <p:nvPr/>
        </p:nvGrpSpPr>
        <p:grpSpPr>
          <a:xfrm>
            <a:off x="3531857" y="2156309"/>
            <a:ext cx="1460656" cy="466695"/>
            <a:chOff x="1408410" y="3144993"/>
            <a:chExt cx="1947540" cy="622262"/>
          </a:xfrm>
        </p:grpSpPr>
        <p:sp>
          <p:nvSpPr>
            <p:cNvPr id="39" name="テキスト ボックス 38">
              <a:extLst>
                <a:ext uri="{FF2B5EF4-FFF2-40B4-BE49-F238E27FC236}">
                  <a16:creationId xmlns:a16="http://schemas.microsoft.com/office/drawing/2014/main" id="{AAC312B7-808B-4C29-B83C-8384CFD6534F}"/>
                </a:ext>
              </a:extLst>
            </p:cNvPr>
            <p:cNvSpPr txBox="1"/>
            <p:nvPr/>
          </p:nvSpPr>
          <p:spPr>
            <a:xfrm>
              <a:off x="1408410" y="3151700"/>
              <a:ext cx="1947540" cy="615555"/>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サークル名</a:t>
              </a:r>
            </a:p>
          </p:txBody>
        </p:sp>
        <p:sp>
          <p:nvSpPr>
            <p:cNvPr id="40" name="テキスト ボックス 39">
              <a:extLst>
                <a:ext uri="{FF2B5EF4-FFF2-40B4-BE49-F238E27FC236}">
                  <a16:creationId xmlns:a16="http://schemas.microsoft.com/office/drawing/2014/main" id="{E03396E7-54F0-495C-A79C-E004530B8478}"/>
                </a:ext>
              </a:extLst>
            </p:cNvPr>
            <p:cNvSpPr txBox="1"/>
            <p:nvPr/>
          </p:nvSpPr>
          <p:spPr>
            <a:xfrm>
              <a:off x="1408410" y="3149898"/>
              <a:ext cx="1947540" cy="615555"/>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サークル名</a:t>
              </a:r>
            </a:p>
          </p:txBody>
        </p:sp>
        <p:sp>
          <p:nvSpPr>
            <p:cNvPr id="41" name="テキスト ボックス 40">
              <a:extLst>
                <a:ext uri="{FF2B5EF4-FFF2-40B4-BE49-F238E27FC236}">
                  <a16:creationId xmlns:a16="http://schemas.microsoft.com/office/drawing/2014/main" id="{19FB2235-3ED4-4237-8C25-72C442EF1121}"/>
                </a:ext>
              </a:extLst>
            </p:cNvPr>
            <p:cNvSpPr txBox="1"/>
            <p:nvPr/>
          </p:nvSpPr>
          <p:spPr>
            <a:xfrm>
              <a:off x="1408410" y="3144993"/>
              <a:ext cx="1947540" cy="615555"/>
            </a:xfrm>
            <a:prstGeom prst="rect">
              <a:avLst/>
            </a:prstGeom>
            <a:noFill/>
          </p:spPr>
          <p:txBody>
            <a:bodyPr wrap="none" rtlCol="0">
              <a:spAutoFit/>
            </a:bodyPr>
            <a:lstStyle/>
            <a:p>
              <a:r>
                <a:rPr lang="ja-JP" altLang="en-US"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サークル名</a:t>
              </a:r>
            </a:p>
          </p:txBody>
        </p:sp>
      </p:grpSp>
      <p:sp>
        <p:nvSpPr>
          <p:cNvPr id="42" name="四角形吹き出し 49">
            <a:extLst>
              <a:ext uri="{FF2B5EF4-FFF2-40B4-BE49-F238E27FC236}">
                <a16:creationId xmlns:a16="http://schemas.microsoft.com/office/drawing/2014/main" id="{76EC9467-E9E9-4850-A80A-0D11072DA5C6}"/>
              </a:ext>
            </a:extLst>
          </p:cNvPr>
          <p:cNvSpPr/>
          <p:nvPr/>
        </p:nvSpPr>
        <p:spPr>
          <a:xfrm>
            <a:off x="359760" y="2848178"/>
            <a:ext cx="3002746" cy="2763779"/>
          </a:xfrm>
          <a:prstGeom prst="wedgeRectCallout">
            <a:avLst>
              <a:gd name="adj1" fmla="val -710"/>
              <a:gd name="adj2" fmla="val -114104"/>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dirty="0"/>
          </a:p>
        </p:txBody>
      </p:sp>
      <p:grpSp>
        <p:nvGrpSpPr>
          <p:cNvPr id="46" name="グループ化 45">
            <a:extLst>
              <a:ext uri="{FF2B5EF4-FFF2-40B4-BE49-F238E27FC236}">
                <a16:creationId xmlns:a16="http://schemas.microsoft.com/office/drawing/2014/main" id="{84E9BF60-2502-4004-B1A6-83692F1DD6A9}"/>
              </a:ext>
            </a:extLst>
          </p:cNvPr>
          <p:cNvGrpSpPr/>
          <p:nvPr/>
        </p:nvGrpSpPr>
        <p:grpSpPr>
          <a:xfrm>
            <a:off x="926699" y="2980445"/>
            <a:ext cx="1793608" cy="419179"/>
            <a:chOff x="1408410" y="3643841"/>
            <a:chExt cx="2391475" cy="558903"/>
          </a:xfrm>
        </p:grpSpPr>
        <p:sp>
          <p:nvSpPr>
            <p:cNvPr id="47" name="テキスト ボックス 46">
              <a:extLst>
                <a:ext uri="{FF2B5EF4-FFF2-40B4-BE49-F238E27FC236}">
                  <a16:creationId xmlns:a16="http://schemas.microsoft.com/office/drawing/2014/main" id="{40C37385-952E-4351-83C8-689DE984769F}"/>
                </a:ext>
              </a:extLst>
            </p:cNvPr>
            <p:cNvSpPr txBox="1"/>
            <p:nvPr/>
          </p:nvSpPr>
          <p:spPr>
            <a:xfrm>
              <a:off x="1408410" y="3648748"/>
              <a:ext cx="2345086" cy="553996"/>
            </a:xfrm>
            <a:prstGeom prst="rect">
              <a:avLst/>
            </a:prstGeom>
            <a:noFill/>
          </p:spPr>
          <p:txBody>
            <a:bodyPr wrap="none" rtlCol="0">
              <a:spAutoFit/>
            </a:bodyPr>
            <a:lstStyle/>
            <a:p>
              <a:r>
                <a:rPr lang="ja-JP" altLang="en-US" sz="2100" dirty="0">
                  <a:ln w="127000">
                    <a:solidFill>
                      <a:sysClr val="windowText" lastClr="000000"/>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シリンダーヘッド</a:t>
              </a:r>
            </a:p>
          </p:txBody>
        </p:sp>
        <p:sp>
          <p:nvSpPr>
            <p:cNvPr id="48" name="テキスト ボックス 47">
              <a:extLst>
                <a:ext uri="{FF2B5EF4-FFF2-40B4-BE49-F238E27FC236}">
                  <a16:creationId xmlns:a16="http://schemas.microsoft.com/office/drawing/2014/main" id="{1FC5D167-25A9-4019-9A00-BDBE7D3454F3}"/>
                </a:ext>
              </a:extLst>
            </p:cNvPr>
            <p:cNvSpPr txBox="1"/>
            <p:nvPr/>
          </p:nvSpPr>
          <p:spPr>
            <a:xfrm>
              <a:off x="1454799" y="3643841"/>
              <a:ext cx="2345086" cy="553996"/>
            </a:xfrm>
            <a:prstGeom prst="rect">
              <a:avLst/>
            </a:prstGeom>
            <a:noFill/>
          </p:spPr>
          <p:txBody>
            <a:bodyPr wrap="none" rtlCol="0">
              <a:spAutoFit/>
            </a:bodyPr>
            <a:lstStyle/>
            <a:p>
              <a:r>
                <a:rPr lang="ja-JP" altLang="en-US" sz="21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シリンダーヘッド</a:t>
              </a:r>
            </a:p>
          </p:txBody>
        </p:sp>
        <p:sp>
          <p:nvSpPr>
            <p:cNvPr id="49" name="テキスト ボックス 48">
              <a:extLst>
                <a:ext uri="{FF2B5EF4-FFF2-40B4-BE49-F238E27FC236}">
                  <a16:creationId xmlns:a16="http://schemas.microsoft.com/office/drawing/2014/main" id="{6F8AFF56-B2EA-4559-A032-5253E443D214}"/>
                </a:ext>
              </a:extLst>
            </p:cNvPr>
            <p:cNvSpPr txBox="1"/>
            <p:nvPr/>
          </p:nvSpPr>
          <p:spPr>
            <a:xfrm>
              <a:off x="1442321" y="3651248"/>
              <a:ext cx="2229668" cy="533478"/>
            </a:xfrm>
            <a:prstGeom prst="rect">
              <a:avLst/>
            </a:prstGeom>
            <a:noFill/>
          </p:spPr>
          <p:txBody>
            <a:bodyPr wrap="none" rtlCol="0">
              <a:spAutoFit/>
            </a:bodyPr>
            <a:lstStyle/>
            <a:p>
              <a:r>
                <a:rPr lang="ja-JP" altLang="en-US" sz="2000" dirty="0">
                  <a:ln>
                    <a:solidFill>
                      <a:schemeClr val="tx1"/>
                    </a:solidFill>
                  </a:ln>
                  <a:latin typeface="Meiryo UI" panose="020B0604030504040204" pitchFamily="50" charset="-128"/>
                  <a:ea typeface="Meiryo UI" panose="020B0604030504040204" pitchFamily="50" charset="-128"/>
                  <a:cs typeface="Meiryo UI" panose="020B0604030504040204" pitchFamily="50" charset="-128"/>
                </a:rPr>
                <a:t>シリンダーヘッド</a:t>
              </a:r>
            </a:p>
          </p:txBody>
        </p:sp>
      </p:grpSp>
      <p:grpSp>
        <p:nvGrpSpPr>
          <p:cNvPr id="50" name="グループ化 49">
            <a:extLst>
              <a:ext uri="{FF2B5EF4-FFF2-40B4-BE49-F238E27FC236}">
                <a16:creationId xmlns:a16="http://schemas.microsoft.com/office/drawing/2014/main" id="{3869708D-AE03-4ADB-ACB5-34E874D70116}"/>
              </a:ext>
            </a:extLst>
          </p:cNvPr>
          <p:cNvGrpSpPr/>
          <p:nvPr/>
        </p:nvGrpSpPr>
        <p:grpSpPr>
          <a:xfrm>
            <a:off x="329674" y="5000807"/>
            <a:ext cx="3062917" cy="600164"/>
            <a:chOff x="549001" y="4814701"/>
            <a:chExt cx="4083891" cy="800219"/>
          </a:xfrm>
        </p:grpSpPr>
        <p:sp>
          <p:nvSpPr>
            <p:cNvPr id="52" name="テキスト ボックス 51">
              <a:extLst>
                <a:ext uri="{FF2B5EF4-FFF2-40B4-BE49-F238E27FC236}">
                  <a16:creationId xmlns:a16="http://schemas.microsoft.com/office/drawing/2014/main" id="{156A544E-F2A5-4CA3-9DC6-4131137A4110}"/>
                </a:ext>
              </a:extLst>
            </p:cNvPr>
            <p:cNvSpPr txBox="1"/>
            <p:nvPr/>
          </p:nvSpPr>
          <p:spPr>
            <a:xfrm>
              <a:off x="560835" y="4814701"/>
              <a:ext cx="4072057" cy="800219"/>
            </a:xfrm>
            <a:prstGeom prst="rect">
              <a:avLst/>
            </a:prstGeom>
            <a:noFill/>
          </p:spPr>
          <p:txBody>
            <a:bodyPr wrap="none" rtlCol="0">
              <a:spAutoFit/>
            </a:bodyPr>
            <a:lstStyle/>
            <a:p>
              <a:pPr algn="ctr"/>
              <a:r>
                <a:rPr lang="ja-JP" altLang="en-US" sz="165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エンジンの重要な部品の</a:t>
              </a:r>
              <a:r>
                <a:rPr lang="en-US" altLang="ja-JP" sz="165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65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つ。</a:t>
              </a:r>
              <a:endParaRPr lang="en-US" altLang="ja-JP" sz="165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65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性能や効率に大きな影響を与える</a:t>
              </a:r>
            </a:p>
          </p:txBody>
        </p:sp>
        <p:sp>
          <p:nvSpPr>
            <p:cNvPr id="53" name="テキスト ボックス 52">
              <a:extLst>
                <a:ext uri="{FF2B5EF4-FFF2-40B4-BE49-F238E27FC236}">
                  <a16:creationId xmlns:a16="http://schemas.microsoft.com/office/drawing/2014/main" id="{DCC81343-6C01-40E1-8876-9BED82D37029}"/>
                </a:ext>
              </a:extLst>
            </p:cNvPr>
            <p:cNvSpPr txBox="1"/>
            <p:nvPr/>
          </p:nvSpPr>
          <p:spPr>
            <a:xfrm>
              <a:off x="549001" y="4814701"/>
              <a:ext cx="4072055" cy="800219"/>
            </a:xfrm>
            <a:prstGeom prst="rect">
              <a:avLst/>
            </a:prstGeom>
            <a:noFill/>
          </p:spPr>
          <p:txBody>
            <a:bodyPr wrap="none" rtlCol="0">
              <a:spAutoFit/>
            </a:bodyPr>
            <a:lstStyle/>
            <a:p>
              <a:pPr algn="ctr"/>
              <a:r>
                <a:rPr lang="ja-JP" altLang="en-US" sz="1650" dirty="0">
                  <a:ln>
                    <a:solidFill>
                      <a:schemeClr val="tx1"/>
                    </a:solidFill>
                  </a:ln>
                  <a:latin typeface="Meiryo UI" panose="020B0604030504040204" pitchFamily="50" charset="-128"/>
                  <a:ea typeface="Meiryo UI" panose="020B0604030504040204" pitchFamily="50" charset="-128"/>
                  <a:cs typeface="Meiryo UI" panose="020B0604030504040204" pitchFamily="50" charset="-128"/>
                </a:rPr>
                <a:t>エンジンの重要な部品の</a:t>
              </a:r>
              <a:r>
                <a:rPr lang="en-US" altLang="ja-JP" sz="1650" dirty="0">
                  <a:ln>
                    <a:solidFill>
                      <a:schemeClr val="tx1"/>
                    </a:solidFill>
                  </a:ln>
                  <a:latin typeface="Meiryo UI" panose="020B0604030504040204" pitchFamily="50" charset="-128"/>
                  <a:ea typeface="Meiryo UI" panose="020B0604030504040204" pitchFamily="50" charset="-128"/>
                  <a:cs typeface="Meiryo UI" panose="020B0604030504040204" pitchFamily="50" charset="-128"/>
                </a:rPr>
                <a:t>1</a:t>
              </a:r>
              <a:r>
                <a:rPr lang="ja-JP" altLang="en-US" sz="1650" dirty="0">
                  <a:ln>
                    <a:solidFill>
                      <a:schemeClr val="tx1"/>
                    </a:solidFill>
                  </a:ln>
                  <a:latin typeface="Meiryo UI" panose="020B0604030504040204" pitchFamily="50" charset="-128"/>
                  <a:ea typeface="Meiryo UI" panose="020B0604030504040204" pitchFamily="50" charset="-128"/>
                  <a:cs typeface="Meiryo UI" panose="020B0604030504040204" pitchFamily="50" charset="-128"/>
                </a:rPr>
                <a:t>つ。</a:t>
              </a:r>
              <a:endParaRPr lang="en-US" altLang="ja-JP" sz="1650" dirty="0">
                <a:ln>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650" dirty="0">
                  <a:ln>
                    <a:solidFill>
                      <a:schemeClr val="tx1"/>
                    </a:solidFill>
                  </a:ln>
                  <a:latin typeface="Meiryo UI" panose="020B0604030504040204" pitchFamily="50" charset="-128"/>
                  <a:ea typeface="Meiryo UI" panose="020B0604030504040204" pitchFamily="50" charset="-128"/>
                  <a:cs typeface="Meiryo UI" panose="020B0604030504040204" pitchFamily="50" charset="-128"/>
                </a:rPr>
                <a:t>性能や効率に大きな影響を与える</a:t>
              </a:r>
              <a:endParaRPr lang="en-US" altLang="ja-JP" sz="1650" dirty="0">
                <a:ln>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54" name="Picture 2">
            <a:extLst>
              <a:ext uri="{FF2B5EF4-FFF2-40B4-BE49-F238E27FC236}">
                <a16:creationId xmlns:a16="http://schemas.microsoft.com/office/drawing/2014/main" id="{9814F49B-2808-4C3D-A527-640DC0322274}"/>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3875" t="18167" r="17751" b="15666"/>
          <a:stretch>
            <a:fillRect/>
          </a:stretch>
        </p:blipFill>
        <p:spPr bwMode="auto">
          <a:xfrm>
            <a:off x="792909" y="3449879"/>
            <a:ext cx="1956134" cy="1450418"/>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1">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43" name="グループ化 42">
            <a:extLst>
              <a:ext uri="{FF2B5EF4-FFF2-40B4-BE49-F238E27FC236}">
                <a16:creationId xmlns:a16="http://schemas.microsoft.com/office/drawing/2014/main" id="{D5E24DBB-B8AF-492C-AD0E-9840386DD73A}"/>
              </a:ext>
            </a:extLst>
          </p:cNvPr>
          <p:cNvGrpSpPr/>
          <p:nvPr/>
        </p:nvGrpSpPr>
        <p:grpSpPr>
          <a:xfrm>
            <a:off x="3033032" y="5615279"/>
            <a:ext cx="6110968" cy="1080540"/>
            <a:chOff x="1408410" y="3151700"/>
            <a:chExt cx="8147960" cy="1440714"/>
          </a:xfrm>
        </p:grpSpPr>
        <p:sp>
          <p:nvSpPr>
            <p:cNvPr id="44" name="テキスト ボックス 43">
              <a:extLst>
                <a:ext uri="{FF2B5EF4-FFF2-40B4-BE49-F238E27FC236}">
                  <a16:creationId xmlns:a16="http://schemas.microsoft.com/office/drawing/2014/main" id="{DD0C9047-D844-497B-996A-A158E8294600}"/>
                </a:ext>
              </a:extLst>
            </p:cNvPr>
            <p:cNvSpPr txBox="1"/>
            <p:nvPr/>
          </p:nvSpPr>
          <p:spPr>
            <a:xfrm>
              <a:off x="1408410" y="3151700"/>
              <a:ext cx="8147960" cy="1436285"/>
            </a:xfrm>
            <a:prstGeom prst="rect">
              <a:avLst/>
            </a:prstGeom>
            <a:noFill/>
          </p:spPr>
          <p:txBody>
            <a:bodyPr wrap="none" rtlCol="0">
              <a:spAutoFit/>
            </a:bodyPr>
            <a:lstStyle/>
            <a:p>
              <a:r>
                <a:rPr lang="ja-JP" altLang="en-US"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トヨタ自動車株式会社　上郷工場</a:t>
              </a:r>
              <a:endParaRPr lang="en-US" altLang="ja-JP"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エンジン鋳造部　第</a:t>
              </a:r>
              <a:r>
                <a:rPr lang="en-US" altLang="ja-JP"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エンジン鋳造課</a:t>
              </a:r>
            </a:p>
          </p:txBody>
        </p:sp>
        <p:sp>
          <p:nvSpPr>
            <p:cNvPr id="45" name="テキスト ボックス 44">
              <a:extLst>
                <a:ext uri="{FF2B5EF4-FFF2-40B4-BE49-F238E27FC236}">
                  <a16:creationId xmlns:a16="http://schemas.microsoft.com/office/drawing/2014/main" id="{E5CDA82C-1281-4C94-889A-A9BE8790E212}"/>
                </a:ext>
              </a:extLst>
            </p:cNvPr>
            <p:cNvSpPr txBox="1"/>
            <p:nvPr/>
          </p:nvSpPr>
          <p:spPr>
            <a:xfrm>
              <a:off x="1408410" y="3156129"/>
              <a:ext cx="8147960" cy="1436285"/>
            </a:xfrm>
            <a:prstGeom prst="rect">
              <a:avLst/>
            </a:prstGeom>
            <a:noFill/>
          </p:spPr>
          <p:txBody>
            <a:bodyPr wrap="none" rtlCol="0">
              <a:spAutoFit/>
            </a:bodyPr>
            <a:lstStyle/>
            <a:p>
              <a:r>
                <a:rPr lang="ja-JP" altLang="en-US" sz="32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トヨタ自動車株式会社　上郷工場</a:t>
              </a:r>
              <a:endParaRPr lang="en-US" altLang="ja-JP" sz="32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a:p>
              <a:r>
                <a:rPr lang="ja-JP" altLang="en-US" sz="32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エンジン鋳造部　第</a:t>
              </a:r>
              <a:r>
                <a:rPr lang="en-US" altLang="ja-JP" sz="32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1</a:t>
              </a:r>
              <a:r>
                <a:rPr lang="ja-JP" altLang="en-US" sz="32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エンジン鋳造課</a:t>
              </a:r>
            </a:p>
          </p:txBody>
        </p:sp>
        <p:sp>
          <p:nvSpPr>
            <p:cNvPr id="55" name="テキスト ボックス 54">
              <a:extLst>
                <a:ext uri="{FF2B5EF4-FFF2-40B4-BE49-F238E27FC236}">
                  <a16:creationId xmlns:a16="http://schemas.microsoft.com/office/drawing/2014/main" id="{6CCFAC35-018B-445F-B4BC-22A850BC4F25}"/>
                </a:ext>
              </a:extLst>
            </p:cNvPr>
            <p:cNvSpPr txBox="1"/>
            <p:nvPr/>
          </p:nvSpPr>
          <p:spPr>
            <a:xfrm>
              <a:off x="1408410" y="3156129"/>
              <a:ext cx="8147960" cy="1436285"/>
            </a:xfrm>
            <a:prstGeom prst="rect">
              <a:avLst/>
            </a:prstGeom>
            <a:noFill/>
          </p:spPr>
          <p:txBody>
            <a:bodyPr wrap="none" rtlCol="0">
              <a:spAutoFit/>
            </a:bodyPr>
            <a:lstStyle/>
            <a:p>
              <a:r>
                <a:rPr lang="ja-JP" altLang="en-US" sz="32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トヨタ自動車株式会社　上郷工場</a:t>
              </a:r>
              <a:endParaRPr lang="en-US" altLang="ja-JP" sz="32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32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エンジン鋳造部　第</a:t>
              </a:r>
              <a:r>
                <a:rPr lang="en-US" altLang="ja-JP" sz="32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32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エンジン鋳造課</a:t>
              </a:r>
            </a:p>
          </p:txBody>
        </p:sp>
      </p:grpSp>
    </p:spTree>
    <p:extLst>
      <p:ext uri="{BB962C8B-B14F-4D97-AF65-F5344CB8AC3E}">
        <p14:creationId xmlns:p14="http://schemas.microsoft.com/office/powerpoint/2010/main" val="4174182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4" name="Rectangle 1026">
            <a:extLst>
              <a:ext uri="{FF2B5EF4-FFF2-40B4-BE49-F238E27FC236}">
                <a16:creationId xmlns:a16="http://schemas.microsoft.com/office/drawing/2014/main" id="{FCC7BC87-B8A5-4C26-803A-E64035DF4B59}"/>
              </a:ext>
            </a:extLst>
          </p:cNvPr>
          <p:cNvSpPr>
            <a:spLocks noChangeArrowheads="1"/>
          </p:cNvSpPr>
          <p:nvPr/>
        </p:nvSpPr>
        <p:spPr bwMode="auto">
          <a:xfrm>
            <a:off x="2306638" y="5106988"/>
            <a:ext cx="3675062" cy="13716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 name="Rectangle 1028">
            <a:extLst>
              <a:ext uri="{FF2B5EF4-FFF2-40B4-BE49-F238E27FC236}">
                <a16:creationId xmlns:a16="http://schemas.microsoft.com/office/drawing/2014/main" id="{BABFE73B-500A-4518-8C78-D6BF3874E575}"/>
              </a:ext>
            </a:extLst>
          </p:cNvPr>
          <p:cNvSpPr>
            <a:spLocks noChangeArrowheads="1"/>
          </p:cNvSpPr>
          <p:nvPr/>
        </p:nvSpPr>
        <p:spPr bwMode="auto">
          <a:xfrm>
            <a:off x="1792288" y="4986338"/>
            <a:ext cx="4379912" cy="1657350"/>
          </a:xfrm>
          <a:prstGeom prst="rect">
            <a:avLst/>
          </a:prstGeom>
          <a:solidFill>
            <a:srgbClr val="808080"/>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 name="Rectangle 1029">
            <a:extLst>
              <a:ext uri="{FF2B5EF4-FFF2-40B4-BE49-F238E27FC236}">
                <a16:creationId xmlns:a16="http://schemas.microsoft.com/office/drawing/2014/main" id="{A0DAE354-4C36-4C10-8F74-73A50066F64F}"/>
              </a:ext>
            </a:extLst>
          </p:cNvPr>
          <p:cNvSpPr>
            <a:spLocks noChangeArrowheads="1"/>
          </p:cNvSpPr>
          <p:nvPr/>
        </p:nvSpPr>
        <p:spPr bwMode="auto">
          <a:xfrm>
            <a:off x="5645150" y="501650"/>
            <a:ext cx="174625" cy="448151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7" name="Rectangle 1030">
            <a:extLst>
              <a:ext uri="{FF2B5EF4-FFF2-40B4-BE49-F238E27FC236}">
                <a16:creationId xmlns:a16="http://schemas.microsoft.com/office/drawing/2014/main" id="{680C9A36-67EE-4151-B329-DCFC0E1FD495}"/>
              </a:ext>
            </a:extLst>
          </p:cNvPr>
          <p:cNvSpPr>
            <a:spLocks noChangeArrowheads="1"/>
          </p:cNvSpPr>
          <p:nvPr/>
        </p:nvSpPr>
        <p:spPr bwMode="auto">
          <a:xfrm>
            <a:off x="2035175" y="482600"/>
            <a:ext cx="184150" cy="450056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8" name="Rectangle 1031">
            <a:extLst>
              <a:ext uri="{FF2B5EF4-FFF2-40B4-BE49-F238E27FC236}">
                <a16:creationId xmlns:a16="http://schemas.microsoft.com/office/drawing/2014/main" id="{5493698E-67BA-4D12-9FC3-FC9DF2A3B59D}"/>
              </a:ext>
            </a:extLst>
          </p:cNvPr>
          <p:cNvSpPr>
            <a:spLocks noChangeArrowheads="1"/>
          </p:cNvSpPr>
          <p:nvPr/>
        </p:nvSpPr>
        <p:spPr bwMode="auto">
          <a:xfrm>
            <a:off x="2316163" y="5519738"/>
            <a:ext cx="3665537" cy="960437"/>
          </a:xfrm>
          <a:prstGeom prst="rect">
            <a:avLst/>
          </a:prstGeom>
          <a:gradFill rotWithShape="0">
            <a:gsLst>
              <a:gs pos="0">
                <a:srgbClr val="FF0000">
                  <a:gamma/>
                  <a:tint val="54510"/>
                  <a:invGamma/>
                </a:srgbClr>
              </a:gs>
              <a:gs pos="100000">
                <a:srgbClr val="FF0000"/>
              </a:gs>
            </a:gsLst>
            <a:path path="shape">
              <a:fillToRect l="50000" t="50000" r="50000" b="50000"/>
            </a:path>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 name="Rectangle 1032">
            <a:extLst>
              <a:ext uri="{FF2B5EF4-FFF2-40B4-BE49-F238E27FC236}">
                <a16:creationId xmlns:a16="http://schemas.microsoft.com/office/drawing/2014/main" id="{FD18F7F0-8B69-4490-AE1B-B8C50BEB71E2}"/>
              </a:ext>
            </a:extLst>
          </p:cNvPr>
          <p:cNvSpPr>
            <a:spLocks noChangeArrowheads="1"/>
          </p:cNvSpPr>
          <p:nvPr/>
        </p:nvSpPr>
        <p:spPr bwMode="auto">
          <a:xfrm>
            <a:off x="1779588" y="5195888"/>
            <a:ext cx="538162" cy="212725"/>
          </a:xfrm>
          <a:prstGeom prst="rect">
            <a:avLst/>
          </a:prstGeom>
          <a:solidFill>
            <a:srgbClr val="FFFFFF"/>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 name="Line 1033">
            <a:extLst>
              <a:ext uri="{FF2B5EF4-FFF2-40B4-BE49-F238E27FC236}">
                <a16:creationId xmlns:a16="http://schemas.microsoft.com/office/drawing/2014/main" id="{5523F717-E476-43D9-A43B-59107526E325}"/>
              </a:ext>
            </a:extLst>
          </p:cNvPr>
          <p:cNvSpPr>
            <a:spLocks noChangeShapeType="1"/>
          </p:cNvSpPr>
          <p:nvPr/>
        </p:nvSpPr>
        <p:spPr bwMode="auto">
          <a:xfrm>
            <a:off x="4129088" y="55149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 name="Freeform 1034">
            <a:extLst>
              <a:ext uri="{FF2B5EF4-FFF2-40B4-BE49-F238E27FC236}">
                <a16:creationId xmlns:a16="http://schemas.microsoft.com/office/drawing/2014/main" id="{B685B67B-4C96-4512-B46D-228740874112}"/>
              </a:ext>
            </a:extLst>
          </p:cNvPr>
          <p:cNvSpPr>
            <a:spLocks/>
          </p:cNvSpPr>
          <p:nvPr/>
        </p:nvSpPr>
        <p:spPr bwMode="auto">
          <a:xfrm>
            <a:off x="1784350" y="4065588"/>
            <a:ext cx="201295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 name="Freeform 1035">
            <a:extLst>
              <a:ext uri="{FF2B5EF4-FFF2-40B4-BE49-F238E27FC236}">
                <a16:creationId xmlns:a16="http://schemas.microsoft.com/office/drawing/2014/main" id="{8D0EE08C-B607-43D7-B596-F5F9346E6599}"/>
              </a:ext>
            </a:extLst>
          </p:cNvPr>
          <p:cNvSpPr>
            <a:spLocks/>
          </p:cNvSpPr>
          <p:nvPr/>
        </p:nvSpPr>
        <p:spPr bwMode="auto">
          <a:xfrm flipH="1">
            <a:off x="4073525" y="4065588"/>
            <a:ext cx="210820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13" name="Picture 1036">
            <a:extLst>
              <a:ext uri="{FF2B5EF4-FFF2-40B4-BE49-F238E27FC236}">
                <a16:creationId xmlns:a16="http://schemas.microsoft.com/office/drawing/2014/main" id="{8DBEBDDD-A585-4B2A-A719-35C940AAF715}"/>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54288" y="2835275"/>
            <a:ext cx="2690812" cy="1905000"/>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037">
            <a:extLst>
              <a:ext uri="{FF2B5EF4-FFF2-40B4-BE49-F238E27FC236}">
                <a16:creationId xmlns:a16="http://schemas.microsoft.com/office/drawing/2014/main" id="{B251F12B-6404-4FF8-A9B2-1EFBBB12C70F}"/>
              </a:ext>
            </a:extLst>
          </p:cNvPr>
          <p:cNvGrpSpPr>
            <a:grpSpLocks/>
          </p:cNvGrpSpPr>
          <p:nvPr/>
        </p:nvGrpSpPr>
        <p:grpSpPr bwMode="auto">
          <a:xfrm>
            <a:off x="1685925" y="2959100"/>
            <a:ext cx="1411288" cy="879475"/>
            <a:chOff x="780" y="1864"/>
            <a:chExt cx="889" cy="554"/>
          </a:xfrm>
        </p:grpSpPr>
        <p:pic>
          <p:nvPicPr>
            <p:cNvPr id="15" name="Picture 1038">
              <a:extLst>
                <a:ext uri="{FF2B5EF4-FFF2-40B4-BE49-F238E27FC236}">
                  <a16:creationId xmlns:a16="http://schemas.microsoft.com/office/drawing/2014/main" id="{5CD65F3D-A0F6-4EF0-8FD6-0CB6141D8550}"/>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8" y="1864"/>
              <a:ext cx="601" cy="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039">
              <a:extLst>
                <a:ext uri="{FF2B5EF4-FFF2-40B4-BE49-F238E27FC236}">
                  <a16:creationId xmlns:a16="http://schemas.microsoft.com/office/drawing/2014/main" id="{F09E28D1-FF44-48D0-A500-20C2137EDDCF}"/>
                </a:ext>
              </a:extLst>
            </p:cNvPr>
            <p:cNvSpPr>
              <a:spLocks noChangeArrowheads="1"/>
            </p:cNvSpPr>
            <p:nvPr/>
          </p:nvSpPr>
          <p:spPr bwMode="auto">
            <a:xfrm>
              <a:off x="1044" y="2094"/>
              <a:ext cx="44" cy="130"/>
            </a:xfrm>
            <a:prstGeom prst="rect">
              <a:avLst/>
            </a:prstGeom>
            <a:gradFill rotWithShape="0">
              <a:gsLst>
                <a:gs pos="0">
                  <a:srgbClr val="808080">
                    <a:gamma/>
                    <a:tint val="63529"/>
                    <a:invGamma/>
                  </a:srgbClr>
                </a:gs>
                <a:gs pos="100000">
                  <a:srgbClr val="808080"/>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7" name="Rectangle 1040">
              <a:extLst>
                <a:ext uri="{FF2B5EF4-FFF2-40B4-BE49-F238E27FC236}">
                  <a16:creationId xmlns:a16="http://schemas.microsoft.com/office/drawing/2014/main" id="{633A3A3D-BD37-4A4D-AB47-24D34FFB372E}"/>
                </a:ext>
              </a:extLst>
            </p:cNvPr>
            <p:cNvSpPr>
              <a:spLocks noChangeArrowheads="1"/>
            </p:cNvSpPr>
            <p:nvPr/>
          </p:nvSpPr>
          <p:spPr bwMode="auto">
            <a:xfrm>
              <a:off x="780" y="2136"/>
              <a:ext cx="264" cy="50"/>
            </a:xfrm>
            <a:prstGeom prst="rect">
              <a:avLst/>
            </a:prstGeom>
            <a:gradFill rotWithShape="0">
              <a:gsLst>
                <a:gs pos="0">
                  <a:srgbClr val="808080">
                    <a:gamma/>
                    <a:tint val="45490"/>
                    <a:invGamma/>
                  </a:srgbClr>
                </a:gs>
                <a:gs pos="100000">
                  <a:srgbClr val="80808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8" name="Group 1041">
            <a:extLst>
              <a:ext uri="{FF2B5EF4-FFF2-40B4-BE49-F238E27FC236}">
                <a16:creationId xmlns:a16="http://schemas.microsoft.com/office/drawing/2014/main" id="{6A8A0454-909C-4F01-8654-48C75E36CCC1}"/>
              </a:ext>
            </a:extLst>
          </p:cNvPr>
          <p:cNvGrpSpPr>
            <a:grpSpLocks/>
          </p:cNvGrpSpPr>
          <p:nvPr/>
        </p:nvGrpSpPr>
        <p:grpSpPr bwMode="auto">
          <a:xfrm>
            <a:off x="1673225" y="3216275"/>
            <a:ext cx="438150" cy="850900"/>
            <a:chOff x="754" y="2026"/>
            <a:chExt cx="276" cy="536"/>
          </a:xfrm>
        </p:grpSpPr>
        <p:sp>
          <p:nvSpPr>
            <p:cNvPr id="19" name="Rectangle 1042">
              <a:extLst>
                <a:ext uri="{FF2B5EF4-FFF2-40B4-BE49-F238E27FC236}">
                  <a16:creationId xmlns:a16="http://schemas.microsoft.com/office/drawing/2014/main" id="{4DB2F255-4786-45FF-A2E1-BE3AA2C7BCDE}"/>
                </a:ext>
              </a:extLst>
            </p:cNvPr>
            <p:cNvSpPr>
              <a:spLocks noChangeArrowheads="1"/>
            </p:cNvSpPr>
            <p:nvPr/>
          </p:nvSpPr>
          <p:spPr bwMode="auto">
            <a:xfrm>
              <a:off x="858" y="2046"/>
              <a:ext cx="72" cy="516"/>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 name="Rectangle 1043">
              <a:extLst>
                <a:ext uri="{FF2B5EF4-FFF2-40B4-BE49-F238E27FC236}">
                  <a16:creationId xmlns:a16="http://schemas.microsoft.com/office/drawing/2014/main" id="{7182F976-35F6-4ADC-82AE-5A6C7FD785D0}"/>
                </a:ext>
              </a:extLst>
            </p:cNvPr>
            <p:cNvSpPr>
              <a:spLocks noChangeArrowheads="1"/>
            </p:cNvSpPr>
            <p:nvPr/>
          </p:nvSpPr>
          <p:spPr bwMode="auto">
            <a:xfrm>
              <a:off x="780" y="2026"/>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1" name="Group 1044">
              <a:extLst>
                <a:ext uri="{FF2B5EF4-FFF2-40B4-BE49-F238E27FC236}">
                  <a16:creationId xmlns:a16="http://schemas.microsoft.com/office/drawing/2014/main" id="{E27E8E28-D8B4-4F87-B026-F630FB3DAA0D}"/>
                </a:ext>
              </a:extLst>
            </p:cNvPr>
            <p:cNvGrpSpPr>
              <a:grpSpLocks noChangeAspect="1"/>
            </p:cNvGrpSpPr>
            <p:nvPr/>
          </p:nvGrpSpPr>
          <p:grpSpPr bwMode="auto">
            <a:xfrm rot="-5400000">
              <a:off x="802" y="2032"/>
              <a:ext cx="179" cy="276"/>
              <a:chOff x="4018" y="414"/>
              <a:chExt cx="355" cy="501"/>
            </a:xfrm>
          </p:grpSpPr>
          <p:sp>
            <p:nvSpPr>
              <p:cNvPr id="22" name="Rectangle 1045">
                <a:extLst>
                  <a:ext uri="{FF2B5EF4-FFF2-40B4-BE49-F238E27FC236}">
                    <a16:creationId xmlns:a16="http://schemas.microsoft.com/office/drawing/2014/main" id="{34A53CBE-0C1B-482D-BCB1-E68837B2D7FA}"/>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 name="Rectangle 1046">
                <a:extLst>
                  <a:ext uri="{FF2B5EF4-FFF2-40B4-BE49-F238E27FC236}">
                    <a16:creationId xmlns:a16="http://schemas.microsoft.com/office/drawing/2014/main" id="{909F0081-9800-4F27-B3C6-FCD280A6C364}"/>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 name="Rectangle 1047">
                <a:extLst>
                  <a:ext uri="{FF2B5EF4-FFF2-40B4-BE49-F238E27FC236}">
                    <a16:creationId xmlns:a16="http://schemas.microsoft.com/office/drawing/2014/main" id="{4A68CDA4-C6F6-45CB-AC2C-CB4F8DA1611A}"/>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5" name="Rectangle 1048">
                <a:extLst>
                  <a:ext uri="{FF2B5EF4-FFF2-40B4-BE49-F238E27FC236}">
                    <a16:creationId xmlns:a16="http://schemas.microsoft.com/office/drawing/2014/main" id="{64B5E900-6840-4898-BD26-2846684EB01E}"/>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 name="Rectangle 1049">
                <a:extLst>
                  <a:ext uri="{FF2B5EF4-FFF2-40B4-BE49-F238E27FC236}">
                    <a16:creationId xmlns:a16="http://schemas.microsoft.com/office/drawing/2014/main" id="{C07BC122-B16C-4554-8033-8DC46344D98C}"/>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 name="Rectangle 1050">
                <a:extLst>
                  <a:ext uri="{FF2B5EF4-FFF2-40B4-BE49-F238E27FC236}">
                    <a16:creationId xmlns:a16="http://schemas.microsoft.com/office/drawing/2014/main" id="{EB00C50A-C635-425D-8A02-1DBBEB4738F1}"/>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 name="Rectangle 1051">
                <a:extLst>
                  <a:ext uri="{FF2B5EF4-FFF2-40B4-BE49-F238E27FC236}">
                    <a16:creationId xmlns:a16="http://schemas.microsoft.com/office/drawing/2014/main" id="{D6C3F8C2-C703-4694-B97C-CF87FB9FF6C5}"/>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 name="Rectangle 1052">
                <a:extLst>
                  <a:ext uri="{FF2B5EF4-FFF2-40B4-BE49-F238E27FC236}">
                    <a16:creationId xmlns:a16="http://schemas.microsoft.com/office/drawing/2014/main" id="{0CE921EB-8A6C-44FA-80EE-1729AFE845A4}"/>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 name="Rectangle 1053">
                <a:extLst>
                  <a:ext uri="{FF2B5EF4-FFF2-40B4-BE49-F238E27FC236}">
                    <a16:creationId xmlns:a16="http://schemas.microsoft.com/office/drawing/2014/main" id="{C8872D17-62A4-4D7F-A2FE-AF3DB634E0A2}"/>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31" name="Text Box 1054">
            <a:extLst>
              <a:ext uri="{FF2B5EF4-FFF2-40B4-BE49-F238E27FC236}">
                <a16:creationId xmlns:a16="http://schemas.microsoft.com/office/drawing/2014/main" id="{D67F06E5-25C2-4C85-8DDA-CA72C6A1743C}"/>
              </a:ext>
            </a:extLst>
          </p:cNvPr>
          <p:cNvSpPr txBox="1">
            <a:spLocks noChangeArrowheads="1"/>
          </p:cNvSpPr>
          <p:nvPr/>
        </p:nvSpPr>
        <p:spPr bwMode="auto">
          <a:xfrm>
            <a:off x="2417140" y="2701222"/>
            <a:ext cx="598488"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en-US" altLang="ja-JP" sz="1400" b="1" dirty="0">
                <a:solidFill>
                  <a:srgbClr val="FFFFFF"/>
                </a:solidFill>
                <a:latin typeface="Times New Roman" panose="02020603050405020304" pitchFamily="18" charset="0"/>
                <a:ea typeface="HG丸ｺﾞｼｯｸM-PRO" panose="020F0600000000000000" pitchFamily="50" charset="-128"/>
              </a:rPr>
              <a:t>FR</a:t>
            </a:r>
            <a:r>
              <a:rPr kumimoji="1" lang="ja-JP" altLang="en-US" sz="1400" b="1" dirty="0">
                <a:solidFill>
                  <a:srgbClr val="FFFFFF"/>
                </a:solidFill>
                <a:latin typeface="Times New Roman" panose="02020603050405020304" pitchFamily="18" charset="0"/>
                <a:ea typeface="HG丸ｺﾞｼｯｸM-PRO" panose="020F0600000000000000" pitchFamily="50" charset="-128"/>
              </a:rPr>
              <a:t>型</a:t>
            </a:r>
          </a:p>
        </p:txBody>
      </p:sp>
      <p:grpSp>
        <p:nvGrpSpPr>
          <p:cNvPr id="32" name="Group 1055">
            <a:extLst>
              <a:ext uri="{FF2B5EF4-FFF2-40B4-BE49-F238E27FC236}">
                <a16:creationId xmlns:a16="http://schemas.microsoft.com/office/drawing/2014/main" id="{0CBC8DF6-7FB0-4515-9153-7F2917347453}"/>
              </a:ext>
            </a:extLst>
          </p:cNvPr>
          <p:cNvGrpSpPr>
            <a:grpSpLocks/>
          </p:cNvGrpSpPr>
          <p:nvPr/>
        </p:nvGrpSpPr>
        <p:grpSpPr bwMode="auto">
          <a:xfrm>
            <a:off x="4813299" y="2717800"/>
            <a:ext cx="1520824" cy="1069974"/>
            <a:chOff x="3764" y="1220"/>
            <a:chExt cx="958" cy="674"/>
          </a:xfrm>
        </p:grpSpPr>
        <p:sp>
          <p:nvSpPr>
            <p:cNvPr id="33" name="Rectangle 1056">
              <a:extLst>
                <a:ext uri="{FF2B5EF4-FFF2-40B4-BE49-F238E27FC236}">
                  <a16:creationId xmlns:a16="http://schemas.microsoft.com/office/drawing/2014/main" id="{2B467816-1BA4-4FE1-913E-0A387EAEBFFC}"/>
                </a:ext>
              </a:extLst>
            </p:cNvPr>
            <p:cNvSpPr>
              <a:spLocks noChangeArrowheads="1"/>
            </p:cNvSpPr>
            <p:nvPr/>
          </p:nvSpPr>
          <p:spPr bwMode="auto">
            <a:xfrm flipH="1">
              <a:off x="4348" y="1584"/>
              <a:ext cx="38" cy="112"/>
            </a:xfrm>
            <a:prstGeom prst="rect">
              <a:avLst/>
            </a:prstGeom>
            <a:gradFill rotWithShape="0">
              <a:gsLst>
                <a:gs pos="0">
                  <a:srgbClr val="808080"/>
                </a:gs>
                <a:gs pos="100000">
                  <a:srgbClr val="808080">
                    <a:gamma/>
                    <a:tint val="63529"/>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34" name="Picture 1057">
              <a:extLst>
                <a:ext uri="{FF2B5EF4-FFF2-40B4-BE49-F238E27FC236}">
                  <a16:creationId xmlns:a16="http://schemas.microsoft.com/office/drawing/2014/main" id="{E6E5C9F3-A201-49D5-9913-266F771DEC79}"/>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67" y="1377"/>
              <a:ext cx="600" cy="51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1058">
              <a:extLst>
                <a:ext uri="{FF2B5EF4-FFF2-40B4-BE49-F238E27FC236}">
                  <a16:creationId xmlns:a16="http://schemas.microsoft.com/office/drawing/2014/main" id="{9B85CD12-F1FC-44A2-8CD5-37FAAAB86A6A}"/>
                </a:ext>
              </a:extLst>
            </p:cNvPr>
            <p:cNvSpPr>
              <a:spLocks noChangeArrowheads="1"/>
            </p:cNvSpPr>
            <p:nvPr/>
          </p:nvSpPr>
          <p:spPr bwMode="auto">
            <a:xfrm>
              <a:off x="4386" y="1620"/>
              <a:ext cx="336" cy="38"/>
            </a:xfrm>
            <a:prstGeom prst="rect">
              <a:avLst/>
            </a:prstGeom>
            <a:gradFill rotWithShape="0">
              <a:gsLst>
                <a:gs pos="0">
                  <a:srgbClr val="808080"/>
                </a:gs>
                <a:gs pos="100000">
                  <a:srgbClr val="808080">
                    <a:gamma/>
                    <a:tint val="36471"/>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6" name="Text Box 1059">
              <a:extLst>
                <a:ext uri="{FF2B5EF4-FFF2-40B4-BE49-F238E27FC236}">
                  <a16:creationId xmlns:a16="http://schemas.microsoft.com/office/drawing/2014/main" id="{DA87EF6B-79F2-4711-8A19-32F526270BB1}"/>
                </a:ext>
              </a:extLst>
            </p:cNvPr>
            <p:cNvSpPr txBox="1">
              <a:spLocks noChangeArrowheads="1"/>
            </p:cNvSpPr>
            <p:nvPr/>
          </p:nvSpPr>
          <p:spPr bwMode="auto">
            <a:xfrm>
              <a:off x="3764" y="1220"/>
              <a:ext cx="421" cy="19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en-US" altLang="ja-JP" sz="1400" b="1" i="0" u="none" strike="noStrike" kern="0" cap="none" spc="0" normalizeH="0" baseline="0" noProof="0" dirty="0">
                  <a:ln>
                    <a:noFill/>
                  </a:ln>
                  <a:solidFill>
                    <a:srgbClr val="FFFFFF"/>
                  </a:solidFill>
                  <a:effectLst/>
                  <a:uLnTx/>
                  <a:uFillTx/>
                  <a:latin typeface="Times New Roman" panose="02020603050405020304" pitchFamily="18" charset="0"/>
                  <a:ea typeface="HG丸ｺﾞｼｯｸM-PRO" panose="020F0600000000000000" pitchFamily="50" charset="-128"/>
                </a:rPr>
                <a:t>R</a:t>
              </a:r>
              <a:r>
                <a:rPr kumimoji="1" lang="ja-JP" altLang="en-US" sz="1400" b="1" i="0" u="none" strike="noStrike" kern="0" cap="none" spc="0" normalizeH="0" baseline="0" noProof="0" dirty="0">
                  <a:ln>
                    <a:noFill/>
                  </a:ln>
                  <a:solidFill>
                    <a:srgbClr val="FFFFFF"/>
                  </a:solidFill>
                  <a:effectLst/>
                  <a:uLnTx/>
                  <a:uFillTx/>
                  <a:latin typeface="Times New Roman" panose="02020603050405020304" pitchFamily="18" charset="0"/>
                  <a:ea typeface="HG丸ｺﾞｼｯｸM-PRO" panose="020F0600000000000000" pitchFamily="50" charset="-128"/>
                </a:rPr>
                <a:t>ｅ型</a:t>
              </a:r>
            </a:p>
          </p:txBody>
        </p:sp>
      </p:grpSp>
      <p:sp>
        <p:nvSpPr>
          <p:cNvPr id="37" name="Freeform 1060">
            <a:extLst>
              <a:ext uri="{FF2B5EF4-FFF2-40B4-BE49-F238E27FC236}">
                <a16:creationId xmlns:a16="http://schemas.microsoft.com/office/drawing/2014/main" id="{9413D7CB-97A1-4A94-90F5-8EE7A074256F}"/>
              </a:ext>
            </a:extLst>
          </p:cNvPr>
          <p:cNvSpPr>
            <a:spLocks/>
          </p:cNvSpPr>
          <p:nvPr/>
        </p:nvSpPr>
        <p:spPr bwMode="auto">
          <a:xfrm>
            <a:off x="4268788" y="4148138"/>
            <a:ext cx="420687" cy="708025"/>
          </a:xfrm>
          <a:custGeom>
            <a:avLst/>
            <a:gdLst>
              <a:gd name="T0" fmla="*/ 102 w 102"/>
              <a:gd name="T1" fmla="*/ 0 h 176"/>
              <a:gd name="T2" fmla="*/ 102 w 102"/>
              <a:gd name="T3" fmla="*/ 176 h 176"/>
              <a:gd name="T4" fmla="*/ 0 w 102"/>
              <a:gd name="T5" fmla="*/ 176 h 176"/>
              <a:gd name="T6" fmla="*/ 1 w 102"/>
              <a:gd name="T7" fmla="*/ 126 h 176"/>
              <a:gd name="T8" fmla="*/ 28 w 102"/>
              <a:gd name="T9" fmla="*/ 113 h 176"/>
              <a:gd name="T10" fmla="*/ 39 w 102"/>
              <a:gd name="T11" fmla="*/ 106 h 176"/>
              <a:gd name="T12" fmla="*/ 45 w 102"/>
              <a:gd name="T13" fmla="*/ 102 h 176"/>
              <a:gd name="T14" fmla="*/ 72 w 102"/>
              <a:gd name="T15" fmla="*/ 87 h 176"/>
              <a:gd name="T16" fmla="*/ 94 w 102"/>
              <a:gd name="T17" fmla="*/ 29 h 176"/>
              <a:gd name="T18" fmla="*/ 102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102" y="0"/>
                </a:moveTo>
                <a:lnTo>
                  <a:pt x="102" y="176"/>
                </a:lnTo>
                <a:lnTo>
                  <a:pt x="0" y="176"/>
                </a:lnTo>
                <a:lnTo>
                  <a:pt x="1" y="126"/>
                </a:lnTo>
                <a:cubicBezTo>
                  <a:pt x="9" y="121"/>
                  <a:pt x="19" y="116"/>
                  <a:pt x="28" y="113"/>
                </a:cubicBezTo>
                <a:cubicBezTo>
                  <a:pt x="31" y="109"/>
                  <a:pt x="35" y="108"/>
                  <a:pt x="39" y="106"/>
                </a:cubicBezTo>
                <a:cubicBezTo>
                  <a:pt x="41" y="105"/>
                  <a:pt x="45" y="102"/>
                  <a:pt x="45" y="102"/>
                </a:cubicBezTo>
                <a:cubicBezTo>
                  <a:pt x="52" y="91"/>
                  <a:pt x="60" y="91"/>
                  <a:pt x="72" y="87"/>
                </a:cubicBezTo>
                <a:cubicBezTo>
                  <a:pt x="84" y="69"/>
                  <a:pt x="89" y="50"/>
                  <a:pt x="94" y="29"/>
                </a:cubicBezTo>
                <a:cubicBezTo>
                  <a:pt x="95" y="16"/>
                  <a:pt x="94" y="10"/>
                  <a:pt x="102"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8" name="Freeform 1061">
            <a:extLst>
              <a:ext uri="{FF2B5EF4-FFF2-40B4-BE49-F238E27FC236}">
                <a16:creationId xmlns:a16="http://schemas.microsoft.com/office/drawing/2014/main" id="{2469A7B0-7EBD-4714-AA40-1A540B427AE7}"/>
              </a:ext>
            </a:extLst>
          </p:cNvPr>
          <p:cNvSpPr>
            <a:spLocks/>
          </p:cNvSpPr>
          <p:nvPr/>
        </p:nvSpPr>
        <p:spPr bwMode="auto">
          <a:xfrm>
            <a:off x="3094038" y="4148138"/>
            <a:ext cx="436562" cy="708025"/>
          </a:xfrm>
          <a:custGeom>
            <a:avLst/>
            <a:gdLst>
              <a:gd name="T0" fmla="*/ 0 w 102"/>
              <a:gd name="T1" fmla="*/ 0 h 176"/>
              <a:gd name="T2" fmla="*/ 0 w 102"/>
              <a:gd name="T3" fmla="*/ 176 h 176"/>
              <a:gd name="T4" fmla="*/ 102 w 102"/>
              <a:gd name="T5" fmla="*/ 176 h 176"/>
              <a:gd name="T6" fmla="*/ 101 w 102"/>
              <a:gd name="T7" fmla="*/ 126 h 176"/>
              <a:gd name="T8" fmla="*/ 74 w 102"/>
              <a:gd name="T9" fmla="*/ 113 h 176"/>
              <a:gd name="T10" fmla="*/ 63 w 102"/>
              <a:gd name="T11" fmla="*/ 106 h 176"/>
              <a:gd name="T12" fmla="*/ 57 w 102"/>
              <a:gd name="T13" fmla="*/ 102 h 176"/>
              <a:gd name="T14" fmla="*/ 30 w 102"/>
              <a:gd name="T15" fmla="*/ 87 h 176"/>
              <a:gd name="T16" fmla="*/ 8 w 102"/>
              <a:gd name="T17" fmla="*/ 29 h 176"/>
              <a:gd name="T18" fmla="*/ 0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0" y="0"/>
                </a:moveTo>
                <a:lnTo>
                  <a:pt x="0" y="176"/>
                </a:lnTo>
                <a:lnTo>
                  <a:pt x="102" y="176"/>
                </a:lnTo>
                <a:lnTo>
                  <a:pt x="101" y="126"/>
                </a:lnTo>
                <a:cubicBezTo>
                  <a:pt x="93" y="121"/>
                  <a:pt x="83" y="116"/>
                  <a:pt x="74" y="113"/>
                </a:cubicBezTo>
                <a:cubicBezTo>
                  <a:pt x="71" y="109"/>
                  <a:pt x="67" y="108"/>
                  <a:pt x="63" y="106"/>
                </a:cubicBezTo>
                <a:cubicBezTo>
                  <a:pt x="61" y="105"/>
                  <a:pt x="57" y="102"/>
                  <a:pt x="57" y="102"/>
                </a:cubicBezTo>
                <a:cubicBezTo>
                  <a:pt x="50" y="91"/>
                  <a:pt x="42" y="91"/>
                  <a:pt x="30" y="87"/>
                </a:cubicBezTo>
                <a:cubicBezTo>
                  <a:pt x="18" y="69"/>
                  <a:pt x="13" y="50"/>
                  <a:pt x="8" y="29"/>
                </a:cubicBezTo>
                <a:cubicBezTo>
                  <a:pt x="7" y="16"/>
                  <a:pt x="8" y="10"/>
                  <a:pt x="0"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9" name="Rectangle 1062">
            <a:extLst>
              <a:ext uri="{FF2B5EF4-FFF2-40B4-BE49-F238E27FC236}">
                <a16:creationId xmlns:a16="http://schemas.microsoft.com/office/drawing/2014/main" id="{B60A55CC-2A0B-41BB-BB52-6EA399BDEE3F}"/>
              </a:ext>
            </a:extLst>
          </p:cNvPr>
          <p:cNvSpPr>
            <a:spLocks noChangeArrowheads="1"/>
          </p:cNvSpPr>
          <p:nvPr/>
        </p:nvSpPr>
        <p:spPr bwMode="auto">
          <a:xfrm>
            <a:off x="2840038" y="4070350"/>
            <a:ext cx="209550" cy="79692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0" name="Rectangle 1063">
            <a:extLst>
              <a:ext uri="{FF2B5EF4-FFF2-40B4-BE49-F238E27FC236}">
                <a16:creationId xmlns:a16="http://schemas.microsoft.com/office/drawing/2014/main" id="{F018EDBB-9BEF-4683-81E1-45567B4A660B}"/>
              </a:ext>
            </a:extLst>
          </p:cNvPr>
          <p:cNvSpPr>
            <a:spLocks noChangeArrowheads="1"/>
          </p:cNvSpPr>
          <p:nvPr/>
        </p:nvSpPr>
        <p:spPr bwMode="auto">
          <a:xfrm>
            <a:off x="3038475" y="5181600"/>
            <a:ext cx="274638"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1" name="Rectangle 1064">
            <a:extLst>
              <a:ext uri="{FF2B5EF4-FFF2-40B4-BE49-F238E27FC236}">
                <a16:creationId xmlns:a16="http://schemas.microsoft.com/office/drawing/2014/main" id="{C3915A66-5455-454A-915B-00692187E04B}"/>
              </a:ext>
            </a:extLst>
          </p:cNvPr>
          <p:cNvSpPr>
            <a:spLocks noChangeArrowheads="1"/>
          </p:cNvSpPr>
          <p:nvPr/>
        </p:nvSpPr>
        <p:spPr bwMode="auto">
          <a:xfrm>
            <a:off x="4708525" y="4056063"/>
            <a:ext cx="219075" cy="81597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2" name="Rectangle 1065">
            <a:extLst>
              <a:ext uri="{FF2B5EF4-FFF2-40B4-BE49-F238E27FC236}">
                <a16:creationId xmlns:a16="http://schemas.microsoft.com/office/drawing/2014/main" id="{F14E504E-7124-412A-A0B8-6B729B8815A7}"/>
              </a:ext>
            </a:extLst>
          </p:cNvPr>
          <p:cNvSpPr>
            <a:spLocks noChangeArrowheads="1"/>
          </p:cNvSpPr>
          <p:nvPr/>
        </p:nvSpPr>
        <p:spPr bwMode="auto">
          <a:xfrm>
            <a:off x="2816225" y="4421188"/>
            <a:ext cx="23813"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3" name="Rectangle 1066">
            <a:extLst>
              <a:ext uri="{FF2B5EF4-FFF2-40B4-BE49-F238E27FC236}">
                <a16:creationId xmlns:a16="http://schemas.microsoft.com/office/drawing/2014/main" id="{2B1F9B08-3972-4F49-B9EF-E267214175AA}"/>
              </a:ext>
            </a:extLst>
          </p:cNvPr>
          <p:cNvSpPr>
            <a:spLocks noChangeArrowheads="1"/>
          </p:cNvSpPr>
          <p:nvPr/>
        </p:nvSpPr>
        <p:spPr bwMode="auto">
          <a:xfrm>
            <a:off x="4919663" y="4425950"/>
            <a:ext cx="23812"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4" name="Text Box 1067">
            <a:extLst>
              <a:ext uri="{FF2B5EF4-FFF2-40B4-BE49-F238E27FC236}">
                <a16:creationId xmlns:a16="http://schemas.microsoft.com/office/drawing/2014/main" id="{5241CDB0-DF36-4971-9184-186970C2A08C}"/>
              </a:ext>
            </a:extLst>
          </p:cNvPr>
          <p:cNvSpPr txBox="1">
            <a:spLocks noChangeArrowheads="1"/>
          </p:cNvSpPr>
          <p:nvPr/>
        </p:nvSpPr>
        <p:spPr bwMode="auto">
          <a:xfrm>
            <a:off x="2620963" y="5775325"/>
            <a:ext cx="844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spcBef>
                <a:spcPct val="0"/>
              </a:spcBef>
              <a:spcAft>
                <a:spcPct val="0"/>
              </a:spcAft>
            </a:pPr>
            <a:r>
              <a:rPr kumimoji="1" lang="ja-JP" altLang="en-US" b="1">
                <a:solidFill>
                  <a:srgbClr val="000000"/>
                </a:solidFill>
                <a:latin typeface="Times New Roman" panose="02020603050405020304" pitchFamily="18" charset="0"/>
                <a:ea typeface="ＭＳ Ｐゴシック" panose="020B0600070205080204" pitchFamily="50" charset="-128"/>
              </a:rPr>
              <a:t>溶湯</a:t>
            </a:r>
          </a:p>
        </p:txBody>
      </p:sp>
      <p:sp>
        <p:nvSpPr>
          <p:cNvPr id="45" name="Line 1068">
            <a:extLst>
              <a:ext uri="{FF2B5EF4-FFF2-40B4-BE49-F238E27FC236}">
                <a16:creationId xmlns:a16="http://schemas.microsoft.com/office/drawing/2014/main" id="{7BD6DEAD-E40A-47E6-8571-FE6534D46170}"/>
              </a:ext>
            </a:extLst>
          </p:cNvPr>
          <p:cNvSpPr>
            <a:spLocks noChangeShapeType="1"/>
          </p:cNvSpPr>
          <p:nvPr/>
        </p:nvSpPr>
        <p:spPr bwMode="auto">
          <a:xfrm>
            <a:off x="2317750" y="55149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46" name="Group 1069">
            <a:extLst>
              <a:ext uri="{FF2B5EF4-FFF2-40B4-BE49-F238E27FC236}">
                <a16:creationId xmlns:a16="http://schemas.microsoft.com/office/drawing/2014/main" id="{506EB769-400D-446C-9603-4D4E69A926F0}"/>
              </a:ext>
            </a:extLst>
          </p:cNvPr>
          <p:cNvGrpSpPr>
            <a:grpSpLocks/>
          </p:cNvGrpSpPr>
          <p:nvPr/>
        </p:nvGrpSpPr>
        <p:grpSpPr bwMode="auto">
          <a:xfrm>
            <a:off x="3227388" y="3660775"/>
            <a:ext cx="593725" cy="409575"/>
            <a:chOff x="3747" y="1679"/>
            <a:chExt cx="388" cy="320"/>
          </a:xfrm>
        </p:grpSpPr>
        <p:sp>
          <p:nvSpPr>
            <p:cNvPr id="47" name="Freeform 1070">
              <a:extLst>
                <a:ext uri="{FF2B5EF4-FFF2-40B4-BE49-F238E27FC236}">
                  <a16:creationId xmlns:a16="http://schemas.microsoft.com/office/drawing/2014/main" id="{10FB88C9-D816-4DFE-9610-C46D35E90ECB}"/>
                </a:ext>
              </a:extLst>
            </p:cNvPr>
            <p:cNvSpPr>
              <a:spLocks/>
            </p:cNvSpPr>
            <p:nvPr/>
          </p:nvSpPr>
          <p:spPr bwMode="auto">
            <a:xfrm>
              <a:off x="3747" y="1679"/>
              <a:ext cx="388" cy="320"/>
            </a:xfrm>
            <a:custGeom>
              <a:avLst/>
              <a:gdLst>
                <a:gd name="T0" fmla="*/ 41 w 388"/>
                <a:gd name="T1" fmla="*/ 320 h 320"/>
                <a:gd name="T2" fmla="*/ 41 w 388"/>
                <a:gd name="T3" fmla="*/ 314 h 320"/>
                <a:gd name="T4" fmla="*/ 0 w 388"/>
                <a:gd name="T5" fmla="*/ 314 h 320"/>
                <a:gd name="T6" fmla="*/ 0 w 388"/>
                <a:gd name="T7" fmla="*/ 276 h 320"/>
                <a:gd name="T8" fmla="*/ 35 w 388"/>
                <a:gd name="T9" fmla="*/ 276 h 320"/>
                <a:gd name="T10" fmla="*/ 44 w 388"/>
                <a:gd name="T11" fmla="*/ 267 h 320"/>
                <a:gd name="T12" fmla="*/ 70 w 388"/>
                <a:gd name="T13" fmla="*/ 192 h 320"/>
                <a:gd name="T14" fmla="*/ 70 w 388"/>
                <a:gd name="T15" fmla="*/ 125 h 320"/>
                <a:gd name="T16" fmla="*/ 102 w 388"/>
                <a:gd name="T17" fmla="*/ 125 h 320"/>
                <a:gd name="T18" fmla="*/ 111 w 388"/>
                <a:gd name="T19" fmla="*/ 122 h 320"/>
                <a:gd name="T20" fmla="*/ 111 w 388"/>
                <a:gd name="T21" fmla="*/ 113 h 320"/>
                <a:gd name="T22" fmla="*/ 111 w 388"/>
                <a:gd name="T23" fmla="*/ 46 h 320"/>
                <a:gd name="T24" fmla="*/ 108 w 388"/>
                <a:gd name="T25" fmla="*/ 40 h 320"/>
                <a:gd name="T26" fmla="*/ 108 w 388"/>
                <a:gd name="T27" fmla="*/ 0 h 320"/>
                <a:gd name="T28" fmla="*/ 294 w 388"/>
                <a:gd name="T29" fmla="*/ 0 h 320"/>
                <a:gd name="T30" fmla="*/ 294 w 388"/>
                <a:gd name="T31" fmla="*/ 43 h 320"/>
                <a:gd name="T32" fmla="*/ 289 w 388"/>
                <a:gd name="T33" fmla="*/ 46 h 320"/>
                <a:gd name="T34" fmla="*/ 289 w 388"/>
                <a:gd name="T35" fmla="*/ 110 h 320"/>
                <a:gd name="T36" fmla="*/ 292 w 388"/>
                <a:gd name="T37" fmla="*/ 122 h 320"/>
                <a:gd name="T38" fmla="*/ 300 w 388"/>
                <a:gd name="T39" fmla="*/ 125 h 320"/>
                <a:gd name="T40" fmla="*/ 329 w 388"/>
                <a:gd name="T41" fmla="*/ 125 h 320"/>
                <a:gd name="T42" fmla="*/ 329 w 388"/>
                <a:gd name="T43" fmla="*/ 198 h 320"/>
                <a:gd name="T44" fmla="*/ 353 w 388"/>
                <a:gd name="T45" fmla="*/ 267 h 320"/>
                <a:gd name="T46" fmla="*/ 359 w 388"/>
                <a:gd name="T47" fmla="*/ 273 h 320"/>
                <a:gd name="T48" fmla="*/ 367 w 388"/>
                <a:gd name="T49" fmla="*/ 276 h 320"/>
                <a:gd name="T50" fmla="*/ 388 w 388"/>
                <a:gd name="T51" fmla="*/ 276 h 320"/>
                <a:gd name="T52" fmla="*/ 388 w 388"/>
                <a:gd name="T53" fmla="*/ 314 h 320"/>
                <a:gd name="T54" fmla="*/ 359 w 388"/>
                <a:gd name="T55" fmla="*/ 314 h 320"/>
                <a:gd name="T56" fmla="*/ 359 w 388"/>
                <a:gd name="T57" fmla="*/ 320 h 320"/>
                <a:gd name="T58" fmla="*/ 41 w 388"/>
                <a:gd name="T5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8" h="320">
                  <a:moveTo>
                    <a:pt x="41" y="320"/>
                  </a:moveTo>
                  <a:lnTo>
                    <a:pt x="41" y="314"/>
                  </a:lnTo>
                  <a:lnTo>
                    <a:pt x="0" y="314"/>
                  </a:lnTo>
                  <a:lnTo>
                    <a:pt x="0" y="276"/>
                  </a:lnTo>
                  <a:lnTo>
                    <a:pt x="35" y="276"/>
                  </a:lnTo>
                  <a:lnTo>
                    <a:pt x="44" y="267"/>
                  </a:lnTo>
                  <a:lnTo>
                    <a:pt x="70" y="192"/>
                  </a:lnTo>
                  <a:lnTo>
                    <a:pt x="70" y="125"/>
                  </a:lnTo>
                  <a:lnTo>
                    <a:pt x="102" y="125"/>
                  </a:lnTo>
                  <a:lnTo>
                    <a:pt x="111" y="122"/>
                  </a:lnTo>
                  <a:lnTo>
                    <a:pt x="111" y="113"/>
                  </a:lnTo>
                  <a:lnTo>
                    <a:pt x="111" y="46"/>
                  </a:lnTo>
                  <a:lnTo>
                    <a:pt x="108" y="40"/>
                  </a:lnTo>
                  <a:lnTo>
                    <a:pt x="108" y="0"/>
                  </a:lnTo>
                  <a:lnTo>
                    <a:pt x="294" y="0"/>
                  </a:lnTo>
                  <a:lnTo>
                    <a:pt x="294" y="43"/>
                  </a:lnTo>
                  <a:lnTo>
                    <a:pt x="289" y="46"/>
                  </a:lnTo>
                  <a:lnTo>
                    <a:pt x="289" y="110"/>
                  </a:lnTo>
                  <a:lnTo>
                    <a:pt x="292" y="122"/>
                  </a:lnTo>
                  <a:lnTo>
                    <a:pt x="300" y="125"/>
                  </a:lnTo>
                  <a:lnTo>
                    <a:pt x="329" y="125"/>
                  </a:lnTo>
                  <a:lnTo>
                    <a:pt x="329" y="198"/>
                  </a:lnTo>
                  <a:lnTo>
                    <a:pt x="353" y="267"/>
                  </a:lnTo>
                  <a:lnTo>
                    <a:pt x="359" y="273"/>
                  </a:lnTo>
                  <a:lnTo>
                    <a:pt x="367" y="276"/>
                  </a:lnTo>
                  <a:lnTo>
                    <a:pt x="388" y="276"/>
                  </a:lnTo>
                  <a:lnTo>
                    <a:pt x="388" y="314"/>
                  </a:lnTo>
                  <a:lnTo>
                    <a:pt x="359" y="314"/>
                  </a:lnTo>
                  <a:lnTo>
                    <a:pt x="359" y="320"/>
                  </a:lnTo>
                  <a:lnTo>
                    <a:pt x="41" y="32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8" name="Freeform 1071">
              <a:extLst>
                <a:ext uri="{FF2B5EF4-FFF2-40B4-BE49-F238E27FC236}">
                  <a16:creationId xmlns:a16="http://schemas.microsoft.com/office/drawing/2014/main" id="{57451CE7-C7BD-4534-9EC5-C10E6916E3F3}"/>
                </a:ext>
              </a:extLst>
            </p:cNvPr>
            <p:cNvSpPr>
              <a:spLocks/>
            </p:cNvSpPr>
            <p:nvPr/>
          </p:nvSpPr>
          <p:spPr bwMode="auto">
            <a:xfrm>
              <a:off x="3747" y="1679"/>
              <a:ext cx="388" cy="320"/>
            </a:xfrm>
            <a:custGeom>
              <a:avLst/>
              <a:gdLst>
                <a:gd name="T0" fmla="*/ 41 w 388"/>
                <a:gd name="T1" fmla="*/ 320 h 320"/>
                <a:gd name="T2" fmla="*/ 41 w 388"/>
                <a:gd name="T3" fmla="*/ 314 h 320"/>
                <a:gd name="T4" fmla="*/ 0 w 388"/>
                <a:gd name="T5" fmla="*/ 314 h 320"/>
                <a:gd name="T6" fmla="*/ 0 w 388"/>
                <a:gd name="T7" fmla="*/ 276 h 320"/>
                <a:gd name="T8" fmla="*/ 35 w 388"/>
                <a:gd name="T9" fmla="*/ 276 h 320"/>
                <a:gd name="T10" fmla="*/ 44 w 388"/>
                <a:gd name="T11" fmla="*/ 267 h 320"/>
                <a:gd name="T12" fmla="*/ 70 w 388"/>
                <a:gd name="T13" fmla="*/ 192 h 320"/>
                <a:gd name="T14" fmla="*/ 70 w 388"/>
                <a:gd name="T15" fmla="*/ 125 h 320"/>
                <a:gd name="T16" fmla="*/ 102 w 388"/>
                <a:gd name="T17" fmla="*/ 125 h 320"/>
                <a:gd name="T18" fmla="*/ 111 w 388"/>
                <a:gd name="T19" fmla="*/ 122 h 320"/>
                <a:gd name="T20" fmla="*/ 111 w 388"/>
                <a:gd name="T21" fmla="*/ 113 h 320"/>
                <a:gd name="T22" fmla="*/ 111 w 388"/>
                <a:gd name="T23" fmla="*/ 46 h 320"/>
                <a:gd name="T24" fmla="*/ 108 w 388"/>
                <a:gd name="T25" fmla="*/ 40 h 320"/>
                <a:gd name="T26" fmla="*/ 108 w 388"/>
                <a:gd name="T27" fmla="*/ 0 h 320"/>
                <a:gd name="T28" fmla="*/ 294 w 388"/>
                <a:gd name="T29" fmla="*/ 0 h 320"/>
                <a:gd name="T30" fmla="*/ 294 w 388"/>
                <a:gd name="T31" fmla="*/ 43 h 320"/>
                <a:gd name="T32" fmla="*/ 289 w 388"/>
                <a:gd name="T33" fmla="*/ 46 h 320"/>
                <a:gd name="T34" fmla="*/ 289 w 388"/>
                <a:gd name="T35" fmla="*/ 110 h 320"/>
                <a:gd name="T36" fmla="*/ 292 w 388"/>
                <a:gd name="T37" fmla="*/ 122 h 320"/>
                <a:gd name="T38" fmla="*/ 300 w 388"/>
                <a:gd name="T39" fmla="*/ 125 h 320"/>
                <a:gd name="T40" fmla="*/ 329 w 388"/>
                <a:gd name="T41" fmla="*/ 125 h 320"/>
                <a:gd name="T42" fmla="*/ 329 w 388"/>
                <a:gd name="T43" fmla="*/ 198 h 320"/>
                <a:gd name="T44" fmla="*/ 353 w 388"/>
                <a:gd name="T45" fmla="*/ 267 h 320"/>
                <a:gd name="T46" fmla="*/ 359 w 388"/>
                <a:gd name="T47" fmla="*/ 273 h 320"/>
                <a:gd name="T48" fmla="*/ 367 w 388"/>
                <a:gd name="T49" fmla="*/ 276 h 320"/>
                <a:gd name="T50" fmla="*/ 388 w 388"/>
                <a:gd name="T51" fmla="*/ 276 h 320"/>
                <a:gd name="T52" fmla="*/ 388 w 388"/>
                <a:gd name="T53" fmla="*/ 314 h 320"/>
                <a:gd name="T54" fmla="*/ 359 w 388"/>
                <a:gd name="T55" fmla="*/ 314 h 320"/>
                <a:gd name="T56" fmla="*/ 359 w 388"/>
                <a:gd name="T57" fmla="*/ 320 h 320"/>
                <a:gd name="T58" fmla="*/ 41 w 388"/>
                <a:gd name="T5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8" h="320">
                  <a:moveTo>
                    <a:pt x="41" y="320"/>
                  </a:moveTo>
                  <a:lnTo>
                    <a:pt x="41" y="314"/>
                  </a:lnTo>
                  <a:lnTo>
                    <a:pt x="0" y="314"/>
                  </a:lnTo>
                  <a:lnTo>
                    <a:pt x="0" y="276"/>
                  </a:lnTo>
                  <a:lnTo>
                    <a:pt x="35" y="276"/>
                  </a:lnTo>
                  <a:lnTo>
                    <a:pt x="44" y="267"/>
                  </a:lnTo>
                  <a:lnTo>
                    <a:pt x="70" y="192"/>
                  </a:lnTo>
                  <a:lnTo>
                    <a:pt x="70" y="125"/>
                  </a:lnTo>
                  <a:lnTo>
                    <a:pt x="102" y="125"/>
                  </a:lnTo>
                  <a:lnTo>
                    <a:pt x="111" y="122"/>
                  </a:lnTo>
                  <a:lnTo>
                    <a:pt x="111" y="113"/>
                  </a:lnTo>
                  <a:lnTo>
                    <a:pt x="111" y="46"/>
                  </a:lnTo>
                  <a:lnTo>
                    <a:pt x="108" y="40"/>
                  </a:lnTo>
                  <a:lnTo>
                    <a:pt x="108" y="0"/>
                  </a:lnTo>
                  <a:lnTo>
                    <a:pt x="294" y="0"/>
                  </a:lnTo>
                  <a:lnTo>
                    <a:pt x="294" y="43"/>
                  </a:lnTo>
                  <a:lnTo>
                    <a:pt x="289" y="46"/>
                  </a:lnTo>
                  <a:lnTo>
                    <a:pt x="289" y="110"/>
                  </a:lnTo>
                  <a:lnTo>
                    <a:pt x="292" y="122"/>
                  </a:lnTo>
                  <a:lnTo>
                    <a:pt x="300" y="125"/>
                  </a:lnTo>
                  <a:lnTo>
                    <a:pt x="329" y="125"/>
                  </a:lnTo>
                  <a:lnTo>
                    <a:pt x="329" y="198"/>
                  </a:lnTo>
                  <a:lnTo>
                    <a:pt x="353" y="267"/>
                  </a:lnTo>
                  <a:lnTo>
                    <a:pt x="359" y="273"/>
                  </a:lnTo>
                  <a:lnTo>
                    <a:pt x="367" y="276"/>
                  </a:lnTo>
                  <a:lnTo>
                    <a:pt x="388" y="276"/>
                  </a:lnTo>
                  <a:lnTo>
                    <a:pt x="388" y="314"/>
                  </a:lnTo>
                  <a:lnTo>
                    <a:pt x="359" y="314"/>
                  </a:lnTo>
                  <a:lnTo>
                    <a:pt x="359" y="320"/>
                  </a:lnTo>
                  <a:lnTo>
                    <a:pt x="41" y="320"/>
                  </a:lnTo>
                  <a:close/>
                </a:path>
              </a:pathLst>
            </a:custGeom>
            <a:noFill/>
            <a:ln w="4763" cap="rnd">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49" name="Rectangle 1072">
            <a:extLst>
              <a:ext uri="{FF2B5EF4-FFF2-40B4-BE49-F238E27FC236}">
                <a16:creationId xmlns:a16="http://schemas.microsoft.com/office/drawing/2014/main" id="{AA9850D7-7A2D-4DD2-889C-97B1E2DD2AC5}"/>
              </a:ext>
            </a:extLst>
          </p:cNvPr>
          <p:cNvSpPr>
            <a:spLocks noChangeArrowheads="1"/>
          </p:cNvSpPr>
          <p:nvPr/>
        </p:nvSpPr>
        <p:spPr bwMode="auto">
          <a:xfrm>
            <a:off x="3327400" y="3970338"/>
            <a:ext cx="52388" cy="7937"/>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0" name="Rectangle 1073">
            <a:extLst>
              <a:ext uri="{FF2B5EF4-FFF2-40B4-BE49-F238E27FC236}">
                <a16:creationId xmlns:a16="http://schemas.microsoft.com/office/drawing/2014/main" id="{346DA9A4-724B-4033-B44F-EB917E7C45D4}"/>
              </a:ext>
            </a:extLst>
          </p:cNvPr>
          <p:cNvSpPr>
            <a:spLocks noChangeArrowheads="1"/>
          </p:cNvSpPr>
          <p:nvPr/>
        </p:nvSpPr>
        <p:spPr bwMode="auto">
          <a:xfrm>
            <a:off x="2500313" y="3925888"/>
            <a:ext cx="222250"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51" name="Group 1074">
            <a:extLst>
              <a:ext uri="{FF2B5EF4-FFF2-40B4-BE49-F238E27FC236}">
                <a16:creationId xmlns:a16="http://schemas.microsoft.com/office/drawing/2014/main" id="{E3C137AD-3C0E-4630-A9BE-19EC96A8078A}"/>
              </a:ext>
            </a:extLst>
          </p:cNvPr>
          <p:cNvGrpSpPr>
            <a:grpSpLocks/>
          </p:cNvGrpSpPr>
          <p:nvPr/>
        </p:nvGrpSpPr>
        <p:grpSpPr bwMode="auto">
          <a:xfrm>
            <a:off x="3989388" y="3673475"/>
            <a:ext cx="544512" cy="379413"/>
            <a:chOff x="4149" y="1676"/>
            <a:chExt cx="394" cy="323"/>
          </a:xfrm>
        </p:grpSpPr>
        <p:sp>
          <p:nvSpPr>
            <p:cNvPr id="52" name="Freeform 1075">
              <a:extLst>
                <a:ext uri="{FF2B5EF4-FFF2-40B4-BE49-F238E27FC236}">
                  <a16:creationId xmlns:a16="http://schemas.microsoft.com/office/drawing/2014/main" id="{F5D8DFC7-B48A-4735-866A-82A29F4634D0}"/>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3" name="Freeform 1076">
              <a:extLst>
                <a:ext uri="{FF2B5EF4-FFF2-40B4-BE49-F238E27FC236}">
                  <a16:creationId xmlns:a16="http://schemas.microsoft.com/office/drawing/2014/main" id="{9C0BB5C2-CDFD-48AD-90A6-161B16DB3EAB}"/>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noFill/>
            <a:ln w="4763" cap="rnd">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54" name="Rectangle 1077">
            <a:extLst>
              <a:ext uri="{FF2B5EF4-FFF2-40B4-BE49-F238E27FC236}">
                <a16:creationId xmlns:a16="http://schemas.microsoft.com/office/drawing/2014/main" id="{793647E2-8ECF-4C85-9CE5-755007A6B7A3}"/>
              </a:ext>
            </a:extLst>
          </p:cNvPr>
          <p:cNvSpPr>
            <a:spLocks noChangeArrowheads="1"/>
          </p:cNvSpPr>
          <p:nvPr/>
        </p:nvSpPr>
        <p:spPr bwMode="auto">
          <a:xfrm>
            <a:off x="4360863" y="3967163"/>
            <a:ext cx="65087" cy="11112"/>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5" name="Rectangle 1078">
            <a:extLst>
              <a:ext uri="{FF2B5EF4-FFF2-40B4-BE49-F238E27FC236}">
                <a16:creationId xmlns:a16="http://schemas.microsoft.com/office/drawing/2014/main" id="{CFD562B2-FA10-4E1F-94A7-56653536EFCE}"/>
              </a:ext>
            </a:extLst>
          </p:cNvPr>
          <p:cNvSpPr>
            <a:spLocks noChangeArrowheads="1"/>
          </p:cNvSpPr>
          <p:nvPr/>
        </p:nvSpPr>
        <p:spPr bwMode="auto">
          <a:xfrm>
            <a:off x="4460875" y="4071938"/>
            <a:ext cx="182563" cy="47625"/>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6" name="Rectangle 1079">
            <a:extLst>
              <a:ext uri="{FF2B5EF4-FFF2-40B4-BE49-F238E27FC236}">
                <a16:creationId xmlns:a16="http://schemas.microsoft.com/office/drawing/2014/main" id="{A0F9CAB7-76E1-4C81-B542-F67037E64D96}"/>
              </a:ext>
            </a:extLst>
          </p:cNvPr>
          <p:cNvSpPr>
            <a:spLocks noChangeArrowheads="1"/>
          </p:cNvSpPr>
          <p:nvPr/>
        </p:nvSpPr>
        <p:spPr bwMode="auto">
          <a:xfrm>
            <a:off x="3135313" y="4079875"/>
            <a:ext cx="177800" cy="39688"/>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7" name="Freeform 1080">
            <a:extLst>
              <a:ext uri="{FF2B5EF4-FFF2-40B4-BE49-F238E27FC236}">
                <a16:creationId xmlns:a16="http://schemas.microsoft.com/office/drawing/2014/main" id="{BCFACB49-A978-4BBE-AF0D-5DF9EBDC853A}"/>
              </a:ext>
            </a:extLst>
          </p:cNvPr>
          <p:cNvSpPr>
            <a:spLocks/>
          </p:cNvSpPr>
          <p:nvPr/>
        </p:nvSpPr>
        <p:spPr bwMode="auto">
          <a:xfrm>
            <a:off x="3349625" y="3656013"/>
            <a:ext cx="390525" cy="414337"/>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 name="Freeform 1081">
            <a:extLst>
              <a:ext uri="{FF2B5EF4-FFF2-40B4-BE49-F238E27FC236}">
                <a16:creationId xmlns:a16="http://schemas.microsoft.com/office/drawing/2014/main" id="{9363EAEB-C2B2-49D9-8A1C-DF2BC2BAFBC8}"/>
              </a:ext>
            </a:extLst>
          </p:cNvPr>
          <p:cNvSpPr>
            <a:spLocks/>
          </p:cNvSpPr>
          <p:nvPr/>
        </p:nvSpPr>
        <p:spPr bwMode="auto">
          <a:xfrm>
            <a:off x="3316288" y="3671888"/>
            <a:ext cx="398462" cy="398462"/>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9" name="Freeform 1082">
            <a:extLst>
              <a:ext uri="{FF2B5EF4-FFF2-40B4-BE49-F238E27FC236}">
                <a16:creationId xmlns:a16="http://schemas.microsoft.com/office/drawing/2014/main" id="{89442FCE-EDCA-4881-BDFA-03987F8B73C4}"/>
              </a:ext>
            </a:extLst>
          </p:cNvPr>
          <p:cNvSpPr>
            <a:spLocks/>
          </p:cNvSpPr>
          <p:nvPr/>
        </p:nvSpPr>
        <p:spPr bwMode="auto">
          <a:xfrm>
            <a:off x="4060825" y="3671888"/>
            <a:ext cx="392113" cy="390525"/>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60" name="Group 1083">
            <a:extLst>
              <a:ext uri="{FF2B5EF4-FFF2-40B4-BE49-F238E27FC236}">
                <a16:creationId xmlns:a16="http://schemas.microsoft.com/office/drawing/2014/main" id="{DE01BC1A-29EB-4ACE-A8FC-1FF64F7DD287}"/>
              </a:ext>
            </a:extLst>
          </p:cNvPr>
          <p:cNvGrpSpPr>
            <a:grpSpLocks/>
          </p:cNvGrpSpPr>
          <p:nvPr/>
        </p:nvGrpSpPr>
        <p:grpSpPr bwMode="auto">
          <a:xfrm>
            <a:off x="5000625" y="3792538"/>
            <a:ext cx="141288" cy="93662"/>
            <a:chOff x="4019" y="2130"/>
            <a:chExt cx="102" cy="68"/>
          </a:xfrm>
        </p:grpSpPr>
        <p:sp>
          <p:nvSpPr>
            <p:cNvPr id="61" name="Rectangle 1084">
              <a:extLst>
                <a:ext uri="{FF2B5EF4-FFF2-40B4-BE49-F238E27FC236}">
                  <a16:creationId xmlns:a16="http://schemas.microsoft.com/office/drawing/2014/main" id="{46F6EF4F-7F26-48D9-8365-893053A5256D}"/>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2" name="Line 1085">
              <a:extLst>
                <a:ext uri="{FF2B5EF4-FFF2-40B4-BE49-F238E27FC236}">
                  <a16:creationId xmlns:a16="http://schemas.microsoft.com/office/drawing/2014/main" id="{D89F2653-0D6F-486D-82B6-733B369735C0}"/>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3" name="Line 1086">
              <a:extLst>
                <a:ext uri="{FF2B5EF4-FFF2-40B4-BE49-F238E27FC236}">
                  <a16:creationId xmlns:a16="http://schemas.microsoft.com/office/drawing/2014/main" id="{08C032C3-3ECE-43DA-A9CE-E57DF2819AAC}"/>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64" name="Rectangle 1087">
            <a:extLst>
              <a:ext uri="{FF2B5EF4-FFF2-40B4-BE49-F238E27FC236}">
                <a16:creationId xmlns:a16="http://schemas.microsoft.com/office/drawing/2014/main" id="{21137E94-C290-48E8-81AF-0EA3C55816C1}"/>
              </a:ext>
            </a:extLst>
          </p:cNvPr>
          <p:cNvSpPr>
            <a:spLocks noChangeArrowheads="1"/>
          </p:cNvSpPr>
          <p:nvPr/>
        </p:nvSpPr>
        <p:spPr bwMode="auto">
          <a:xfrm>
            <a:off x="5035550" y="3975100"/>
            <a:ext cx="85725" cy="93663"/>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5" name="Rectangle 1088">
            <a:extLst>
              <a:ext uri="{FF2B5EF4-FFF2-40B4-BE49-F238E27FC236}">
                <a16:creationId xmlns:a16="http://schemas.microsoft.com/office/drawing/2014/main" id="{D8687A46-3BFD-4F33-95E2-078ED02D3C3A}"/>
              </a:ext>
            </a:extLst>
          </p:cNvPr>
          <p:cNvSpPr>
            <a:spLocks noChangeArrowheads="1"/>
          </p:cNvSpPr>
          <p:nvPr/>
        </p:nvSpPr>
        <p:spPr bwMode="auto">
          <a:xfrm>
            <a:off x="4835525"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6" name="Freeform 1089">
            <a:extLst>
              <a:ext uri="{FF2B5EF4-FFF2-40B4-BE49-F238E27FC236}">
                <a16:creationId xmlns:a16="http://schemas.microsoft.com/office/drawing/2014/main" id="{CC97774B-7B2E-44EE-A8FA-A36D820301AF}"/>
              </a:ext>
            </a:extLst>
          </p:cNvPr>
          <p:cNvSpPr>
            <a:spLocks/>
          </p:cNvSpPr>
          <p:nvPr/>
        </p:nvSpPr>
        <p:spPr bwMode="auto">
          <a:xfrm>
            <a:off x="4868863" y="3875088"/>
            <a:ext cx="422275" cy="190500"/>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7" name="Rectangle 1090">
            <a:extLst>
              <a:ext uri="{FF2B5EF4-FFF2-40B4-BE49-F238E27FC236}">
                <a16:creationId xmlns:a16="http://schemas.microsoft.com/office/drawing/2014/main" id="{0620C493-3679-4903-ABA4-1BE67F957438}"/>
              </a:ext>
            </a:extLst>
          </p:cNvPr>
          <p:cNvSpPr>
            <a:spLocks noChangeArrowheads="1"/>
          </p:cNvSpPr>
          <p:nvPr/>
        </p:nvSpPr>
        <p:spPr bwMode="auto">
          <a:xfrm>
            <a:off x="2889250"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68" name="Group 1091">
            <a:extLst>
              <a:ext uri="{FF2B5EF4-FFF2-40B4-BE49-F238E27FC236}">
                <a16:creationId xmlns:a16="http://schemas.microsoft.com/office/drawing/2014/main" id="{2DE3A4A1-9F0E-43D9-92ED-8CE212CEE2F3}"/>
              </a:ext>
            </a:extLst>
          </p:cNvPr>
          <p:cNvGrpSpPr>
            <a:grpSpLocks/>
          </p:cNvGrpSpPr>
          <p:nvPr/>
        </p:nvGrpSpPr>
        <p:grpSpPr bwMode="auto">
          <a:xfrm flipH="1">
            <a:off x="2565400" y="3792538"/>
            <a:ext cx="423863" cy="276225"/>
            <a:chOff x="840" y="2136"/>
            <a:chExt cx="306" cy="200"/>
          </a:xfrm>
        </p:grpSpPr>
        <p:grpSp>
          <p:nvGrpSpPr>
            <p:cNvPr id="69" name="Group 1092">
              <a:extLst>
                <a:ext uri="{FF2B5EF4-FFF2-40B4-BE49-F238E27FC236}">
                  <a16:creationId xmlns:a16="http://schemas.microsoft.com/office/drawing/2014/main" id="{95DB4DA0-BA17-4FFC-B549-E4873A9F1439}"/>
                </a:ext>
              </a:extLst>
            </p:cNvPr>
            <p:cNvGrpSpPr>
              <a:grpSpLocks/>
            </p:cNvGrpSpPr>
            <p:nvPr/>
          </p:nvGrpSpPr>
          <p:grpSpPr bwMode="auto">
            <a:xfrm>
              <a:off x="935" y="2136"/>
              <a:ext cx="102" cy="68"/>
              <a:chOff x="4019" y="2130"/>
              <a:chExt cx="102" cy="68"/>
            </a:xfrm>
          </p:grpSpPr>
          <p:sp>
            <p:nvSpPr>
              <p:cNvPr id="72" name="Rectangle 1093">
                <a:extLst>
                  <a:ext uri="{FF2B5EF4-FFF2-40B4-BE49-F238E27FC236}">
                    <a16:creationId xmlns:a16="http://schemas.microsoft.com/office/drawing/2014/main" id="{0D1D6192-865A-4A81-B355-82029AF710C6}"/>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73" name="Line 1094">
                <a:extLst>
                  <a:ext uri="{FF2B5EF4-FFF2-40B4-BE49-F238E27FC236}">
                    <a16:creationId xmlns:a16="http://schemas.microsoft.com/office/drawing/2014/main" id="{16B3AAAF-C93A-4081-981A-466A63AD3C08}"/>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74" name="Line 1095">
                <a:extLst>
                  <a:ext uri="{FF2B5EF4-FFF2-40B4-BE49-F238E27FC236}">
                    <a16:creationId xmlns:a16="http://schemas.microsoft.com/office/drawing/2014/main" id="{60F6E231-8BF5-4F8C-ACC5-A2DAB5DB9098}"/>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70" name="Rectangle 1096">
              <a:extLst>
                <a:ext uri="{FF2B5EF4-FFF2-40B4-BE49-F238E27FC236}">
                  <a16:creationId xmlns:a16="http://schemas.microsoft.com/office/drawing/2014/main" id="{B495B373-F36E-4DE4-80E0-563B4A878C06}"/>
                </a:ext>
              </a:extLst>
            </p:cNvPr>
            <p:cNvSpPr>
              <a:spLocks noChangeArrowheads="1"/>
            </p:cNvSpPr>
            <p:nvPr/>
          </p:nvSpPr>
          <p:spPr bwMode="auto">
            <a:xfrm>
              <a:off x="960" y="2268"/>
              <a:ext cx="62" cy="68"/>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71" name="Freeform 1097">
              <a:extLst>
                <a:ext uri="{FF2B5EF4-FFF2-40B4-BE49-F238E27FC236}">
                  <a16:creationId xmlns:a16="http://schemas.microsoft.com/office/drawing/2014/main" id="{A2901C56-3694-49FD-A029-05473BE07543}"/>
                </a:ext>
              </a:extLst>
            </p:cNvPr>
            <p:cNvSpPr>
              <a:spLocks/>
            </p:cNvSpPr>
            <p:nvPr/>
          </p:nvSpPr>
          <p:spPr bwMode="auto">
            <a:xfrm>
              <a:off x="840" y="2196"/>
              <a:ext cx="306" cy="138"/>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75" name="Rectangle 1098">
            <a:extLst>
              <a:ext uri="{FF2B5EF4-FFF2-40B4-BE49-F238E27FC236}">
                <a16:creationId xmlns:a16="http://schemas.microsoft.com/office/drawing/2014/main" id="{5DEC2FEB-4945-4D62-A143-2F54E1572F83}"/>
              </a:ext>
            </a:extLst>
          </p:cNvPr>
          <p:cNvSpPr>
            <a:spLocks noChangeArrowheads="1"/>
          </p:cNvSpPr>
          <p:nvPr/>
        </p:nvSpPr>
        <p:spPr bwMode="auto">
          <a:xfrm>
            <a:off x="4060825" y="4691063"/>
            <a:ext cx="104775"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6" name="Rectangle 1099">
            <a:extLst>
              <a:ext uri="{FF2B5EF4-FFF2-40B4-BE49-F238E27FC236}">
                <a16:creationId xmlns:a16="http://schemas.microsoft.com/office/drawing/2014/main" id="{871BDCCF-FA20-4378-A310-5C7B2D0D8703}"/>
              </a:ext>
            </a:extLst>
          </p:cNvPr>
          <p:cNvSpPr>
            <a:spLocks noChangeArrowheads="1"/>
          </p:cNvSpPr>
          <p:nvPr/>
        </p:nvSpPr>
        <p:spPr bwMode="auto">
          <a:xfrm>
            <a:off x="3635375" y="4691063"/>
            <a:ext cx="87313"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7" name="Freeform 1100">
            <a:extLst>
              <a:ext uri="{FF2B5EF4-FFF2-40B4-BE49-F238E27FC236}">
                <a16:creationId xmlns:a16="http://schemas.microsoft.com/office/drawing/2014/main" id="{7C76C0C9-B9C2-4FD5-B6F9-44234FB8B4F5}"/>
              </a:ext>
            </a:extLst>
          </p:cNvPr>
          <p:cNvSpPr>
            <a:spLocks/>
          </p:cNvSpPr>
          <p:nvPr/>
        </p:nvSpPr>
        <p:spPr bwMode="auto">
          <a:xfrm>
            <a:off x="3598863" y="4691063"/>
            <a:ext cx="141287" cy="63500"/>
          </a:xfrm>
          <a:custGeom>
            <a:avLst/>
            <a:gdLst>
              <a:gd name="T0" fmla="*/ 0 w 102"/>
              <a:gd name="T1" fmla="*/ 47 h 47"/>
              <a:gd name="T2" fmla="*/ 11 w 102"/>
              <a:gd name="T3" fmla="*/ 0 h 47"/>
              <a:gd name="T4" fmla="*/ 102 w 102"/>
              <a:gd name="T5" fmla="*/ 0 h 47"/>
            </a:gdLst>
            <a:ahLst/>
            <a:cxnLst>
              <a:cxn ang="0">
                <a:pos x="T0" y="T1"/>
              </a:cxn>
              <a:cxn ang="0">
                <a:pos x="T2" y="T3"/>
              </a:cxn>
              <a:cxn ang="0">
                <a:pos x="T4" y="T5"/>
              </a:cxn>
            </a:cxnLst>
            <a:rect l="0" t="0" r="r" b="b"/>
            <a:pathLst>
              <a:path w="102" h="47">
                <a:moveTo>
                  <a:pt x="0" y="47"/>
                </a:moveTo>
                <a:lnTo>
                  <a:pt x="11" y="0"/>
                </a:lnTo>
                <a:lnTo>
                  <a:pt x="102"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8" name="Freeform 1101">
            <a:extLst>
              <a:ext uri="{FF2B5EF4-FFF2-40B4-BE49-F238E27FC236}">
                <a16:creationId xmlns:a16="http://schemas.microsoft.com/office/drawing/2014/main" id="{72907E11-BEF3-4E7B-B67F-25AE3E63273D}"/>
              </a:ext>
            </a:extLst>
          </p:cNvPr>
          <p:cNvSpPr>
            <a:spLocks/>
          </p:cNvSpPr>
          <p:nvPr/>
        </p:nvSpPr>
        <p:spPr bwMode="auto">
          <a:xfrm>
            <a:off x="4070350" y="4686300"/>
            <a:ext cx="119063" cy="68263"/>
          </a:xfrm>
          <a:custGeom>
            <a:avLst/>
            <a:gdLst>
              <a:gd name="T0" fmla="*/ 87 w 87"/>
              <a:gd name="T1" fmla="*/ 50 h 50"/>
              <a:gd name="T2" fmla="*/ 76 w 87"/>
              <a:gd name="T3" fmla="*/ 3 h 50"/>
              <a:gd name="T4" fmla="*/ 0 w 87"/>
              <a:gd name="T5" fmla="*/ 0 h 50"/>
            </a:gdLst>
            <a:ahLst/>
            <a:cxnLst>
              <a:cxn ang="0">
                <a:pos x="T0" y="T1"/>
              </a:cxn>
              <a:cxn ang="0">
                <a:pos x="T2" y="T3"/>
              </a:cxn>
              <a:cxn ang="0">
                <a:pos x="T4" y="T5"/>
              </a:cxn>
            </a:cxnLst>
            <a:rect l="0" t="0" r="r" b="b"/>
            <a:pathLst>
              <a:path w="87" h="50">
                <a:moveTo>
                  <a:pt x="87" y="50"/>
                </a:moveTo>
                <a:lnTo>
                  <a:pt x="76" y="3"/>
                </a:lnTo>
                <a:lnTo>
                  <a:pt x="0"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9" name="Line 1102">
            <a:extLst>
              <a:ext uri="{FF2B5EF4-FFF2-40B4-BE49-F238E27FC236}">
                <a16:creationId xmlns:a16="http://schemas.microsoft.com/office/drawing/2014/main" id="{752EC8B0-6A6A-4266-BF6D-0E65BB23480A}"/>
              </a:ext>
            </a:extLst>
          </p:cNvPr>
          <p:cNvSpPr>
            <a:spLocks noChangeShapeType="1"/>
          </p:cNvSpPr>
          <p:nvPr/>
        </p:nvSpPr>
        <p:spPr bwMode="auto">
          <a:xfrm>
            <a:off x="3687763" y="4992688"/>
            <a:ext cx="1587"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0" name="Line 1103">
            <a:extLst>
              <a:ext uri="{FF2B5EF4-FFF2-40B4-BE49-F238E27FC236}">
                <a16:creationId xmlns:a16="http://schemas.microsoft.com/office/drawing/2014/main" id="{A9E27B0F-2376-4FB7-B3A2-E8048E862FFC}"/>
              </a:ext>
            </a:extLst>
          </p:cNvPr>
          <p:cNvSpPr>
            <a:spLocks noChangeShapeType="1"/>
          </p:cNvSpPr>
          <p:nvPr/>
        </p:nvSpPr>
        <p:spPr bwMode="auto">
          <a:xfrm>
            <a:off x="4102100" y="4992688"/>
            <a:ext cx="0"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81" name="Group 1104">
            <a:extLst>
              <a:ext uri="{FF2B5EF4-FFF2-40B4-BE49-F238E27FC236}">
                <a16:creationId xmlns:a16="http://schemas.microsoft.com/office/drawing/2014/main" id="{481E9173-2945-4026-B5C4-BCFAE5AFD860}"/>
              </a:ext>
            </a:extLst>
          </p:cNvPr>
          <p:cNvGrpSpPr>
            <a:grpSpLocks/>
          </p:cNvGrpSpPr>
          <p:nvPr/>
        </p:nvGrpSpPr>
        <p:grpSpPr bwMode="auto">
          <a:xfrm>
            <a:off x="3560763" y="4714875"/>
            <a:ext cx="669925" cy="369888"/>
            <a:chOff x="3901" y="2526"/>
            <a:chExt cx="484" cy="442"/>
          </a:xfrm>
        </p:grpSpPr>
        <p:grpSp>
          <p:nvGrpSpPr>
            <p:cNvPr id="82" name="Group 1105">
              <a:extLst>
                <a:ext uri="{FF2B5EF4-FFF2-40B4-BE49-F238E27FC236}">
                  <a16:creationId xmlns:a16="http://schemas.microsoft.com/office/drawing/2014/main" id="{766DC23A-84A4-4525-9BDD-3CFC9CEB34E5}"/>
                </a:ext>
              </a:extLst>
            </p:cNvPr>
            <p:cNvGrpSpPr>
              <a:grpSpLocks/>
            </p:cNvGrpSpPr>
            <p:nvPr/>
          </p:nvGrpSpPr>
          <p:grpSpPr bwMode="auto">
            <a:xfrm>
              <a:off x="3901" y="2526"/>
              <a:ext cx="484" cy="442"/>
              <a:chOff x="3901" y="2526"/>
              <a:chExt cx="484" cy="442"/>
            </a:xfrm>
          </p:grpSpPr>
          <p:sp>
            <p:nvSpPr>
              <p:cNvPr id="84" name="Rectangle 1106">
                <a:extLst>
                  <a:ext uri="{FF2B5EF4-FFF2-40B4-BE49-F238E27FC236}">
                    <a16:creationId xmlns:a16="http://schemas.microsoft.com/office/drawing/2014/main" id="{5D691E1D-A68C-4CED-B2EC-567CBCB24023}"/>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5" name="Freeform 1107">
                <a:extLst>
                  <a:ext uri="{FF2B5EF4-FFF2-40B4-BE49-F238E27FC236}">
                    <a16:creationId xmlns:a16="http://schemas.microsoft.com/office/drawing/2014/main" id="{6B5804AD-E6ED-4AB0-962F-10BB4279C117}"/>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6" name="Rectangle 1108">
                <a:extLst>
                  <a:ext uri="{FF2B5EF4-FFF2-40B4-BE49-F238E27FC236}">
                    <a16:creationId xmlns:a16="http://schemas.microsoft.com/office/drawing/2014/main" id="{420C799F-17BD-4957-AEDB-83C41836117C}"/>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83" name="Freeform 1109">
              <a:extLst>
                <a:ext uri="{FF2B5EF4-FFF2-40B4-BE49-F238E27FC236}">
                  <a16:creationId xmlns:a16="http://schemas.microsoft.com/office/drawing/2014/main" id="{6B131FFC-DF5F-4C9A-8FA9-7B24C5373546}"/>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87" name="Line 1110">
            <a:extLst>
              <a:ext uri="{FF2B5EF4-FFF2-40B4-BE49-F238E27FC236}">
                <a16:creationId xmlns:a16="http://schemas.microsoft.com/office/drawing/2014/main" id="{66CEE61C-9DF4-4434-BB72-8EFDE1ABB1FA}"/>
              </a:ext>
            </a:extLst>
          </p:cNvPr>
          <p:cNvSpPr>
            <a:spLocks noChangeShapeType="1"/>
          </p:cNvSpPr>
          <p:nvPr/>
        </p:nvSpPr>
        <p:spPr bwMode="auto">
          <a:xfrm>
            <a:off x="4060825" y="4714875"/>
            <a:ext cx="1588" cy="587375"/>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8" name="Line 1111">
            <a:extLst>
              <a:ext uri="{FF2B5EF4-FFF2-40B4-BE49-F238E27FC236}">
                <a16:creationId xmlns:a16="http://schemas.microsoft.com/office/drawing/2014/main" id="{54F2F628-A7BF-4F8D-96D1-3296AFA780EA}"/>
              </a:ext>
            </a:extLst>
          </p:cNvPr>
          <p:cNvSpPr>
            <a:spLocks noChangeShapeType="1"/>
          </p:cNvSpPr>
          <p:nvPr/>
        </p:nvSpPr>
        <p:spPr bwMode="auto">
          <a:xfrm>
            <a:off x="3735388" y="4714875"/>
            <a:ext cx="1587" cy="5476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9" name="Rectangle 1112">
            <a:extLst>
              <a:ext uri="{FF2B5EF4-FFF2-40B4-BE49-F238E27FC236}">
                <a16:creationId xmlns:a16="http://schemas.microsoft.com/office/drawing/2014/main" id="{5EE71AEF-8ED1-4925-A591-39E9D92C822D}"/>
              </a:ext>
            </a:extLst>
          </p:cNvPr>
          <p:cNvSpPr>
            <a:spLocks noChangeArrowheads="1"/>
          </p:cNvSpPr>
          <p:nvPr/>
        </p:nvSpPr>
        <p:spPr bwMode="auto">
          <a:xfrm>
            <a:off x="4133850" y="4964113"/>
            <a:ext cx="93663"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0" name="Line 1113">
            <a:extLst>
              <a:ext uri="{FF2B5EF4-FFF2-40B4-BE49-F238E27FC236}">
                <a16:creationId xmlns:a16="http://schemas.microsoft.com/office/drawing/2014/main" id="{E029AC10-2D1A-47E1-87A1-7E6D4570B41B}"/>
              </a:ext>
            </a:extLst>
          </p:cNvPr>
          <p:cNvSpPr>
            <a:spLocks noChangeShapeType="1"/>
          </p:cNvSpPr>
          <p:nvPr/>
        </p:nvSpPr>
        <p:spPr bwMode="auto">
          <a:xfrm>
            <a:off x="3735388" y="4714875"/>
            <a:ext cx="1587" cy="5476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1" name="Line 1114">
            <a:extLst>
              <a:ext uri="{FF2B5EF4-FFF2-40B4-BE49-F238E27FC236}">
                <a16:creationId xmlns:a16="http://schemas.microsoft.com/office/drawing/2014/main" id="{B8BBD19C-88DD-40D7-92D0-FAD1BA20673C}"/>
              </a:ext>
            </a:extLst>
          </p:cNvPr>
          <p:cNvSpPr>
            <a:spLocks noChangeShapeType="1"/>
          </p:cNvSpPr>
          <p:nvPr/>
        </p:nvSpPr>
        <p:spPr bwMode="auto">
          <a:xfrm>
            <a:off x="4060825" y="4714875"/>
            <a:ext cx="1588" cy="592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2" name="Rectangle 1115">
            <a:extLst>
              <a:ext uri="{FF2B5EF4-FFF2-40B4-BE49-F238E27FC236}">
                <a16:creationId xmlns:a16="http://schemas.microsoft.com/office/drawing/2014/main" id="{16652E77-B39B-47E8-88E4-D12689736BB3}"/>
              </a:ext>
            </a:extLst>
          </p:cNvPr>
          <p:cNvSpPr>
            <a:spLocks noChangeArrowheads="1"/>
          </p:cNvSpPr>
          <p:nvPr/>
        </p:nvSpPr>
        <p:spPr bwMode="auto">
          <a:xfrm>
            <a:off x="3560763" y="4964113"/>
            <a:ext cx="90487"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3" name="Line 1116">
            <a:extLst>
              <a:ext uri="{FF2B5EF4-FFF2-40B4-BE49-F238E27FC236}">
                <a16:creationId xmlns:a16="http://schemas.microsoft.com/office/drawing/2014/main" id="{B4A1CBAD-34D0-45BA-A4E2-3B55B75A0DE8}"/>
              </a:ext>
            </a:extLst>
          </p:cNvPr>
          <p:cNvSpPr>
            <a:spLocks noChangeShapeType="1"/>
          </p:cNvSpPr>
          <p:nvPr/>
        </p:nvSpPr>
        <p:spPr bwMode="auto">
          <a:xfrm flipH="1">
            <a:off x="3956050" y="4714875"/>
            <a:ext cx="109538" cy="15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4" name="Rectangle 1117">
            <a:extLst>
              <a:ext uri="{FF2B5EF4-FFF2-40B4-BE49-F238E27FC236}">
                <a16:creationId xmlns:a16="http://schemas.microsoft.com/office/drawing/2014/main" id="{719DCFFE-4B04-4FAE-A8EB-E51B57607B1C}"/>
              </a:ext>
            </a:extLst>
          </p:cNvPr>
          <p:cNvSpPr>
            <a:spLocks noChangeArrowheads="1"/>
          </p:cNvSpPr>
          <p:nvPr/>
        </p:nvSpPr>
        <p:spPr bwMode="auto">
          <a:xfrm>
            <a:off x="3741738" y="4718050"/>
            <a:ext cx="315912" cy="6048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5" name="Rectangle 1118">
            <a:extLst>
              <a:ext uri="{FF2B5EF4-FFF2-40B4-BE49-F238E27FC236}">
                <a16:creationId xmlns:a16="http://schemas.microsoft.com/office/drawing/2014/main" id="{10881EA0-5E8F-40C4-9BBB-5FBA6CA4C3F4}"/>
              </a:ext>
            </a:extLst>
          </p:cNvPr>
          <p:cNvSpPr>
            <a:spLocks noChangeArrowheads="1"/>
          </p:cNvSpPr>
          <p:nvPr/>
        </p:nvSpPr>
        <p:spPr bwMode="auto">
          <a:xfrm>
            <a:off x="3575050" y="4927600"/>
            <a:ext cx="676275"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6" name="Rectangle 1119">
            <a:extLst>
              <a:ext uri="{FF2B5EF4-FFF2-40B4-BE49-F238E27FC236}">
                <a16:creationId xmlns:a16="http://schemas.microsoft.com/office/drawing/2014/main" id="{EC17965F-D416-44C9-8DC3-EBD3D4133A26}"/>
              </a:ext>
            </a:extLst>
          </p:cNvPr>
          <p:cNvSpPr>
            <a:spLocks noChangeArrowheads="1"/>
          </p:cNvSpPr>
          <p:nvPr/>
        </p:nvSpPr>
        <p:spPr bwMode="auto">
          <a:xfrm>
            <a:off x="3594100" y="5018088"/>
            <a:ext cx="617538"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7" name="Text Box 1120">
            <a:extLst>
              <a:ext uri="{FF2B5EF4-FFF2-40B4-BE49-F238E27FC236}">
                <a16:creationId xmlns:a16="http://schemas.microsoft.com/office/drawing/2014/main" id="{FB023AAB-0CC2-409C-97C8-D916DCBAF7D8}"/>
              </a:ext>
            </a:extLst>
          </p:cNvPr>
          <p:cNvSpPr txBox="1">
            <a:spLocks noChangeArrowheads="1"/>
          </p:cNvSpPr>
          <p:nvPr/>
        </p:nvSpPr>
        <p:spPr bwMode="auto">
          <a:xfrm>
            <a:off x="3662916" y="3136107"/>
            <a:ext cx="539750"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ja-JP" altLang="en-US" sz="1400" b="1" dirty="0">
                <a:solidFill>
                  <a:srgbClr val="FFFFFF"/>
                </a:solidFill>
                <a:latin typeface="Times New Roman" panose="02020603050405020304" pitchFamily="18" charset="0"/>
                <a:ea typeface="HG丸ｺﾞｼｯｸM-PRO" panose="020F0600000000000000" pitchFamily="50" charset="-128"/>
              </a:rPr>
              <a:t>下型</a:t>
            </a:r>
          </a:p>
        </p:txBody>
      </p:sp>
      <p:pic>
        <p:nvPicPr>
          <p:cNvPr id="98" name="Picture 1121">
            <a:extLst>
              <a:ext uri="{FF2B5EF4-FFF2-40B4-BE49-F238E27FC236}">
                <a16:creationId xmlns:a16="http://schemas.microsoft.com/office/drawing/2014/main" id="{D541A936-EC10-4C0A-808A-76D777ABB282}"/>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28863" y="862013"/>
            <a:ext cx="3257550" cy="1293812"/>
          </a:xfrm>
          <a:prstGeom prst="rect">
            <a:avLst/>
          </a:prstGeom>
          <a:noFill/>
          <a:extLst>
            <a:ext uri="{909E8E84-426E-40DD-AFC4-6F175D3DCCD1}">
              <a14:hiddenFill xmlns:a14="http://schemas.microsoft.com/office/drawing/2010/main">
                <a:solidFill>
                  <a:srgbClr val="FFFFFF"/>
                </a:solidFill>
              </a14:hiddenFill>
            </a:ext>
          </a:extLst>
        </p:spPr>
      </p:pic>
      <p:sp>
        <p:nvSpPr>
          <p:cNvPr id="99" name="Rectangle 1122">
            <a:extLst>
              <a:ext uri="{FF2B5EF4-FFF2-40B4-BE49-F238E27FC236}">
                <a16:creationId xmlns:a16="http://schemas.microsoft.com/office/drawing/2014/main" id="{0CC56889-85E7-4DAE-ABE0-FD48371535DD}"/>
              </a:ext>
            </a:extLst>
          </p:cNvPr>
          <p:cNvSpPr>
            <a:spLocks noChangeAspect="1" noChangeArrowheads="1"/>
          </p:cNvSpPr>
          <p:nvPr/>
        </p:nvSpPr>
        <p:spPr bwMode="auto">
          <a:xfrm>
            <a:off x="3763963" y="762000"/>
            <a:ext cx="231775" cy="14288"/>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0" name="Rectangle 1123">
            <a:extLst>
              <a:ext uri="{FF2B5EF4-FFF2-40B4-BE49-F238E27FC236}">
                <a16:creationId xmlns:a16="http://schemas.microsoft.com/office/drawing/2014/main" id="{23F7AE1B-39D5-405B-A6B5-689DA13C4964}"/>
              </a:ext>
            </a:extLst>
          </p:cNvPr>
          <p:cNvSpPr>
            <a:spLocks noChangeAspect="1" noChangeArrowheads="1"/>
          </p:cNvSpPr>
          <p:nvPr/>
        </p:nvSpPr>
        <p:spPr bwMode="auto">
          <a:xfrm>
            <a:off x="3763963" y="776288"/>
            <a:ext cx="231775" cy="2698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1" name="Rectangle 1124">
            <a:extLst>
              <a:ext uri="{FF2B5EF4-FFF2-40B4-BE49-F238E27FC236}">
                <a16:creationId xmlns:a16="http://schemas.microsoft.com/office/drawing/2014/main" id="{EE6D9EF8-EF49-42E0-BEE2-50B754A8134C}"/>
              </a:ext>
            </a:extLst>
          </p:cNvPr>
          <p:cNvSpPr>
            <a:spLocks noChangeAspect="1" noChangeArrowheads="1"/>
          </p:cNvSpPr>
          <p:nvPr/>
        </p:nvSpPr>
        <p:spPr bwMode="auto">
          <a:xfrm>
            <a:off x="3763963" y="803275"/>
            <a:ext cx="231775" cy="15875"/>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2" name="Rectangle 1125">
            <a:extLst>
              <a:ext uri="{FF2B5EF4-FFF2-40B4-BE49-F238E27FC236}">
                <a16:creationId xmlns:a16="http://schemas.microsoft.com/office/drawing/2014/main" id="{0AE28CEA-A53B-4C6D-874E-F45FCBBF5C83}"/>
              </a:ext>
            </a:extLst>
          </p:cNvPr>
          <p:cNvSpPr>
            <a:spLocks noChangeAspect="1" noChangeArrowheads="1"/>
          </p:cNvSpPr>
          <p:nvPr/>
        </p:nvSpPr>
        <p:spPr bwMode="auto">
          <a:xfrm>
            <a:off x="3763963" y="819150"/>
            <a:ext cx="231775" cy="28575"/>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3" name="Rectangle 1126">
            <a:extLst>
              <a:ext uri="{FF2B5EF4-FFF2-40B4-BE49-F238E27FC236}">
                <a16:creationId xmlns:a16="http://schemas.microsoft.com/office/drawing/2014/main" id="{8D791F50-0901-4B1C-B539-462620918F05}"/>
              </a:ext>
            </a:extLst>
          </p:cNvPr>
          <p:cNvSpPr>
            <a:spLocks noChangeAspect="1" noChangeArrowheads="1"/>
          </p:cNvSpPr>
          <p:nvPr/>
        </p:nvSpPr>
        <p:spPr bwMode="auto">
          <a:xfrm>
            <a:off x="3763963" y="847725"/>
            <a:ext cx="231775" cy="1270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4" name="Rectangle 1127">
            <a:extLst>
              <a:ext uri="{FF2B5EF4-FFF2-40B4-BE49-F238E27FC236}">
                <a16:creationId xmlns:a16="http://schemas.microsoft.com/office/drawing/2014/main" id="{B305A19C-EAF5-42E1-A5A5-9468E1494831}"/>
              </a:ext>
            </a:extLst>
          </p:cNvPr>
          <p:cNvSpPr>
            <a:spLocks noChangeAspect="1" noChangeArrowheads="1"/>
          </p:cNvSpPr>
          <p:nvPr/>
        </p:nvSpPr>
        <p:spPr bwMode="auto">
          <a:xfrm>
            <a:off x="3763963" y="860425"/>
            <a:ext cx="231775" cy="28575"/>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5" name="Rectangle 1128">
            <a:extLst>
              <a:ext uri="{FF2B5EF4-FFF2-40B4-BE49-F238E27FC236}">
                <a16:creationId xmlns:a16="http://schemas.microsoft.com/office/drawing/2014/main" id="{C88E188F-1E49-4DCA-B660-30CCC712EE55}"/>
              </a:ext>
            </a:extLst>
          </p:cNvPr>
          <p:cNvSpPr>
            <a:spLocks noChangeAspect="1" noChangeArrowheads="1"/>
          </p:cNvSpPr>
          <p:nvPr/>
        </p:nvSpPr>
        <p:spPr bwMode="auto">
          <a:xfrm>
            <a:off x="3763963" y="889000"/>
            <a:ext cx="231775" cy="14288"/>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6" name="Rectangle 1129">
            <a:extLst>
              <a:ext uri="{FF2B5EF4-FFF2-40B4-BE49-F238E27FC236}">
                <a16:creationId xmlns:a16="http://schemas.microsoft.com/office/drawing/2014/main" id="{3FFAE1B3-A407-4CA3-A4DF-3BB12A67E942}"/>
              </a:ext>
            </a:extLst>
          </p:cNvPr>
          <p:cNvSpPr>
            <a:spLocks noChangeAspect="1" noChangeArrowheads="1"/>
          </p:cNvSpPr>
          <p:nvPr/>
        </p:nvSpPr>
        <p:spPr bwMode="auto">
          <a:xfrm>
            <a:off x="3763963" y="903288"/>
            <a:ext cx="231775" cy="28575"/>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7" name="Rectangle 1130">
            <a:extLst>
              <a:ext uri="{FF2B5EF4-FFF2-40B4-BE49-F238E27FC236}">
                <a16:creationId xmlns:a16="http://schemas.microsoft.com/office/drawing/2014/main" id="{7FBC7E95-E223-48CB-A1B5-26A0650F460E}"/>
              </a:ext>
            </a:extLst>
          </p:cNvPr>
          <p:cNvSpPr>
            <a:spLocks noChangeAspect="1" noChangeArrowheads="1"/>
          </p:cNvSpPr>
          <p:nvPr/>
        </p:nvSpPr>
        <p:spPr bwMode="auto">
          <a:xfrm>
            <a:off x="3763963" y="931863"/>
            <a:ext cx="231775" cy="1428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8" name="Rectangle 1131">
            <a:extLst>
              <a:ext uri="{FF2B5EF4-FFF2-40B4-BE49-F238E27FC236}">
                <a16:creationId xmlns:a16="http://schemas.microsoft.com/office/drawing/2014/main" id="{B2808820-F859-4B13-8938-91B0142AC038}"/>
              </a:ext>
            </a:extLst>
          </p:cNvPr>
          <p:cNvSpPr>
            <a:spLocks noChangeAspect="1" noChangeArrowheads="1"/>
          </p:cNvSpPr>
          <p:nvPr/>
        </p:nvSpPr>
        <p:spPr bwMode="auto">
          <a:xfrm>
            <a:off x="3763963" y="946150"/>
            <a:ext cx="231775" cy="28575"/>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9" name="Rectangle 1132">
            <a:extLst>
              <a:ext uri="{FF2B5EF4-FFF2-40B4-BE49-F238E27FC236}">
                <a16:creationId xmlns:a16="http://schemas.microsoft.com/office/drawing/2014/main" id="{81C6CFFB-70FF-4184-B473-17677CC84DA4}"/>
              </a:ext>
            </a:extLst>
          </p:cNvPr>
          <p:cNvSpPr>
            <a:spLocks noChangeAspect="1" noChangeArrowheads="1"/>
          </p:cNvSpPr>
          <p:nvPr/>
        </p:nvSpPr>
        <p:spPr bwMode="auto">
          <a:xfrm>
            <a:off x="3763963" y="974725"/>
            <a:ext cx="231775" cy="1270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0" name="Rectangle 1133">
            <a:extLst>
              <a:ext uri="{FF2B5EF4-FFF2-40B4-BE49-F238E27FC236}">
                <a16:creationId xmlns:a16="http://schemas.microsoft.com/office/drawing/2014/main" id="{9DAB8F4E-08FB-4FDF-AFFD-FF8DB5F6F17B}"/>
              </a:ext>
            </a:extLst>
          </p:cNvPr>
          <p:cNvSpPr>
            <a:spLocks noChangeAspect="1" noChangeArrowheads="1"/>
          </p:cNvSpPr>
          <p:nvPr/>
        </p:nvSpPr>
        <p:spPr bwMode="auto">
          <a:xfrm>
            <a:off x="3763963" y="987425"/>
            <a:ext cx="231775" cy="28575"/>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1" name="Rectangle 1134">
            <a:extLst>
              <a:ext uri="{FF2B5EF4-FFF2-40B4-BE49-F238E27FC236}">
                <a16:creationId xmlns:a16="http://schemas.microsoft.com/office/drawing/2014/main" id="{87EB2E2D-0334-47DA-A576-F63D212C3C08}"/>
              </a:ext>
            </a:extLst>
          </p:cNvPr>
          <p:cNvSpPr>
            <a:spLocks noChangeAspect="1" noChangeArrowheads="1"/>
          </p:cNvSpPr>
          <p:nvPr/>
        </p:nvSpPr>
        <p:spPr bwMode="auto">
          <a:xfrm>
            <a:off x="3594100" y="420688"/>
            <a:ext cx="92075" cy="22225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2" name="Rectangle 1135">
            <a:extLst>
              <a:ext uri="{FF2B5EF4-FFF2-40B4-BE49-F238E27FC236}">
                <a16:creationId xmlns:a16="http://schemas.microsoft.com/office/drawing/2014/main" id="{86F26882-C6FB-4D9B-90BE-8233CEA7050D}"/>
              </a:ext>
            </a:extLst>
          </p:cNvPr>
          <p:cNvSpPr>
            <a:spLocks noChangeAspect="1" noChangeArrowheads="1"/>
          </p:cNvSpPr>
          <p:nvPr/>
        </p:nvSpPr>
        <p:spPr bwMode="auto">
          <a:xfrm>
            <a:off x="4110038" y="420688"/>
            <a:ext cx="92075" cy="22225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3" name="Rectangle 1136">
            <a:extLst>
              <a:ext uri="{FF2B5EF4-FFF2-40B4-BE49-F238E27FC236}">
                <a16:creationId xmlns:a16="http://schemas.microsoft.com/office/drawing/2014/main" id="{432A6FD4-9099-40A7-8C4C-6E32F6DD0557}"/>
              </a:ext>
            </a:extLst>
          </p:cNvPr>
          <p:cNvSpPr>
            <a:spLocks noChangeAspect="1" noChangeArrowheads="1"/>
          </p:cNvSpPr>
          <p:nvPr/>
        </p:nvSpPr>
        <p:spPr bwMode="auto">
          <a:xfrm>
            <a:off x="3724275" y="312738"/>
            <a:ext cx="320675" cy="30956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4" name="Rectangle 1137">
            <a:extLst>
              <a:ext uri="{FF2B5EF4-FFF2-40B4-BE49-F238E27FC236}">
                <a16:creationId xmlns:a16="http://schemas.microsoft.com/office/drawing/2014/main" id="{5D20A1F1-E94F-4EF6-ABFB-185B73B72DBB}"/>
              </a:ext>
            </a:extLst>
          </p:cNvPr>
          <p:cNvSpPr>
            <a:spLocks noChangeAspect="1" noChangeArrowheads="1"/>
          </p:cNvSpPr>
          <p:nvPr/>
        </p:nvSpPr>
        <p:spPr bwMode="auto">
          <a:xfrm>
            <a:off x="3543300" y="284163"/>
            <a:ext cx="693738" cy="155575"/>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5" name="Rectangle 1138">
            <a:extLst>
              <a:ext uri="{FF2B5EF4-FFF2-40B4-BE49-F238E27FC236}">
                <a16:creationId xmlns:a16="http://schemas.microsoft.com/office/drawing/2014/main" id="{45636237-74EC-4419-958D-C49DF0C1DA74}"/>
              </a:ext>
            </a:extLst>
          </p:cNvPr>
          <p:cNvSpPr>
            <a:spLocks noChangeAspect="1" noChangeArrowheads="1"/>
          </p:cNvSpPr>
          <p:nvPr/>
        </p:nvSpPr>
        <p:spPr bwMode="auto">
          <a:xfrm>
            <a:off x="3543300" y="609600"/>
            <a:ext cx="693738" cy="168275"/>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6" name="Rectangle 1139">
            <a:extLst>
              <a:ext uri="{FF2B5EF4-FFF2-40B4-BE49-F238E27FC236}">
                <a16:creationId xmlns:a16="http://schemas.microsoft.com/office/drawing/2014/main" id="{5629053D-63C1-429C-A8B6-741A20012E76}"/>
              </a:ext>
            </a:extLst>
          </p:cNvPr>
          <p:cNvSpPr>
            <a:spLocks noChangeAspect="1" noChangeArrowheads="1"/>
          </p:cNvSpPr>
          <p:nvPr/>
        </p:nvSpPr>
        <p:spPr bwMode="auto">
          <a:xfrm>
            <a:off x="4103688" y="220663"/>
            <a:ext cx="131762" cy="6985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7" name="Rectangle 1140">
            <a:extLst>
              <a:ext uri="{FF2B5EF4-FFF2-40B4-BE49-F238E27FC236}">
                <a16:creationId xmlns:a16="http://schemas.microsoft.com/office/drawing/2014/main" id="{FA214F10-704F-4E3B-AEC2-B847651BF7CF}"/>
              </a:ext>
            </a:extLst>
          </p:cNvPr>
          <p:cNvSpPr>
            <a:spLocks noChangeAspect="1" noChangeArrowheads="1"/>
          </p:cNvSpPr>
          <p:nvPr/>
        </p:nvSpPr>
        <p:spPr bwMode="auto">
          <a:xfrm>
            <a:off x="3576638" y="220663"/>
            <a:ext cx="130175" cy="6985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8" name="Rectangle 1141">
            <a:extLst>
              <a:ext uri="{FF2B5EF4-FFF2-40B4-BE49-F238E27FC236}">
                <a16:creationId xmlns:a16="http://schemas.microsoft.com/office/drawing/2014/main" id="{FA0F77B0-AA53-4DC1-94A3-85A6A8BD10C5}"/>
              </a:ext>
            </a:extLst>
          </p:cNvPr>
          <p:cNvSpPr>
            <a:spLocks noChangeAspect="1" noChangeArrowheads="1"/>
          </p:cNvSpPr>
          <p:nvPr/>
        </p:nvSpPr>
        <p:spPr bwMode="auto">
          <a:xfrm>
            <a:off x="3576638" y="766763"/>
            <a:ext cx="130175" cy="6985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9" name="Rectangle 1142">
            <a:extLst>
              <a:ext uri="{FF2B5EF4-FFF2-40B4-BE49-F238E27FC236}">
                <a16:creationId xmlns:a16="http://schemas.microsoft.com/office/drawing/2014/main" id="{3FE40B3C-BAB8-4B22-B6A9-12C6A173D277}"/>
              </a:ext>
            </a:extLst>
          </p:cNvPr>
          <p:cNvSpPr>
            <a:spLocks noChangeAspect="1" noChangeArrowheads="1"/>
          </p:cNvSpPr>
          <p:nvPr/>
        </p:nvSpPr>
        <p:spPr bwMode="auto">
          <a:xfrm>
            <a:off x="4103688" y="766763"/>
            <a:ext cx="131762" cy="6985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0" name="Rectangle 1143">
            <a:extLst>
              <a:ext uri="{FF2B5EF4-FFF2-40B4-BE49-F238E27FC236}">
                <a16:creationId xmlns:a16="http://schemas.microsoft.com/office/drawing/2014/main" id="{F7C7F6B8-B2D1-4896-AB34-D75EEC32DF21}"/>
              </a:ext>
            </a:extLst>
          </p:cNvPr>
          <p:cNvSpPr>
            <a:spLocks noChangeAspect="1" noChangeArrowheads="1"/>
          </p:cNvSpPr>
          <p:nvPr/>
        </p:nvSpPr>
        <p:spPr bwMode="auto">
          <a:xfrm>
            <a:off x="2965450" y="1057275"/>
            <a:ext cx="1858963" cy="138113"/>
          </a:xfrm>
          <a:prstGeom prst="rect">
            <a:avLst/>
          </a:prstGeom>
          <a:gradFill rotWithShape="0">
            <a:gsLst>
              <a:gs pos="0">
                <a:srgbClr val="B2B2B2"/>
              </a:gs>
              <a:gs pos="100000">
                <a:srgbClr val="B2B2B2">
                  <a:gamma/>
                  <a:shade val="46275"/>
                  <a:invGamma/>
                </a:srgbClr>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1" name="Rectangle 1144">
            <a:extLst>
              <a:ext uri="{FF2B5EF4-FFF2-40B4-BE49-F238E27FC236}">
                <a16:creationId xmlns:a16="http://schemas.microsoft.com/office/drawing/2014/main" id="{A55D5695-73AF-4E46-8BB8-A068F862EDE0}"/>
              </a:ext>
            </a:extLst>
          </p:cNvPr>
          <p:cNvSpPr>
            <a:spLocks noChangeArrowheads="1"/>
          </p:cNvSpPr>
          <p:nvPr/>
        </p:nvSpPr>
        <p:spPr bwMode="auto">
          <a:xfrm>
            <a:off x="5197475" y="661988"/>
            <a:ext cx="188913" cy="441325"/>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2" name="Rectangle 1145">
            <a:extLst>
              <a:ext uri="{FF2B5EF4-FFF2-40B4-BE49-F238E27FC236}">
                <a16:creationId xmlns:a16="http://schemas.microsoft.com/office/drawing/2014/main" id="{79F7643B-DFF0-4863-B7A5-4707B6F9B26D}"/>
              </a:ext>
            </a:extLst>
          </p:cNvPr>
          <p:cNvSpPr>
            <a:spLocks noChangeArrowheads="1"/>
          </p:cNvSpPr>
          <p:nvPr/>
        </p:nvSpPr>
        <p:spPr bwMode="auto">
          <a:xfrm>
            <a:off x="2541588" y="700088"/>
            <a:ext cx="198437" cy="407987"/>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3" name="Rectangle 1146">
            <a:extLst>
              <a:ext uri="{FF2B5EF4-FFF2-40B4-BE49-F238E27FC236}">
                <a16:creationId xmlns:a16="http://schemas.microsoft.com/office/drawing/2014/main" id="{8A4DB380-EE1E-423B-AAD9-C5ACD55DCD22}"/>
              </a:ext>
            </a:extLst>
          </p:cNvPr>
          <p:cNvSpPr>
            <a:spLocks noChangeArrowheads="1"/>
          </p:cNvSpPr>
          <p:nvPr/>
        </p:nvSpPr>
        <p:spPr bwMode="auto">
          <a:xfrm>
            <a:off x="2740025" y="1014413"/>
            <a:ext cx="2460625" cy="88900"/>
          </a:xfrm>
          <a:prstGeom prst="rect">
            <a:avLst/>
          </a:prstGeom>
          <a:gradFill rotWithShape="0">
            <a:gsLst>
              <a:gs pos="0">
                <a:srgbClr val="CC6600">
                  <a:gamma/>
                  <a:shade val="46275"/>
                  <a:invGamma/>
                </a:srgbClr>
              </a:gs>
              <a:gs pos="100000">
                <a:srgbClr val="CC660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4" name="Rectangle 1147">
            <a:extLst>
              <a:ext uri="{FF2B5EF4-FFF2-40B4-BE49-F238E27FC236}">
                <a16:creationId xmlns:a16="http://schemas.microsoft.com/office/drawing/2014/main" id="{14F9449E-9BBA-48A3-A520-951CC25D982E}"/>
              </a:ext>
            </a:extLst>
          </p:cNvPr>
          <p:cNvSpPr>
            <a:spLocks noChangeArrowheads="1"/>
          </p:cNvSpPr>
          <p:nvPr/>
        </p:nvSpPr>
        <p:spPr bwMode="auto">
          <a:xfrm>
            <a:off x="2232025" y="644525"/>
            <a:ext cx="3424238" cy="276225"/>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5" name="Text Box 1148">
            <a:extLst>
              <a:ext uri="{FF2B5EF4-FFF2-40B4-BE49-F238E27FC236}">
                <a16:creationId xmlns:a16="http://schemas.microsoft.com/office/drawing/2014/main" id="{FEEAA2A2-B7AF-49C6-8209-E5ADE32CC113}"/>
              </a:ext>
            </a:extLst>
          </p:cNvPr>
          <p:cNvSpPr txBox="1">
            <a:spLocks noChangeArrowheads="1"/>
          </p:cNvSpPr>
          <p:nvPr/>
        </p:nvSpPr>
        <p:spPr bwMode="auto">
          <a:xfrm>
            <a:off x="3575050" y="2025712"/>
            <a:ext cx="706437" cy="3667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spcBef>
                <a:spcPct val="0"/>
              </a:spcBef>
              <a:spcAft>
                <a:spcPct val="0"/>
              </a:spcAft>
            </a:pPr>
            <a:r>
              <a:rPr kumimoji="1" lang="ja-JP" altLang="en-US" b="1">
                <a:solidFill>
                  <a:srgbClr val="FFFFFF"/>
                </a:solidFill>
                <a:latin typeface="Times New Roman" panose="02020603050405020304" pitchFamily="18" charset="0"/>
                <a:ea typeface="HG丸ｺﾞｼｯｸM-PRO" panose="020F0600000000000000" pitchFamily="50" charset="-128"/>
              </a:rPr>
              <a:t>上型</a:t>
            </a:r>
          </a:p>
        </p:txBody>
      </p:sp>
      <p:sp>
        <p:nvSpPr>
          <p:cNvPr id="126" name="AutoShape 1149">
            <a:extLst>
              <a:ext uri="{FF2B5EF4-FFF2-40B4-BE49-F238E27FC236}">
                <a16:creationId xmlns:a16="http://schemas.microsoft.com/office/drawing/2014/main" id="{B0F76A0E-0DE7-4D3D-959B-0A25B3382ED0}"/>
              </a:ext>
            </a:extLst>
          </p:cNvPr>
          <p:cNvSpPr>
            <a:spLocks noChangeArrowheads="1"/>
          </p:cNvSpPr>
          <p:nvPr/>
        </p:nvSpPr>
        <p:spPr bwMode="auto">
          <a:xfrm>
            <a:off x="2019300" y="590550"/>
            <a:ext cx="209550" cy="390525"/>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7" name="AutoShape 1150">
            <a:extLst>
              <a:ext uri="{FF2B5EF4-FFF2-40B4-BE49-F238E27FC236}">
                <a16:creationId xmlns:a16="http://schemas.microsoft.com/office/drawing/2014/main" id="{98846A3D-296C-48A7-AAC5-27081E80AFDB}"/>
              </a:ext>
            </a:extLst>
          </p:cNvPr>
          <p:cNvSpPr>
            <a:spLocks noChangeArrowheads="1"/>
          </p:cNvSpPr>
          <p:nvPr/>
        </p:nvSpPr>
        <p:spPr bwMode="auto">
          <a:xfrm>
            <a:off x="5629275" y="590550"/>
            <a:ext cx="209550" cy="390525"/>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8" name="AutoShape 1151">
            <a:extLst>
              <a:ext uri="{FF2B5EF4-FFF2-40B4-BE49-F238E27FC236}">
                <a16:creationId xmlns:a16="http://schemas.microsoft.com/office/drawing/2014/main" id="{B14E2EA5-CC4D-4D48-A121-C30C3C868CAF}"/>
              </a:ext>
            </a:extLst>
          </p:cNvPr>
          <p:cNvSpPr>
            <a:spLocks noChangeArrowheads="1"/>
          </p:cNvSpPr>
          <p:nvPr/>
        </p:nvSpPr>
        <p:spPr bwMode="auto">
          <a:xfrm flipH="1">
            <a:off x="4370388" y="400050"/>
            <a:ext cx="1274762" cy="244475"/>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9" name="Oval 1152">
            <a:extLst>
              <a:ext uri="{FF2B5EF4-FFF2-40B4-BE49-F238E27FC236}">
                <a16:creationId xmlns:a16="http://schemas.microsoft.com/office/drawing/2014/main" id="{F8D2D337-58C5-4049-ADB8-C248533A0507}"/>
              </a:ext>
            </a:extLst>
          </p:cNvPr>
          <p:cNvSpPr>
            <a:spLocks noChangeArrowheads="1"/>
          </p:cNvSpPr>
          <p:nvPr/>
        </p:nvSpPr>
        <p:spPr bwMode="auto">
          <a:xfrm>
            <a:off x="4962525" y="531813"/>
            <a:ext cx="111125" cy="100012"/>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0" name="Oval 1153">
            <a:extLst>
              <a:ext uri="{FF2B5EF4-FFF2-40B4-BE49-F238E27FC236}">
                <a16:creationId xmlns:a16="http://schemas.microsoft.com/office/drawing/2014/main" id="{590DB9DB-0C32-4F2E-8D2C-820E6DC74DC3}"/>
              </a:ext>
            </a:extLst>
          </p:cNvPr>
          <p:cNvSpPr>
            <a:spLocks noChangeArrowheads="1"/>
          </p:cNvSpPr>
          <p:nvPr/>
        </p:nvSpPr>
        <p:spPr bwMode="auto">
          <a:xfrm>
            <a:off x="5229225" y="531813"/>
            <a:ext cx="111125" cy="100012"/>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1" name="Oval 1154">
            <a:extLst>
              <a:ext uri="{FF2B5EF4-FFF2-40B4-BE49-F238E27FC236}">
                <a16:creationId xmlns:a16="http://schemas.microsoft.com/office/drawing/2014/main" id="{FAB72360-E039-470B-AF89-C231BF0A0F14}"/>
              </a:ext>
            </a:extLst>
          </p:cNvPr>
          <p:cNvSpPr>
            <a:spLocks noChangeArrowheads="1"/>
          </p:cNvSpPr>
          <p:nvPr/>
        </p:nvSpPr>
        <p:spPr bwMode="auto">
          <a:xfrm>
            <a:off x="5438775" y="531813"/>
            <a:ext cx="111125" cy="100012"/>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2" name="AutoShape 1155">
            <a:extLst>
              <a:ext uri="{FF2B5EF4-FFF2-40B4-BE49-F238E27FC236}">
                <a16:creationId xmlns:a16="http://schemas.microsoft.com/office/drawing/2014/main" id="{E2A537FF-5B6D-4624-9454-A82EFC650342}"/>
              </a:ext>
            </a:extLst>
          </p:cNvPr>
          <p:cNvSpPr>
            <a:spLocks noChangeArrowheads="1"/>
          </p:cNvSpPr>
          <p:nvPr/>
        </p:nvSpPr>
        <p:spPr bwMode="auto">
          <a:xfrm>
            <a:off x="2227263" y="400050"/>
            <a:ext cx="1274762" cy="244475"/>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3" name="Oval 1156">
            <a:extLst>
              <a:ext uri="{FF2B5EF4-FFF2-40B4-BE49-F238E27FC236}">
                <a16:creationId xmlns:a16="http://schemas.microsoft.com/office/drawing/2014/main" id="{3C497BEA-D252-4888-A6A2-FB4641D10FF4}"/>
              </a:ext>
            </a:extLst>
          </p:cNvPr>
          <p:cNvSpPr>
            <a:spLocks noChangeArrowheads="1"/>
          </p:cNvSpPr>
          <p:nvPr/>
        </p:nvSpPr>
        <p:spPr bwMode="auto">
          <a:xfrm flipH="1">
            <a:off x="2798763" y="531813"/>
            <a:ext cx="111125" cy="100012"/>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4" name="Oval 1157">
            <a:extLst>
              <a:ext uri="{FF2B5EF4-FFF2-40B4-BE49-F238E27FC236}">
                <a16:creationId xmlns:a16="http://schemas.microsoft.com/office/drawing/2014/main" id="{3C022A89-81B0-475E-9C35-43EB19109DCF}"/>
              </a:ext>
            </a:extLst>
          </p:cNvPr>
          <p:cNvSpPr>
            <a:spLocks noChangeArrowheads="1"/>
          </p:cNvSpPr>
          <p:nvPr/>
        </p:nvSpPr>
        <p:spPr bwMode="auto">
          <a:xfrm flipH="1">
            <a:off x="2532063" y="531813"/>
            <a:ext cx="111125" cy="100012"/>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5" name="Oval 1158">
            <a:extLst>
              <a:ext uri="{FF2B5EF4-FFF2-40B4-BE49-F238E27FC236}">
                <a16:creationId xmlns:a16="http://schemas.microsoft.com/office/drawing/2014/main" id="{10464B9D-FEFA-4544-8DC6-E11CE8906B48}"/>
              </a:ext>
            </a:extLst>
          </p:cNvPr>
          <p:cNvSpPr>
            <a:spLocks noChangeArrowheads="1"/>
          </p:cNvSpPr>
          <p:nvPr/>
        </p:nvSpPr>
        <p:spPr bwMode="auto">
          <a:xfrm flipH="1">
            <a:off x="2322513" y="531813"/>
            <a:ext cx="111125" cy="100012"/>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6" name="Rectangle 1159">
            <a:extLst>
              <a:ext uri="{FF2B5EF4-FFF2-40B4-BE49-F238E27FC236}">
                <a16:creationId xmlns:a16="http://schemas.microsoft.com/office/drawing/2014/main" id="{F1EFEC60-0A73-4E3C-B4D6-9BC331D7760E}"/>
              </a:ext>
            </a:extLst>
          </p:cNvPr>
          <p:cNvSpPr>
            <a:spLocks noChangeArrowheads="1"/>
          </p:cNvSpPr>
          <p:nvPr/>
        </p:nvSpPr>
        <p:spPr bwMode="auto">
          <a:xfrm>
            <a:off x="2647950" y="4371975"/>
            <a:ext cx="161925"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7" name="Rectangle 1160">
            <a:extLst>
              <a:ext uri="{FF2B5EF4-FFF2-40B4-BE49-F238E27FC236}">
                <a16:creationId xmlns:a16="http://schemas.microsoft.com/office/drawing/2014/main" id="{26995EBB-87B3-49C3-9380-B8590E160958}"/>
              </a:ext>
            </a:extLst>
          </p:cNvPr>
          <p:cNvSpPr>
            <a:spLocks noChangeArrowheads="1"/>
          </p:cNvSpPr>
          <p:nvPr/>
        </p:nvSpPr>
        <p:spPr bwMode="auto">
          <a:xfrm>
            <a:off x="4953000" y="4371975"/>
            <a:ext cx="323850"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38" name="Group 1161">
            <a:extLst>
              <a:ext uri="{FF2B5EF4-FFF2-40B4-BE49-F238E27FC236}">
                <a16:creationId xmlns:a16="http://schemas.microsoft.com/office/drawing/2014/main" id="{DE4C1A1C-51F6-465B-8F20-F1AEA6CA1918}"/>
              </a:ext>
            </a:extLst>
          </p:cNvPr>
          <p:cNvGrpSpPr>
            <a:grpSpLocks/>
          </p:cNvGrpSpPr>
          <p:nvPr/>
        </p:nvGrpSpPr>
        <p:grpSpPr bwMode="auto">
          <a:xfrm flipH="1">
            <a:off x="3105150" y="4124325"/>
            <a:ext cx="600075" cy="620713"/>
            <a:chOff x="4014" y="3204"/>
            <a:chExt cx="834" cy="763"/>
          </a:xfrm>
        </p:grpSpPr>
        <p:sp>
          <p:nvSpPr>
            <p:cNvPr id="139" name="Freeform 1162">
              <a:extLst>
                <a:ext uri="{FF2B5EF4-FFF2-40B4-BE49-F238E27FC236}">
                  <a16:creationId xmlns:a16="http://schemas.microsoft.com/office/drawing/2014/main" id="{6DF33261-3A40-4581-BD38-46F1214D6C93}"/>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0" name="Freeform 1163">
              <a:extLst>
                <a:ext uri="{FF2B5EF4-FFF2-40B4-BE49-F238E27FC236}">
                  <a16:creationId xmlns:a16="http://schemas.microsoft.com/office/drawing/2014/main" id="{5852CFE8-0938-4C23-A71C-909EAA3780A7}"/>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41" name="Group 1164">
            <a:extLst>
              <a:ext uri="{FF2B5EF4-FFF2-40B4-BE49-F238E27FC236}">
                <a16:creationId xmlns:a16="http://schemas.microsoft.com/office/drawing/2014/main" id="{5FAE7DBC-5C0E-4512-9924-15BF8CCBE388}"/>
              </a:ext>
            </a:extLst>
          </p:cNvPr>
          <p:cNvGrpSpPr>
            <a:grpSpLocks/>
          </p:cNvGrpSpPr>
          <p:nvPr/>
        </p:nvGrpSpPr>
        <p:grpSpPr bwMode="auto">
          <a:xfrm>
            <a:off x="4067175" y="4114800"/>
            <a:ext cx="600075" cy="620713"/>
            <a:chOff x="4014" y="3204"/>
            <a:chExt cx="834" cy="763"/>
          </a:xfrm>
        </p:grpSpPr>
        <p:sp>
          <p:nvSpPr>
            <p:cNvPr id="142" name="Freeform 1165">
              <a:extLst>
                <a:ext uri="{FF2B5EF4-FFF2-40B4-BE49-F238E27FC236}">
                  <a16:creationId xmlns:a16="http://schemas.microsoft.com/office/drawing/2014/main" id="{E6FA218C-5951-4FEE-A6CB-B0C3C53C6361}"/>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3" name="Freeform 1166">
              <a:extLst>
                <a:ext uri="{FF2B5EF4-FFF2-40B4-BE49-F238E27FC236}">
                  <a16:creationId xmlns:a16="http://schemas.microsoft.com/office/drawing/2014/main" id="{649A6192-C0E1-4B93-AC16-BB5BD562BEF8}"/>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44" name="Freeform 1167">
            <a:extLst>
              <a:ext uri="{FF2B5EF4-FFF2-40B4-BE49-F238E27FC236}">
                <a16:creationId xmlns:a16="http://schemas.microsoft.com/office/drawing/2014/main" id="{BEFFC892-B45D-4E00-93DD-46424DB67AC3}"/>
              </a:ext>
            </a:extLst>
          </p:cNvPr>
          <p:cNvSpPr>
            <a:spLocks/>
          </p:cNvSpPr>
          <p:nvPr/>
        </p:nvSpPr>
        <p:spPr bwMode="auto">
          <a:xfrm>
            <a:off x="4086225" y="4133850"/>
            <a:ext cx="409575" cy="504825"/>
          </a:xfrm>
          <a:custGeom>
            <a:avLst/>
            <a:gdLst>
              <a:gd name="T0" fmla="*/ 258 w 258"/>
              <a:gd name="T1" fmla="*/ 0 h 324"/>
              <a:gd name="T2" fmla="*/ 258 w 258"/>
              <a:gd name="T3" fmla="*/ 54 h 324"/>
              <a:gd name="T4" fmla="*/ 162 w 258"/>
              <a:gd name="T5" fmla="*/ 216 h 324"/>
              <a:gd name="T6" fmla="*/ 60 w 258"/>
              <a:gd name="T7" fmla="*/ 312 h 324"/>
              <a:gd name="T8" fmla="*/ 0 w 258"/>
              <a:gd name="T9" fmla="*/ 324 h 324"/>
            </a:gdLst>
            <a:ahLst/>
            <a:cxnLst>
              <a:cxn ang="0">
                <a:pos x="T0" y="T1"/>
              </a:cxn>
              <a:cxn ang="0">
                <a:pos x="T2" y="T3"/>
              </a:cxn>
              <a:cxn ang="0">
                <a:pos x="T4" y="T5"/>
              </a:cxn>
              <a:cxn ang="0">
                <a:pos x="T6" y="T7"/>
              </a:cxn>
              <a:cxn ang="0">
                <a:pos x="T8" y="T9"/>
              </a:cxn>
            </a:cxnLst>
            <a:rect l="0" t="0" r="r" b="b"/>
            <a:pathLst>
              <a:path w="258" h="324">
                <a:moveTo>
                  <a:pt x="258" y="0"/>
                </a:moveTo>
                <a:lnTo>
                  <a:pt x="258" y="54"/>
                </a:lnTo>
                <a:lnTo>
                  <a:pt x="162" y="216"/>
                </a:lnTo>
                <a:lnTo>
                  <a:pt x="60" y="312"/>
                </a:lnTo>
                <a:lnTo>
                  <a:pt x="0" y="324"/>
                </a:lnTo>
              </a:path>
            </a:pathLst>
          </a:custGeom>
          <a:noFill/>
          <a:ln w="9525" cap="flat" cmpd="sng">
            <a:solidFill>
              <a:srgbClr val="CC6600"/>
            </a:solidFill>
            <a:prstDash val="solid"/>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145" name="Group 1168">
            <a:extLst>
              <a:ext uri="{FF2B5EF4-FFF2-40B4-BE49-F238E27FC236}">
                <a16:creationId xmlns:a16="http://schemas.microsoft.com/office/drawing/2014/main" id="{4B89EF82-5269-44DF-B97A-35A6FCEA4A58}"/>
              </a:ext>
            </a:extLst>
          </p:cNvPr>
          <p:cNvGrpSpPr>
            <a:grpSpLocks/>
          </p:cNvGrpSpPr>
          <p:nvPr/>
        </p:nvGrpSpPr>
        <p:grpSpPr bwMode="auto">
          <a:xfrm>
            <a:off x="5803900" y="3206750"/>
            <a:ext cx="476250" cy="860425"/>
            <a:chOff x="3356" y="2020"/>
            <a:chExt cx="300" cy="542"/>
          </a:xfrm>
        </p:grpSpPr>
        <p:sp>
          <p:nvSpPr>
            <p:cNvPr id="146" name="Rectangle 1169">
              <a:extLst>
                <a:ext uri="{FF2B5EF4-FFF2-40B4-BE49-F238E27FC236}">
                  <a16:creationId xmlns:a16="http://schemas.microsoft.com/office/drawing/2014/main" id="{96E10888-6C2F-4D4C-A160-AA5818710D3D}"/>
                </a:ext>
              </a:extLst>
            </p:cNvPr>
            <p:cNvSpPr>
              <a:spLocks noChangeArrowheads="1"/>
            </p:cNvSpPr>
            <p:nvPr/>
          </p:nvSpPr>
          <p:spPr bwMode="auto">
            <a:xfrm>
              <a:off x="3474" y="2028"/>
              <a:ext cx="66" cy="534"/>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47" name="Group 1170">
              <a:extLst>
                <a:ext uri="{FF2B5EF4-FFF2-40B4-BE49-F238E27FC236}">
                  <a16:creationId xmlns:a16="http://schemas.microsoft.com/office/drawing/2014/main" id="{AB352058-E863-4D85-9EA9-68570909E9B6}"/>
                </a:ext>
              </a:extLst>
            </p:cNvPr>
            <p:cNvGrpSpPr>
              <a:grpSpLocks noChangeAspect="1"/>
            </p:cNvGrpSpPr>
            <p:nvPr/>
          </p:nvGrpSpPr>
          <p:grpSpPr bwMode="auto">
            <a:xfrm rot="5400000" flipH="1">
              <a:off x="3416" y="1990"/>
              <a:ext cx="179" cy="300"/>
              <a:chOff x="4018" y="414"/>
              <a:chExt cx="355" cy="501"/>
            </a:xfrm>
          </p:grpSpPr>
          <p:sp>
            <p:nvSpPr>
              <p:cNvPr id="149" name="Rectangle 1171">
                <a:extLst>
                  <a:ext uri="{FF2B5EF4-FFF2-40B4-BE49-F238E27FC236}">
                    <a16:creationId xmlns:a16="http://schemas.microsoft.com/office/drawing/2014/main" id="{7265D5BE-6040-477A-84D0-BB57E090533A}"/>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0" name="Rectangle 1172">
                <a:extLst>
                  <a:ext uri="{FF2B5EF4-FFF2-40B4-BE49-F238E27FC236}">
                    <a16:creationId xmlns:a16="http://schemas.microsoft.com/office/drawing/2014/main" id="{675B34D4-176E-411A-A8CF-1447E7E735EF}"/>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1" name="Rectangle 1173">
                <a:extLst>
                  <a:ext uri="{FF2B5EF4-FFF2-40B4-BE49-F238E27FC236}">
                    <a16:creationId xmlns:a16="http://schemas.microsoft.com/office/drawing/2014/main" id="{F4E96904-5D6D-4A98-AC21-5F77B3E10158}"/>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2" name="Rectangle 1174">
                <a:extLst>
                  <a:ext uri="{FF2B5EF4-FFF2-40B4-BE49-F238E27FC236}">
                    <a16:creationId xmlns:a16="http://schemas.microsoft.com/office/drawing/2014/main" id="{88F6B131-39EB-4AF9-BC5F-2CAB9D397EB7}"/>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3" name="Rectangle 1175">
                <a:extLst>
                  <a:ext uri="{FF2B5EF4-FFF2-40B4-BE49-F238E27FC236}">
                    <a16:creationId xmlns:a16="http://schemas.microsoft.com/office/drawing/2014/main" id="{2814FFDB-852F-4182-B2B6-7A7E5EDC80A3}"/>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4" name="Rectangle 1176">
                <a:extLst>
                  <a:ext uri="{FF2B5EF4-FFF2-40B4-BE49-F238E27FC236}">
                    <a16:creationId xmlns:a16="http://schemas.microsoft.com/office/drawing/2014/main" id="{757D04AD-7D9A-4209-A8B1-718E15B23F4F}"/>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5" name="Rectangle 1177">
                <a:extLst>
                  <a:ext uri="{FF2B5EF4-FFF2-40B4-BE49-F238E27FC236}">
                    <a16:creationId xmlns:a16="http://schemas.microsoft.com/office/drawing/2014/main" id="{2CED5A4B-D135-4E76-8D1F-42C69D637505}"/>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6" name="Rectangle 1178">
                <a:extLst>
                  <a:ext uri="{FF2B5EF4-FFF2-40B4-BE49-F238E27FC236}">
                    <a16:creationId xmlns:a16="http://schemas.microsoft.com/office/drawing/2014/main" id="{BBDCFD52-EF0F-449A-8A3E-D445FEA37759}"/>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7" name="Rectangle 1179">
                <a:extLst>
                  <a:ext uri="{FF2B5EF4-FFF2-40B4-BE49-F238E27FC236}">
                    <a16:creationId xmlns:a16="http://schemas.microsoft.com/office/drawing/2014/main" id="{78EDBF7D-41C2-4FFD-8BDA-1712D70530FE}"/>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48" name="Rectangle 1180">
              <a:extLst>
                <a:ext uri="{FF2B5EF4-FFF2-40B4-BE49-F238E27FC236}">
                  <a16:creationId xmlns:a16="http://schemas.microsoft.com/office/drawing/2014/main" id="{CEFAD231-6641-439D-A489-D376B3F06387}"/>
                </a:ext>
              </a:extLst>
            </p:cNvPr>
            <p:cNvSpPr>
              <a:spLocks noChangeArrowheads="1"/>
            </p:cNvSpPr>
            <p:nvPr/>
          </p:nvSpPr>
          <p:spPr bwMode="auto">
            <a:xfrm>
              <a:off x="3414" y="2020"/>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58" name="Rectangle 1181">
            <a:extLst>
              <a:ext uri="{FF2B5EF4-FFF2-40B4-BE49-F238E27FC236}">
                <a16:creationId xmlns:a16="http://schemas.microsoft.com/office/drawing/2014/main" id="{CE602586-D3BB-4448-93F5-DE432E4B88D4}"/>
              </a:ext>
            </a:extLst>
          </p:cNvPr>
          <p:cNvSpPr>
            <a:spLocks noChangeArrowheads="1"/>
          </p:cNvSpPr>
          <p:nvPr/>
        </p:nvSpPr>
        <p:spPr bwMode="auto">
          <a:xfrm>
            <a:off x="2314575" y="5108575"/>
            <a:ext cx="3657600" cy="3905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59" name="Group 1182">
            <a:extLst>
              <a:ext uri="{FF2B5EF4-FFF2-40B4-BE49-F238E27FC236}">
                <a16:creationId xmlns:a16="http://schemas.microsoft.com/office/drawing/2014/main" id="{E1908794-D9F8-4EF3-90DB-C31653D09F9D}"/>
              </a:ext>
            </a:extLst>
          </p:cNvPr>
          <p:cNvGrpSpPr>
            <a:grpSpLocks/>
          </p:cNvGrpSpPr>
          <p:nvPr/>
        </p:nvGrpSpPr>
        <p:grpSpPr bwMode="auto">
          <a:xfrm>
            <a:off x="873125" y="5073650"/>
            <a:ext cx="4541838" cy="444500"/>
            <a:chOff x="550" y="3196"/>
            <a:chExt cx="2861" cy="280"/>
          </a:xfrm>
        </p:grpSpPr>
        <p:sp>
          <p:nvSpPr>
            <p:cNvPr id="160" name="Line 1183">
              <a:extLst>
                <a:ext uri="{FF2B5EF4-FFF2-40B4-BE49-F238E27FC236}">
                  <a16:creationId xmlns:a16="http://schemas.microsoft.com/office/drawing/2014/main" id="{8C6A899F-8701-4E4F-B41E-43494A24E851}"/>
                </a:ext>
              </a:extLst>
            </p:cNvPr>
            <p:cNvSpPr>
              <a:spLocks noChangeShapeType="1"/>
            </p:cNvSpPr>
            <p:nvPr/>
          </p:nvSpPr>
          <p:spPr bwMode="auto">
            <a:xfrm>
              <a:off x="1724"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1" name="Line 1184">
              <a:extLst>
                <a:ext uri="{FF2B5EF4-FFF2-40B4-BE49-F238E27FC236}">
                  <a16:creationId xmlns:a16="http://schemas.microsoft.com/office/drawing/2014/main" id="{3FC96233-B64F-4934-84BB-E0079B047F69}"/>
                </a:ext>
              </a:extLst>
            </p:cNvPr>
            <p:cNvSpPr>
              <a:spLocks noChangeShapeType="1"/>
            </p:cNvSpPr>
            <p:nvPr/>
          </p:nvSpPr>
          <p:spPr bwMode="auto">
            <a:xfrm>
              <a:off x="1998"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2" name="Line 1185">
              <a:extLst>
                <a:ext uri="{FF2B5EF4-FFF2-40B4-BE49-F238E27FC236}">
                  <a16:creationId xmlns:a16="http://schemas.microsoft.com/office/drawing/2014/main" id="{98279A22-7B18-4D4F-B86B-AC49CAF25A6A}"/>
                </a:ext>
              </a:extLst>
            </p:cNvPr>
            <p:cNvSpPr>
              <a:spLocks noChangeShapeType="1"/>
            </p:cNvSpPr>
            <p:nvPr/>
          </p:nvSpPr>
          <p:spPr bwMode="auto">
            <a:xfrm>
              <a:off x="3067"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3" name="Line 1186">
              <a:extLst>
                <a:ext uri="{FF2B5EF4-FFF2-40B4-BE49-F238E27FC236}">
                  <a16:creationId xmlns:a16="http://schemas.microsoft.com/office/drawing/2014/main" id="{4B07C77C-1A20-4DD7-902A-94D1FC37F618}"/>
                </a:ext>
              </a:extLst>
            </p:cNvPr>
            <p:cNvSpPr>
              <a:spLocks noChangeShapeType="1"/>
            </p:cNvSpPr>
            <p:nvPr/>
          </p:nvSpPr>
          <p:spPr bwMode="auto">
            <a:xfrm>
              <a:off x="3411"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4" name="Line 1187">
              <a:extLst>
                <a:ext uri="{FF2B5EF4-FFF2-40B4-BE49-F238E27FC236}">
                  <a16:creationId xmlns:a16="http://schemas.microsoft.com/office/drawing/2014/main" id="{B9C0A327-9D01-40BE-A935-BB3481C36238}"/>
                </a:ext>
              </a:extLst>
            </p:cNvPr>
            <p:cNvSpPr>
              <a:spLocks noChangeShapeType="1"/>
            </p:cNvSpPr>
            <p:nvPr/>
          </p:nvSpPr>
          <p:spPr bwMode="auto">
            <a:xfrm>
              <a:off x="1153" y="3330"/>
              <a:ext cx="376"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5" name="Oval 1188">
              <a:extLst>
                <a:ext uri="{FF2B5EF4-FFF2-40B4-BE49-F238E27FC236}">
                  <a16:creationId xmlns:a16="http://schemas.microsoft.com/office/drawing/2014/main" id="{0C3E4787-3913-4FDD-80E0-9EFDACC147C0}"/>
                </a:ext>
              </a:extLst>
            </p:cNvPr>
            <p:cNvSpPr>
              <a:spLocks noChangeArrowheads="1"/>
            </p:cNvSpPr>
            <p:nvPr/>
          </p:nvSpPr>
          <p:spPr bwMode="auto">
            <a:xfrm>
              <a:off x="550" y="3196"/>
              <a:ext cx="592" cy="280"/>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6" name="Text Box 1189">
              <a:extLst>
                <a:ext uri="{FF2B5EF4-FFF2-40B4-BE49-F238E27FC236}">
                  <a16:creationId xmlns:a16="http://schemas.microsoft.com/office/drawing/2014/main" id="{4C749A33-61E5-416E-93AB-73F5C778EB24}"/>
                </a:ext>
              </a:extLst>
            </p:cNvPr>
            <p:cNvSpPr txBox="1">
              <a:spLocks noChangeArrowheads="1"/>
            </p:cNvSpPr>
            <p:nvPr/>
          </p:nvSpPr>
          <p:spPr bwMode="auto">
            <a:xfrm>
              <a:off x="619" y="3214"/>
              <a:ext cx="434" cy="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ja-JP" altLang="en-US" sz="2000" b="0" i="0" u="none" strike="noStrike" kern="0" cap="none" spc="0" normalizeH="0" baseline="0" noProof="0">
                  <a:ln>
                    <a:noFill/>
                  </a:ln>
                  <a:solidFill>
                    <a:srgbClr val="FFFFFF"/>
                  </a:solidFill>
                  <a:effectLst/>
                  <a:uLnTx/>
                  <a:uFillTx/>
                  <a:latin typeface="Times New Roman" panose="02020603050405020304" pitchFamily="18" charset="0"/>
                  <a:ea typeface="HGP創英角ﾎﾟｯﾌﾟ体" panose="040B0A00000000000000" pitchFamily="50" charset="-128"/>
                </a:rPr>
                <a:t>低圧</a:t>
              </a:r>
            </a:p>
          </p:txBody>
        </p:sp>
      </p:grpSp>
      <p:sp>
        <p:nvSpPr>
          <p:cNvPr id="167" name="Rectangle 1190">
            <a:extLst>
              <a:ext uri="{FF2B5EF4-FFF2-40B4-BE49-F238E27FC236}">
                <a16:creationId xmlns:a16="http://schemas.microsoft.com/office/drawing/2014/main" id="{39FDC7BD-665C-41FB-910D-F668623BBCF0}"/>
              </a:ext>
            </a:extLst>
          </p:cNvPr>
          <p:cNvSpPr>
            <a:spLocks noChangeArrowheads="1"/>
          </p:cNvSpPr>
          <p:nvPr/>
        </p:nvSpPr>
        <p:spPr bwMode="auto">
          <a:xfrm>
            <a:off x="2314575" y="5480050"/>
            <a:ext cx="3657600" cy="29527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8" name="Rectangle 1191">
            <a:extLst>
              <a:ext uri="{FF2B5EF4-FFF2-40B4-BE49-F238E27FC236}">
                <a16:creationId xmlns:a16="http://schemas.microsoft.com/office/drawing/2014/main" id="{9CC36B7F-E506-45FC-98A4-8A76D2A87425}"/>
              </a:ext>
            </a:extLst>
          </p:cNvPr>
          <p:cNvSpPr>
            <a:spLocks noChangeArrowheads="1"/>
          </p:cNvSpPr>
          <p:nvPr/>
        </p:nvSpPr>
        <p:spPr bwMode="auto">
          <a:xfrm>
            <a:off x="3665538" y="5106988"/>
            <a:ext cx="463550" cy="1222375"/>
          </a:xfrm>
          <a:prstGeom prst="rect">
            <a:avLst/>
          </a:prstGeom>
          <a:solidFill>
            <a:srgbClr val="FFFFFF"/>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9" name="Rectangle 1192">
            <a:extLst>
              <a:ext uri="{FF2B5EF4-FFF2-40B4-BE49-F238E27FC236}">
                <a16:creationId xmlns:a16="http://schemas.microsoft.com/office/drawing/2014/main" id="{DDB31ED9-E203-41DB-B355-269E730E8BDE}"/>
              </a:ext>
            </a:extLst>
          </p:cNvPr>
          <p:cNvSpPr>
            <a:spLocks noChangeArrowheads="1"/>
          </p:cNvSpPr>
          <p:nvPr/>
        </p:nvSpPr>
        <p:spPr bwMode="auto">
          <a:xfrm>
            <a:off x="3735388" y="5502275"/>
            <a:ext cx="327025" cy="842963"/>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170" name="Line 1193">
            <a:extLst>
              <a:ext uri="{FF2B5EF4-FFF2-40B4-BE49-F238E27FC236}">
                <a16:creationId xmlns:a16="http://schemas.microsoft.com/office/drawing/2014/main" id="{ED1C92D5-7578-4407-AB23-C87F3F6464D9}"/>
              </a:ext>
            </a:extLst>
          </p:cNvPr>
          <p:cNvSpPr>
            <a:spLocks noChangeShapeType="1"/>
          </p:cNvSpPr>
          <p:nvPr/>
        </p:nvSpPr>
        <p:spPr bwMode="auto">
          <a:xfrm flipV="1">
            <a:off x="3730625" y="5084763"/>
            <a:ext cx="0" cy="12604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71" name="Line 1194">
            <a:extLst>
              <a:ext uri="{FF2B5EF4-FFF2-40B4-BE49-F238E27FC236}">
                <a16:creationId xmlns:a16="http://schemas.microsoft.com/office/drawing/2014/main" id="{FAFB3A8D-D465-4D8C-B6A6-86527DBD1352}"/>
              </a:ext>
            </a:extLst>
          </p:cNvPr>
          <p:cNvSpPr>
            <a:spLocks noChangeShapeType="1"/>
          </p:cNvSpPr>
          <p:nvPr/>
        </p:nvSpPr>
        <p:spPr bwMode="auto">
          <a:xfrm flipV="1">
            <a:off x="4062413" y="5084763"/>
            <a:ext cx="0" cy="1271587"/>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72" name="Rectangle 1195">
            <a:extLst>
              <a:ext uri="{FF2B5EF4-FFF2-40B4-BE49-F238E27FC236}">
                <a16:creationId xmlns:a16="http://schemas.microsoft.com/office/drawing/2014/main" id="{AE2F6B98-D3A7-427F-B856-1EA5F6A42E55}"/>
              </a:ext>
            </a:extLst>
          </p:cNvPr>
          <p:cNvSpPr>
            <a:spLocks noChangeArrowheads="1"/>
          </p:cNvSpPr>
          <p:nvPr/>
        </p:nvSpPr>
        <p:spPr bwMode="auto">
          <a:xfrm>
            <a:off x="3743325" y="4724400"/>
            <a:ext cx="304800" cy="685800"/>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73" name="Group 1196">
            <a:extLst>
              <a:ext uri="{FF2B5EF4-FFF2-40B4-BE49-F238E27FC236}">
                <a16:creationId xmlns:a16="http://schemas.microsoft.com/office/drawing/2014/main" id="{DBF5440C-6B49-4B3B-BCDD-1EFF011B00E4}"/>
              </a:ext>
            </a:extLst>
          </p:cNvPr>
          <p:cNvGrpSpPr>
            <a:grpSpLocks/>
          </p:cNvGrpSpPr>
          <p:nvPr/>
        </p:nvGrpSpPr>
        <p:grpSpPr bwMode="auto">
          <a:xfrm>
            <a:off x="3286125" y="3665538"/>
            <a:ext cx="1200150" cy="1011237"/>
            <a:chOff x="3129" y="2303"/>
            <a:chExt cx="756" cy="637"/>
          </a:xfrm>
        </p:grpSpPr>
        <p:sp>
          <p:nvSpPr>
            <p:cNvPr id="174" name="Freeform 1197">
              <a:extLst>
                <a:ext uri="{FF2B5EF4-FFF2-40B4-BE49-F238E27FC236}">
                  <a16:creationId xmlns:a16="http://schemas.microsoft.com/office/drawing/2014/main" id="{DDF22199-D602-46FD-A4A1-7C6193D18A0A}"/>
                </a:ext>
              </a:extLst>
            </p:cNvPr>
            <p:cNvSpPr>
              <a:spLocks/>
            </p:cNvSpPr>
            <p:nvPr/>
          </p:nvSpPr>
          <p:spPr bwMode="auto">
            <a:xfrm>
              <a:off x="3169" y="2303"/>
              <a:ext cx="246" cy="261"/>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75" name="Freeform 1198">
              <a:extLst>
                <a:ext uri="{FF2B5EF4-FFF2-40B4-BE49-F238E27FC236}">
                  <a16:creationId xmlns:a16="http://schemas.microsoft.com/office/drawing/2014/main" id="{AD0560BB-4AB4-489C-AB29-9046F1A77534}"/>
                </a:ext>
              </a:extLst>
            </p:cNvPr>
            <p:cNvSpPr>
              <a:spLocks/>
            </p:cNvSpPr>
            <p:nvPr/>
          </p:nvSpPr>
          <p:spPr bwMode="auto">
            <a:xfrm>
              <a:off x="3617" y="2313"/>
              <a:ext cx="247" cy="246"/>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76" name="Freeform 1199">
              <a:extLst>
                <a:ext uri="{FF2B5EF4-FFF2-40B4-BE49-F238E27FC236}">
                  <a16:creationId xmlns:a16="http://schemas.microsoft.com/office/drawing/2014/main" id="{C3DA92D9-5DA5-4DDE-BD3B-5593182E5B0D}"/>
                </a:ext>
              </a:extLst>
            </p:cNvPr>
            <p:cNvSpPr>
              <a:spLocks/>
            </p:cNvSpPr>
            <p:nvPr/>
          </p:nvSpPr>
          <p:spPr bwMode="auto">
            <a:xfrm>
              <a:off x="3129" y="2565"/>
              <a:ext cx="756" cy="375"/>
            </a:xfrm>
            <a:custGeom>
              <a:avLst/>
              <a:gdLst>
                <a:gd name="T0" fmla="*/ 18 w 756"/>
                <a:gd name="T1" fmla="*/ 0 h 375"/>
                <a:gd name="T2" fmla="*/ 741 w 756"/>
                <a:gd name="T3" fmla="*/ 0 h 375"/>
                <a:gd name="T4" fmla="*/ 735 w 756"/>
                <a:gd name="T5" fmla="*/ 23 h 375"/>
                <a:gd name="T6" fmla="*/ 756 w 756"/>
                <a:gd name="T7" fmla="*/ 36 h 375"/>
                <a:gd name="T8" fmla="*/ 753 w 756"/>
                <a:gd name="T9" fmla="*/ 96 h 375"/>
                <a:gd name="T10" fmla="*/ 669 w 756"/>
                <a:gd name="T11" fmla="*/ 243 h 375"/>
                <a:gd name="T12" fmla="*/ 567 w 756"/>
                <a:gd name="T13" fmla="*/ 342 h 375"/>
                <a:gd name="T14" fmla="*/ 492 w 756"/>
                <a:gd name="T15" fmla="*/ 357 h 375"/>
                <a:gd name="T16" fmla="*/ 480 w 756"/>
                <a:gd name="T17" fmla="*/ 375 h 375"/>
                <a:gd name="T18" fmla="*/ 288 w 756"/>
                <a:gd name="T19" fmla="*/ 375 h 375"/>
                <a:gd name="T20" fmla="*/ 267 w 756"/>
                <a:gd name="T21" fmla="*/ 363 h 375"/>
                <a:gd name="T22" fmla="*/ 207 w 756"/>
                <a:gd name="T23" fmla="*/ 360 h 375"/>
                <a:gd name="T24" fmla="*/ 153 w 756"/>
                <a:gd name="T25" fmla="*/ 321 h 375"/>
                <a:gd name="T26" fmla="*/ 93 w 756"/>
                <a:gd name="T27" fmla="*/ 261 h 375"/>
                <a:gd name="T28" fmla="*/ 0 w 756"/>
                <a:gd name="T29" fmla="*/ 99 h 375"/>
                <a:gd name="T30" fmla="*/ 0 w 756"/>
                <a:gd name="T31" fmla="*/ 33 h 375"/>
                <a:gd name="T32" fmla="*/ 21 w 756"/>
                <a:gd name="T33" fmla="*/ 33 h 375"/>
                <a:gd name="T34" fmla="*/ 18 w 756"/>
                <a:gd name="T3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6" h="375">
                  <a:moveTo>
                    <a:pt x="18" y="0"/>
                  </a:moveTo>
                  <a:lnTo>
                    <a:pt x="741" y="0"/>
                  </a:lnTo>
                  <a:lnTo>
                    <a:pt x="735" y="23"/>
                  </a:lnTo>
                  <a:lnTo>
                    <a:pt x="756" y="36"/>
                  </a:lnTo>
                  <a:lnTo>
                    <a:pt x="753" y="96"/>
                  </a:lnTo>
                  <a:lnTo>
                    <a:pt x="669" y="243"/>
                  </a:lnTo>
                  <a:lnTo>
                    <a:pt x="567" y="342"/>
                  </a:lnTo>
                  <a:lnTo>
                    <a:pt x="492" y="357"/>
                  </a:lnTo>
                  <a:lnTo>
                    <a:pt x="480" y="375"/>
                  </a:lnTo>
                  <a:lnTo>
                    <a:pt x="288" y="375"/>
                  </a:lnTo>
                  <a:lnTo>
                    <a:pt x="267" y="363"/>
                  </a:lnTo>
                  <a:lnTo>
                    <a:pt x="207" y="360"/>
                  </a:lnTo>
                  <a:lnTo>
                    <a:pt x="153" y="321"/>
                  </a:lnTo>
                  <a:lnTo>
                    <a:pt x="93" y="261"/>
                  </a:lnTo>
                  <a:lnTo>
                    <a:pt x="0" y="99"/>
                  </a:lnTo>
                  <a:lnTo>
                    <a:pt x="0" y="33"/>
                  </a:lnTo>
                  <a:lnTo>
                    <a:pt x="21" y="33"/>
                  </a:lnTo>
                  <a:lnTo>
                    <a:pt x="18" y="0"/>
                  </a:lnTo>
                  <a:close/>
                </a:path>
              </a:pathLst>
            </a:custGeom>
            <a:solidFill>
              <a:srgbClr val="FFFFFF"/>
            </a:solidFill>
            <a:ln w="9525" cap="flat"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pic>
        <p:nvPicPr>
          <p:cNvPr id="177" name="Picture 1200">
            <a:extLst>
              <a:ext uri="{FF2B5EF4-FFF2-40B4-BE49-F238E27FC236}">
                <a16:creationId xmlns:a16="http://schemas.microsoft.com/office/drawing/2014/main" id="{EFC7367D-E683-4E5F-BAE3-214B6A9A45E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88050" y="2165350"/>
            <a:ext cx="1693863" cy="588963"/>
          </a:xfrm>
          <a:prstGeom prst="rect">
            <a:avLst/>
          </a:prstGeom>
          <a:solidFill>
            <a:srgbClr val="FFFFFF"/>
          </a:solidFill>
          <a:ln w="9525">
            <a:solidFill>
              <a:srgbClr val="FFFFFF"/>
            </a:solidFill>
            <a:miter lim="800000"/>
            <a:headEnd/>
            <a:tailEnd/>
          </a:ln>
        </p:spPr>
      </p:pic>
      <p:sp>
        <p:nvSpPr>
          <p:cNvPr id="178" name="Rectangle 1201">
            <a:extLst>
              <a:ext uri="{FF2B5EF4-FFF2-40B4-BE49-F238E27FC236}">
                <a16:creationId xmlns:a16="http://schemas.microsoft.com/office/drawing/2014/main" id="{95874BBB-A948-4C67-9DA6-B4EFB54873EA}"/>
              </a:ext>
            </a:extLst>
          </p:cNvPr>
          <p:cNvSpPr>
            <a:spLocks noChangeArrowheads="1"/>
          </p:cNvSpPr>
          <p:nvPr/>
        </p:nvSpPr>
        <p:spPr bwMode="auto">
          <a:xfrm>
            <a:off x="3735388" y="4673600"/>
            <a:ext cx="317500" cy="1147763"/>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79" name="Group 1202">
            <a:extLst>
              <a:ext uri="{FF2B5EF4-FFF2-40B4-BE49-F238E27FC236}">
                <a16:creationId xmlns:a16="http://schemas.microsoft.com/office/drawing/2014/main" id="{CF50385F-081E-41D8-9A5B-81C3F04A8A1C}"/>
              </a:ext>
            </a:extLst>
          </p:cNvPr>
          <p:cNvGrpSpPr>
            <a:grpSpLocks/>
          </p:cNvGrpSpPr>
          <p:nvPr/>
        </p:nvGrpSpPr>
        <p:grpSpPr bwMode="auto">
          <a:xfrm>
            <a:off x="5819775" y="2657475"/>
            <a:ext cx="2032000" cy="219075"/>
            <a:chOff x="1836" y="1674"/>
            <a:chExt cx="1280" cy="138"/>
          </a:xfrm>
        </p:grpSpPr>
        <p:sp>
          <p:nvSpPr>
            <p:cNvPr id="180" name="Rectangle 1203">
              <a:extLst>
                <a:ext uri="{FF2B5EF4-FFF2-40B4-BE49-F238E27FC236}">
                  <a16:creationId xmlns:a16="http://schemas.microsoft.com/office/drawing/2014/main" id="{E84EB0E5-282C-48B5-B6F3-DC62916A2A97}"/>
                </a:ext>
              </a:extLst>
            </p:cNvPr>
            <p:cNvSpPr>
              <a:spLocks noChangeArrowheads="1"/>
            </p:cNvSpPr>
            <p:nvPr/>
          </p:nvSpPr>
          <p:spPr bwMode="auto">
            <a:xfrm>
              <a:off x="1842" y="1740"/>
              <a:ext cx="1272" cy="72"/>
            </a:xfrm>
            <a:prstGeom prst="rect">
              <a:avLst/>
            </a:prstGeom>
            <a:gradFill rotWithShape="0">
              <a:gsLst>
                <a:gs pos="0">
                  <a:srgbClr val="C0C0C0">
                    <a:gamma/>
                    <a:shade val="46275"/>
                    <a:invGamma/>
                  </a:srgbClr>
                </a:gs>
                <a:gs pos="50000">
                  <a:srgbClr val="C0C0C0"/>
                </a:gs>
                <a:gs pos="100000">
                  <a:srgbClr val="C0C0C0">
                    <a:gamma/>
                    <a:shade val="46275"/>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1" name="Rectangle 1204">
              <a:extLst>
                <a:ext uri="{FF2B5EF4-FFF2-40B4-BE49-F238E27FC236}">
                  <a16:creationId xmlns:a16="http://schemas.microsoft.com/office/drawing/2014/main" id="{B344BE4C-B495-402D-990C-9D207B168706}"/>
                </a:ext>
              </a:extLst>
            </p:cNvPr>
            <p:cNvSpPr>
              <a:spLocks noChangeArrowheads="1"/>
            </p:cNvSpPr>
            <p:nvPr/>
          </p:nvSpPr>
          <p:spPr bwMode="auto">
            <a:xfrm>
              <a:off x="1836" y="1674"/>
              <a:ext cx="56" cy="138"/>
            </a:xfrm>
            <a:prstGeom prst="rect">
              <a:avLst/>
            </a:prstGeom>
            <a:gradFill rotWithShape="0">
              <a:gsLst>
                <a:gs pos="0">
                  <a:srgbClr val="C0C0C0">
                    <a:gamma/>
                    <a:shade val="46275"/>
                    <a:invGamma/>
                  </a:srgbClr>
                </a:gs>
                <a:gs pos="50000">
                  <a:srgbClr val="C0C0C0"/>
                </a:gs>
                <a:gs pos="100000">
                  <a:srgbClr val="C0C0C0">
                    <a:gamma/>
                    <a:shade val="46275"/>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2" name="Rectangle 1205">
              <a:extLst>
                <a:ext uri="{FF2B5EF4-FFF2-40B4-BE49-F238E27FC236}">
                  <a16:creationId xmlns:a16="http://schemas.microsoft.com/office/drawing/2014/main" id="{0756012A-EAA4-4634-B40B-5947658C5545}"/>
                </a:ext>
              </a:extLst>
            </p:cNvPr>
            <p:cNvSpPr>
              <a:spLocks noChangeArrowheads="1"/>
            </p:cNvSpPr>
            <p:nvPr/>
          </p:nvSpPr>
          <p:spPr bwMode="auto">
            <a:xfrm>
              <a:off x="3060" y="1674"/>
              <a:ext cx="56" cy="138"/>
            </a:xfrm>
            <a:prstGeom prst="rect">
              <a:avLst/>
            </a:prstGeom>
            <a:gradFill rotWithShape="0">
              <a:gsLst>
                <a:gs pos="0">
                  <a:srgbClr val="C0C0C0">
                    <a:gamma/>
                    <a:shade val="46275"/>
                    <a:invGamma/>
                  </a:srgbClr>
                </a:gs>
                <a:gs pos="50000">
                  <a:srgbClr val="C0C0C0"/>
                </a:gs>
                <a:gs pos="100000">
                  <a:srgbClr val="C0C0C0">
                    <a:gamma/>
                    <a:shade val="46275"/>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83" name="Text Box 1206">
            <a:extLst>
              <a:ext uri="{FF2B5EF4-FFF2-40B4-BE49-F238E27FC236}">
                <a16:creationId xmlns:a16="http://schemas.microsoft.com/office/drawing/2014/main" id="{61F37AE2-C644-447D-A196-8B4BFABC3632}"/>
              </a:ext>
            </a:extLst>
          </p:cNvPr>
          <p:cNvSpPr txBox="1">
            <a:spLocks noChangeArrowheads="1"/>
          </p:cNvSpPr>
          <p:nvPr/>
        </p:nvSpPr>
        <p:spPr bwMode="auto">
          <a:xfrm>
            <a:off x="4518230" y="5792788"/>
            <a:ext cx="881973" cy="3693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en-US" altLang="ja-JP" b="1" dirty="0">
                <a:solidFill>
                  <a:srgbClr val="000000"/>
                </a:solidFill>
                <a:latin typeface="Meiryo UI" panose="020B0604030504040204" pitchFamily="50" charset="-128"/>
                <a:ea typeface="Meiryo UI" panose="020B0604030504040204" pitchFamily="50" charset="-128"/>
              </a:rPr>
              <a:t>700</a:t>
            </a:r>
            <a:r>
              <a:rPr kumimoji="1" lang="ja-JP" altLang="en-US" b="1" dirty="0">
                <a:solidFill>
                  <a:srgbClr val="000000"/>
                </a:solidFill>
                <a:latin typeface="Meiryo UI" panose="020B0604030504040204" pitchFamily="50" charset="-128"/>
                <a:ea typeface="Meiryo UI" panose="020B0604030504040204" pitchFamily="50" charset="-128"/>
              </a:rPr>
              <a:t>℃</a:t>
            </a:r>
          </a:p>
        </p:txBody>
      </p:sp>
      <p:sp>
        <p:nvSpPr>
          <p:cNvPr id="184" name="Text Box 1207">
            <a:extLst>
              <a:ext uri="{FF2B5EF4-FFF2-40B4-BE49-F238E27FC236}">
                <a16:creationId xmlns:a16="http://schemas.microsoft.com/office/drawing/2014/main" id="{0D1A2C08-5B83-47A7-8A3D-248CF25D64AF}"/>
              </a:ext>
            </a:extLst>
          </p:cNvPr>
          <p:cNvSpPr txBox="1">
            <a:spLocks noChangeArrowheads="1"/>
          </p:cNvSpPr>
          <p:nvPr/>
        </p:nvSpPr>
        <p:spPr bwMode="auto">
          <a:xfrm>
            <a:off x="2090737" y="4077114"/>
            <a:ext cx="539750" cy="5175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ja-JP" altLang="en-US" sz="1400" b="1" dirty="0">
                <a:solidFill>
                  <a:srgbClr val="000000"/>
                </a:solidFill>
                <a:latin typeface="Times New Roman" panose="02020603050405020304" pitchFamily="18" charset="0"/>
                <a:ea typeface="HG丸ｺﾞｼｯｸM-PRO" panose="020F0600000000000000" pitchFamily="50" charset="-128"/>
              </a:rPr>
              <a:t>湯口</a:t>
            </a:r>
          </a:p>
          <a:p>
            <a:pPr defTabSz="914400" fontAlgn="base">
              <a:spcBef>
                <a:spcPct val="0"/>
              </a:spcBef>
              <a:spcAft>
                <a:spcPct val="0"/>
              </a:spcAft>
            </a:pPr>
            <a:r>
              <a:rPr kumimoji="1" lang="ja-JP" altLang="en-US" sz="1400" b="1" dirty="0">
                <a:solidFill>
                  <a:srgbClr val="000000"/>
                </a:solidFill>
                <a:latin typeface="Times New Roman" panose="02020603050405020304" pitchFamily="18" charset="0"/>
                <a:ea typeface="HG丸ｺﾞｼｯｸM-PRO" panose="020F0600000000000000" pitchFamily="50" charset="-128"/>
              </a:rPr>
              <a:t>入子</a:t>
            </a:r>
          </a:p>
        </p:txBody>
      </p:sp>
      <p:sp>
        <p:nvSpPr>
          <p:cNvPr id="185" name="Rectangle 1208">
            <a:extLst>
              <a:ext uri="{FF2B5EF4-FFF2-40B4-BE49-F238E27FC236}">
                <a16:creationId xmlns:a16="http://schemas.microsoft.com/office/drawing/2014/main" id="{2FF29A30-CAA0-4D7E-9605-CEBD8E18CC4D}"/>
              </a:ext>
            </a:extLst>
          </p:cNvPr>
          <p:cNvSpPr>
            <a:spLocks noChangeArrowheads="1"/>
          </p:cNvSpPr>
          <p:nvPr/>
        </p:nvSpPr>
        <p:spPr bwMode="auto">
          <a:xfrm>
            <a:off x="7954963" y="3806825"/>
            <a:ext cx="5492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予熱</a:t>
            </a:r>
          </a:p>
        </p:txBody>
      </p:sp>
      <p:sp>
        <p:nvSpPr>
          <p:cNvPr id="186" name="Rectangle 1209">
            <a:extLst>
              <a:ext uri="{FF2B5EF4-FFF2-40B4-BE49-F238E27FC236}">
                <a16:creationId xmlns:a16="http://schemas.microsoft.com/office/drawing/2014/main" id="{C3043053-ED42-43EA-B760-CCB10D39B8D2}"/>
              </a:ext>
            </a:extLst>
          </p:cNvPr>
          <p:cNvSpPr>
            <a:spLocks noChangeArrowheads="1"/>
          </p:cNvSpPr>
          <p:nvPr/>
        </p:nvSpPr>
        <p:spPr bwMode="auto">
          <a:xfrm>
            <a:off x="7866063" y="4391025"/>
            <a:ext cx="7270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型閉じ</a:t>
            </a:r>
          </a:p>
        </p:txBody>
      </p:sp>
      <p:sp>
        <p:nvSpPr>
          <p:cNvPr id="187" name="AutoShape 1210">
            <a:extLst>
              <a:ext uri="{FF2B5EF4-FFF2-40B4-BE49-F238E27FC236}">
                <a16:creationId xmlns:a16="http://schemas.microsoft.com/office/drawing/2014/main" id="{DFB4301B-BE5A-4B58-83C9-C8B7B6077418}"/>
              </a:ext>
            </a:extLst>
          </p:cNvPr>
          <p:cNvSpPr>
            <a:spLocks noChangeArrowheads="1"/>
          </p:cNvSpPr>
          <p:nvPr/>
        </p:nvSpPr>
        <p:spPr bwMode="auto">
          <a:xfrm>
            <a:off x="7988300" y="41275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8" name="Rectangle 1211">
            <a:extLst>
              <a:ext uri="{FF2B5EF4-FFF2-40B4-BE49-F238E27FC236}">
                <a16:creationId xmlns:a16="http://schemas.microsoft.com/office/drawing/2014/main" id="{49016F0E-1A15-4711-BB6C-EBD79200C00C}"/>
              </a:ext>
            </a:extLst>
          </p:cNvPr>
          <p:cNvSpPr>
            <a:spLocks noChangeArrowheads="1"/>
          </p:cNvSpPr>
          <p:nvPr/>
        </p:nvSpPr>
        <p:spPr bwMode="auto">
          <a:xfrm>
            <a:off x="7954963" y="4975225"/>
            <a:ext cx="5492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加圧</a:t>
            </a:r>
          </a:p>
        </p:txBody>
      </p:sp>
      <p:sp>
        <p:nvSpPr>
          <p:cNvPr id="189" name="AutoShape 1212">
            <a:extLst>
              <a:ext uri="{FF2B5EF4-FFF2-40B4-BE49-F238E27FC236}">
                <a16:creationId xmlns:a16="http://schemas.microsoft.com/office/drawing/2014/main" id="{4A5D2677-3F80-40A6-9C89-82188477E966}"/>
              </a:ext>
            </a:extLst>
          </p:cNvPr>
          <p:cNvSpPr>
            <a:spLocks noChangeArrowheads="1"/>
          </p:cNvSpPr>
          <p:nvPr/>
        </p:nvSpPr>
        <p:spPr bwMode="auto">
          <a:xfrm>
            <a:off x="7988300" y="47117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0" name="Rectangle 1213">
            <a:extLst>
              <a:ext uri="{FF2B5EF4-FFF2-40B4-BE49-F238E27FC236}">
                <a16:creationId xmlns:a16="http://schemas.microsoft.com/office/drawing/2014/main" id="{9E860F08-EDFB-4922-A7A8-1A5DE1BF3DCD}"/>
              </a:ext>
            </a:extLst>
          </p:cNvPr>
          <p:cNvSpPr>
            <a:spLocks noChangeArrowheads="1"/>
          </p:cNvSpPr>
          <p:nvPr/>
        </p:nvSpPr>
        <p:spPr bwMode="auto">
          <a:xfrm>
            <a:off x="7866063" y="5559425"/>
            <a:ext cx="7270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型開き</a:t>
            </a:r>
          </a:p>
        </p:txBody>
      </p:sp>
      <p:sp>
        <p:nvSpPr>
          <p:cNvPr id="191" name="AutoShape 1214">
            <a:extLst>
              <a:ext uri="{FF2B5EF4-FFF2-40B4-BE49-F238E27FC236}">
                <a16:creationId xmlns:a16="http://schemas.microsoft.com/office/drawing/2014/main" id="{9239205A-8673-4910-97CD-29B36F613145}"/>
              </a:ext>
            </a:extLst>
          </p:cNvPr>
          <p:cNvSpPr>
            <a:spLocks noChangeArrowheads="1"/>
          </p:cNvSpPr>
          <p:nvPr/>
        </p:nvSpPr>
        <p:spPr bwMode="auto">
          <a:xfrm>
            <a:off x="7988300" y="52959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2" name="Rectangle 1215">
            <a:extLst>
              <a:ext uri="{FF2B5EF4-FFF2-40B4-BE49-F238E27FC236}">
                <a16:creationId xmlns:a16="http://schemas.microsoft.com/office/drawing/2014/main" id="{5F6BB2F4-6C6D-43FE-B9B7-37E8CDA7C052}"/>
              </a:ext>
            </a:extLst>
          </p:cNvPr>
          <p:cNvSpPr>
            <a:spLocks noChangeArrowheads="1"/>
          </p:cNvSpPr>
          <p:nvPr/>
        </p:nvSpPr>
        <p:spPr bwMode="auto">
          <a:xfrm>
            <a:off x="7777163" y="6137275"/>
            <a:ext cx="904875" cy="314325"/>
          </a:xfrm>
          <a:prstGeom prst="rect">
            <a:avLst/>
          </a:prstGeom>
          <a:solidFill>
            <a:srgbClr val="00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取り出し</a:t>
            </a:r>
          </a:p>
        </p:txBody>
      </p:sp>
      <p:sp>
        <p:nvSpPr>
          <p:cNvPr id="193" name="AutoShape 1216">
            <a:extLst>
              <a:ext uri="{FF2B5EF4-FFF2-40B4-BE49-F238E27FC236}">
                <a16:creationId xmlns:a16="http://schemas.microsoft.com/office/drawing/2014/main" id="{0CE6CE4F-5BAA-4508-AF1E-5D39EB1CFDCE}"/>
              </a:ext>
            </a:extLst>
          </p:cNvPr>
          <p:cNvSpPr>
            <a:spLocks noChangeArrowheads="1"/>
          </p:cNvSpPr>
          <p:nvPr/>
        </p:nvSpPr>
        <p:spPr bwMode="auto">
          <a:xfrm>
            <a:off x="7988300" y="587375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4" name="AutoShape 1217">
            <a:extLst>
              <a:ext uri="{FF2B5EF4-FFF2-40B4-BE49-F238E27FC236}">
                <a16:creationId xmlns:a16="http://schemas.microsoft.com/office/drawing/2014/main" id="{331605BF-D658-4ED4-8B0A-ED5E22911F87}"/>
              </a:ext>
            </a:extLst>
          </p:cNvPr>
          <p:cNvSpPr>
            <a:spLocks noChangeArrowheads="1"/>
          </p:cNvSpPr>
          <p:nvPr/>
        </p:nvSpPr>
        <p:spPr bwMode="auto">
          <a:xfrm>
            <a:off x="7480300" y="3632200"/>
            <a:ext cx="1460500" cy="3035300"/>
          </a:xfrm>
          <a:prstGeom prst="roundRect">
            <a:avLst>
              <a:gd name="adj" fmla="val 16667"/>
            </a:avLst>
          </a:prstGeom>
          <a:noFill/>
          <a:ln w="9525">
            <a:solidFill>
              <a:srgbClr val="FFFFFF"/>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ja-JP" altLang="ja-JP" sz="10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endParaRPr>
          </a:p>
        </p:txBody>
      </p:sp>
      <p:sp>
        <p:nvSpPr>
          <p:cNvPr id="195" name="Text Box 1218">
            <a:extLst>
              <a:ext uri="{FF2B5EF4-FFF2-40B4-BE49-F238E27FC236}">
                <a16:creationId xmlns:a16="http://schemas.microsoft.com/office/drawing/2014/main" id="{620F9727-FB6A-4EEC-97CF-49954049CA0A}"/>
              </a:ext>
            </a:extLst>
          </p:cNvPr>
          <p:cNvSpPr txBox="1">
            <a:spLocks noChangeArrowheads="1"/>
          </p:cNvSpPr>
          <p:nvPr/>
        </p:nvSpPr>
        <p:spPr bwMode="auto">
          <a:xfrm>
            <a:off x="7743825" y="3454400"/>
            <a:ext cx="895350" cy="304800"/>
          </a:xfrm>
          <a:prstGeom prst="rect">
            <a:avLst/>
          </a:prstGeom>
          <a:solidFill>
            <a:srgbClr val="3333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工程順序</a:t>
            </a:r>
          </a:p>
        </p:txBody>
      </p:sp>
      <p:grpSp>
        <p:nvGrpSpPr>
          <p:cNvPr id="196" name="グループ化 195">
            <a:extLst>
              <a:ext uri="{FF2B5EF4-FFF2-40B4-BE49-F238E27FC236}">
                <a16:creationId xmlns:a16="http://schemas.microsoft.com/office/drawing/2014/main" id="{BCF34422-8D1D-4773-8509-DD648A28878A}"/>
              </a:ext>
            </a:extLst>
          </p:cNvPr>
          <p:cNvGrpSpPr/>
          <p:nvPr/>
        </p:nvGrpSpPr>
        <p:grpSpPr>
          <a:xfrm>
            <a:off x="117895" y="167764"/>
            <a:ext cx="2258785" cy="598484"/>
            <a:chOff x="1408410" y="3642218"/>
            <a:chExt cx="2258785" cy="598484"/>
          </a:xfrm>
        </p:grpSpPr>
        <p:sp>
          <p:nvSpPr>
            <p:cNvPr id="197" name="テキスト ボックス 196">
              <a:extLst>
                <a:ext uri="{FF2B5EF4-FFF2-40B4-BE49-F238E27FC236}">
                  <a16:creationId xmlns:a16="http://schemas.microsoft.com/office/drawing/2014/main" id="{69D0BDDA-3E53-44FA-92E1-D6A959379212}"/>
                </a:ext>
              </a:extLst>
            </p:cNvPr>
            <p:cNvSpPr txBox="1"/>
            <p:nvPr/>
          </p:nvSpPr>
          <p:spPr>
            <a:xfrm>
              <a:off x="1408410" y="3648748"/>
              <a:ext cx="2236510" cy="584775"/>
            </a:xfrm>
            <a:prstGeom prst="rect">
              <a:avLst/>
            </a:prstGeom>
            <a:noFill/>
          </p:spPr>
          <p:txBody>
            <a:bodyPr wrap="none" rtlCol="0">
              <a:spAutoFit/>
            </a:bodyPr>
            <a:lstStyle/>
            <a:p>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198" name="テキスト ボックス 197">
              <a:extLst>
                <a:ext uri="{FF2B5EF4-FFF2-40B4-BE49-F238E27FC236}">
                  <a16:creationId xmlns:a16="http://schemas.microsoft.com/office/drawing/2014/main" id="{3E08C560-01EE-4112-BAD0-173425A51E85}"/>
                </a:ext>
              </a:extLst>
            </p:cNvPr>
            <p:cNvSpPr txBox="1"/>
            <p:nvPr/>
          </p:nvSpPr>
          <p:spPr>
            <a:xfrm>
              <a:off x="1430685" y="3655927"/>
              <a:ext cx="2236510" cy="584775"/>
            </a:xfrm>
            <a:prstGeom prst="rect">
              <a:avLst/>
            </a:prstGeom>
            <a:noFill/>
          </p:spPr>
          <p:txBody>
            <a:bodyPr wrap="none" rtlCol="0">
              <a:spAutoFit/>
            </a:bodyPr>
            <a:lstStyle/>
            <a:p>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199" name="テキスト ボックス 198">
              <a:extLst>
                <a:ext uri="{FF2B5EF4-FFF2-40B4-BE49-F238E27FC236}">
                  <a16:creationId xmlns:a16="http://schemas.microsoft.com/office/drawing/2014/main" id="{7EE00672-E88B-4434-BAC0-41520178E54D}"/>
                </a:ext>
              </a:extLst>
            </p:cNvPr>
            <p:cNvSpPr txBox="1"/>
            <p:nvPr/>
          </p:nvSpPr>
          <p:spPr>
            <a:xfrm>
              <a:off x="1428732" y="3642218"/>
              <a:ext cx="2236510" cy="584775"/>
            </a:xfrm>
            <a:prstGeom prst="rect">
              <a:avLst/>
            </a:prstGeom>
            <a:noFill/>
          </p:spPr>
          <p:txBody>
            <a:bodyPr wrap="none" rtlCol="0">
              <a:spAutoFit/>
            </a:bodyPr>
            <a:lstStyle/>
            <a:p>
              <a:r>
                <a:rPr lang="ja-JP" altLang="en-US" sz="3200" dirty="0">
                  <a:ln>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grpSp>
    </p:spTree>
    <p:extLst>
      <p:ext uri="{BB962C8B-B14F-4D97-AF65-F5344CB8AC3E}">
        <p14:creationId xmlns:p14="http://schemas.microsoft.com/office/powerpoint/2010/main" val="17680740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193DB9CE-697C-4D8A-AF43-2C2530E3FE8C}"/>
              </a:ext>
            </a:extLst>
          </p:cNvPr>
          <p:cNvSpPr/>
          <p:nvPr/>
        </p:nvSpPr>
        <p:spPr>
          <a:xfrm>
            <a:off x="63397" y="749643"/>
            <a:ext cx="8969250" cy="34004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四角形: 角を丸くする 9">
            <a:extLst>
              <a:ext uri="{FF2B5EF4-FFF2-40B4-BE49-F238E27FC236}">
                <a16:creationId xmlns:a16="http://schemas.microsoft.com/office/drawing/2014/main" id="{5759051D-2371-41F9-B3B4-59DEDC0378F2}"/>
              </a:ext>
            </a:extLst>
          </p:cNvPr>
          <p:cNvSpPr/>
          <p:nvPr/>
        </p:nvSpPr>
        <p:spPr>
          <a:xfrm>
            <a:off x="63397" y="4305614"/>
            <a:ext cx="8971554" cy="2364259"/>
          </a:xfrm>
          <a:prstGeom prst="roundRect">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1" name="グループ化 20"/>
          <p:cNvGrpSpPr/>
          <p:nvPr/>
        </p:nvGrpSpPr>
        <p:grpSpPr>
          <a:xfrm>
            <a:off x="70438" y="71497"/>
            <a:ext cx="4480999" cy="587420"/>
            <a:chOff x="1408410" y="3646103"/>
            <a:chExt cx="4480999" cy="587420"/>
          </a:xfrm>
        </p:grpSpPr>
        <p:sp>
          <p:nvSpPr>
            <p:cNvPr id="22" name="テキスト ボックス 21"/>
            <p:cNvSpPr txBox="1"/>
            <p:nvPr/>
          </p:nvSpPr>
          <p:spPr>
            <a:xfrm>
              <a:off x="1408410" y="3648748"/>
              <a:ext cx="4472699" cy="584775"/>
            </a:xfrm>
            <a:prstGeom prst="rect">
              <a:avLst/>
            </a:prstGeom>
            <a:noFill/>
          </p:spPr>
          <p:txBody>
            <a:bodyPr wrap="none" rtlCol="0">
              <a:spAutoFit/>
            </a:bodyPr>
            <a:lstStyle/>
            <a:p>
              <a:r>
                <a:rPr lang="ja-JP" altLang="en-US"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私たちが製造している部品</a:t>
              </a:r>
            </a:p>
          </p:txBody>
        </p:sp>
        <p:sp>
          <p:nvSpPr>
            <p:cNvPr id="23" name="テキスト ボックス 22"/>
            <p:cNvSpPr txBox="1"/>
            <p:nvPr/>
          </p:nvSpPr>
          <p:spPr>
            <a:xfrm>
              <a:off x="1416710" y="3646103"/>
              <a:ext cx="4472699" cy="584775"/>
            </a:xfrm>
            <a:prstGeom prst="rect">
              <a:avLst/>
            </a:prstGeom>
            <a:noFill/>
          </p:spPr>
          <p:txBody>
            <a:bodyPr wrap="none" rtlCol="0">
              <a:spAutoFit/>
            </a:bodyPr>
            <a:lstStyle/>
            <a:p>
              <a:r>
                <a:rPr lang="ja-JP" altLang="en-US" sz="32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私たちが製造している部品</a:t>
              </a:r>
            </a:p>
          </p:txBody>
        </p:sp>
        <p:sp>
          <p:nvSpPr>
            <p:cNvPr id="24" name="テキスト ボックス 23"/>
            <p:cNvSpPr txBox="1"/>
            <p:nvPr/>
          </p:nvSpPr>
          <p:spPr>
            <a:xfrm>
              <a:off x="1416709" y="3648748"/>
              <a:ext cx="4472699" cy="584775"/>
            </a:xfrm>
            <a:prstGeom prst="rect">
              <a:avLst/>
            </a:prstGeom>
            <a:noFill/>
          </p:spPr>
          <p:txBody>
            <a:bodyPr wrap="none" rtlCol="0">
              <a:spAutoFit/>
            </a:bodyPr>
            <a:lstStyle/>
            <a:p>
              <a:r>
                <a:rPr lang="ja-JP" altLang="en-US" sz="32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私たちが製造している部品</a:t>
              </a:r>
            </a:p>
          </p:txBody>
        </p:sp>
      </p:grpSp>
      <p:pic>
        <p:nvPicPr>
          <p:cNvPr id="71" name="図 70">
            <a:extLst>
              <a:ext uri="{FF2B5EF4-FFF2-40B4-BE49-F238E27FC236}">
                <a16:creationId xmlns:a16="http://schemas.microsoft.com/office/drawing/2014/main" id="{7CE04ECA-D821-43B0-AEC9-38B4FD30FC59}"/>
              </a:ext>
            </a:extLst>
          </p:cNvPr>
          <p:cNvPicPr>
            <a:picLocks noChangeAspect="1"/>
          </p:cNvPicPr>
          <p:nvPr/>
        </p:nvPicPr>
        <p:blipFill>
          <a:blip r:embed="rId4"/>
          <a:stretch>
            <a:fillRect/>
          </a:stretch>
        </p:blipFill>
        <p:spPr>
          <a:xfrm>
            <a:off x="1075532" y="4665630"/>
            <a:ext cx="1986175" cy="1968080"/>
          </a:xfrm>
          <a:prstGeom prst="rect">
            <a:avLst/>
          </a:prstGeom>
          <a:ln>
            <a:noFill/>
          </a:ln>
          <a:effectLst>
            <a:softEdge rad="112500"/>
          </a:effectLst>
        </p:spPr>
      </p:pic>
      <p:pic>
        <p:nvPicPr>
          <p:cNvPr id="72" name="図 71">
            <a:extLst>
              <a:ext uri="{FF2B5EF4-FFF2-40B4-BE49-F238E27FC236}">
                <a16:creationId xmlns:a16="http://schemas.microsoft.com/office/drawing/2014/main" id="{ED734D66-8EC7-4E0C-9EEC-6139EF96EC16}"/>
              </a:ext>
            </a:extLst>
          </p:cNvPr>
          <p:cNvPicPr>
            <a:picLocks noChangeAspect="1"/>
          </p:cNvPicPr>
          <p:nvPr/>
        </p:nvPicPr>
        <p:blipFill>
          <a:blip r:embed="rId5"/>
          <a:stretch>
            <a:fillRect/>
          </a:stretch>
        </p:blipFill>
        <p:spPr>
          <a:xfrm rot="10800000" flipV="1">
            <a:off x="3344910" y="4680777"/>
            <a:ext cx="2087918" cy="1904833"/>
          </a:xfrm>
          <a:prstGeom prst="rect">
            <a:avLst/>
          </a:prstGeom>
          <a:ln>
            <a:noFill/>
          </a:ln>
          <a:effectLst>
            <a:softEdge rad="112500"/>
          </a:effectLst>
        </p:spPr>
      </p:pic>
      <p:grpSp>
        <p:nvGrpSpPr>
          <p:cNvPr id="56" name="グループ化 55">
            <a:extLst>
              <a:ext uri="{FF2B5EF4-FFF2-40B4-BE49-F238E27FC236}">
                <a16:creationId xmlns:a16="http://schemas.microsoft.com/office/drawing/2014/main" id="{2F521EB7-84EA-480B-9F5F-0214513251B2}"/>
              </a:ext>
            </a:extLst>
          </p:cNvPr>
          <p:cNvGrpSpPr/>
          <p:nvPr/>
        </p:nvGrpSpPr>
        <p:grpSpPr>
          <a:xfrm>
            <a:off x="111580" y="4260192"/>
            <a:ext cx="4408163" cy="603414"/>
            <a:chOff x="3099080" y="3129428"/>
            <a:chExt cx="4408163" cy="603414"/>
          </a:xfrm>
        </p:grpSpPr>
        <p:sp>
          <p:nvSpPr>
            <p:cNvPr id="61" name="テキスト ボックス 60">
              <a:extLst>
                <a:ext uri="{FF2B5EF4-FFF2-40B4-BE49-F238E27FC236}">
                  <a16:creationId xmlns:a16="http://schemas.microsoft.com/office/drawing/2014/main" id="{D0CAF9A5-F673-4762-8269-BA1016D270EF}"/>
                </a:ext>
              </a:extLst>
            </p:cNvPr>
            <p:cNvSpPr txBox="1"/>
            <p:nvPr/>
          </p:nvSpPr>
          <p:spPr>
            <a:xfrm>
              <a:off x="3099080" y="3148067"/>
              <a:ext cx="4394152" cy="584775"/>
            </a:xfrm>
            <a:prstGeom prst="rect">
              <a:avLst/>
            </a:prstGeom>
            <a:noFill/>
          </p:spPr>
          <p:txBody>
            <a:bodyPr wrap="none" rtlCol="0">
              <a:spAutoFit/>
            </a:bodyPr>
            <a:lstStyle/>
            <a:p>
              <a:r>
                <a:rPr lang="en-US" altLang="ja-JP"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【AR</a:t>
              </a:r>
              <a:r>
                <a:rPr lang="ja-JP" altLang="en-US"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エンジンの搭載車両</a:t>
              </a:r>
              <a:r>
                <a:rPr lang="en-US" altLang="ja-JP"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62" name="テキスト ボックス 61">
              <a:extLst>
                <a:ext uri="{FF2B5EF4-FFF2-40B4-BE49-F238E27FC236}">
                  <a16:creationId xmlns:a16="http://schemas.microsoft.com/office/drawing/2014/main" id="{4D73D963-395E-4FA1-B48A-4C52D0BF2016}"/>
                </a:ext>
              </a:extLst>
            </p:cNvPr>
            <p:cNvSpPr txBox="1"/>
            <p:nvPr/>
          </p:nvSpPr>
          <p:spPr>
            <a:xfrm>
              <a:off x="3105510" y="3129428"/>
              <a:ext cx="4394152" cy="584775"/>
            </a:xfrm>
            <a:prstGeom prst="rect">
              <a:avLst/>
            </a:prstGeom>
            <a:noFill/>
          </p:spPr>
          <p:txBody>
            <a:bodyPr wrap="none" rtlCol="0">
              <a:spAutoFit/>
            </a:bodyPr>
            <a:lstStyle/>
            <a:p>
              <a:r>
                <a:rPr lang="en-US" altLang="ja-JP" sz="32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【AR</a:t>
              </a:r>
              <a:r>
                <a:rPr lang="ja-JP" altLang="en-US" sz="32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エンジンの搭載車両</a:t>
              </a:r>
              <a:r>
                <a:rPr lang="en-US" altLang="ja-JP" sz="32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a:t>
              </a:r>
            </a:p>
          </p:txBody>
        </p:sp>
        <p:sp>
          <p:nvSpPr>
            <p:cNvPr id="63" name="テキスト ボックス 62">
              <a:extLst>
                <a:ext uri="{FF2B5EF4-FFF2-40B4-BE49-F238E27FC236}">
                  <a16:creationId xmlns:a16="http://schemas.microsoft.com/office/drawing/2014/main" id="{3852878A-9B18-45DE-9FF5-5040B27E02DB}"/>
                </a:ext>
              </a:extLst>
            </p:cNvPr>
            <p:cNvSpPr txBox="1"/>
            <p:nvPr/>
          </p:nvSpPr>
          <p:spPr>
            <a:xfrm>
              <a:off x="3113091" y="3130330"/>
              <a:ext cx="4394152" cy="584775"/>
            </a:xfrm>
            <a:prstGeom prst="rect">
              <a:avLst/>
            </a:prstGeom>
            <a:noFill/>
          </p:spPr>
          <p:txBody>
            <a:bodyPr wrap="none" rtlCol="0">
              <a:spAutoFit/>
            </a:bodyPr>
            <a:lstStyle/>
            <a:p>
              <a:r>
                <a:rPr lang="en-US" altLang="ja-JP" sz="32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【AR</a:t>
              </a:r>
              <a:r>
                <a:rPr lang="ja-JP" altLang="en-US" sz="32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エンジンの搭載車両</a:t>
              </a:r>
              <a:r>
                <a:rPr lang="en-US" altLang="ja-JP" sz="32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51" name="グループ化 50">
            <a:extLst>
              <a:ext uri="{FF2B5EF4-FFF2-40B4-BE49-F238E27FC236}">
                <a16:creationId xmlns:a16="http://schemas.microsoft.com/office/drawing/2014/main" id="{FFC6ED21-C139-4E08-8433-03780731F195}"/>
              </a:ext>
            </a:extLst>
          </p:cNvPr>
          <p:cNvGrpSpPr/>
          <p:nvPr/>
        </p:nvGrpSpPr>
        <p:grpSpPr>
          <a:xfrm>
            <a:off x="1878189" y="6057995"/>
            <a:ext cx="1117614" cy="464311"/>
            <a:chOff x="3099080" y="3145421"/>
            <a:chExt cx="1117614" cy="464311"/>
          </a:xfrm>
        </p:grpSpPr>
        <p:sp>
          <p:nvSpPr>
            <p:cNvPr id="52" name="テキスト ボックス 51">
              <a:extLst>
                <a:ext uri="{FF2B5EF4-FFF2-40B4-BE49-F238E27FC236}">
                  <a16:creationId xmlns:a16="http://schemas.microsoft.com/office/drawing/2014/main" id="{A83BCEFA-8AEB-490F-86BE-BB8558ED8E7D}"/>
                </a:ext>
              </a:extLst>
            </p:cNvPr>
            <p:cNvSpPr txBox="1"/>
            <p:nvPr/>
          </p:nvSpPr>
          <p:spPr>
            <a:xfrm>
              <a:off x="3099080" y="3148067"/>
              <a:ext cx="1117614" cy="461665"/>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レクサス</a:t>
              </a:r>
              <a:endPar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a:extLst>
                <a:ext uri="{FF2B5EF4-FFF2-40B4-BE49-F238E27FC236}">
                  <a16:creationId xmlns:a16="http://schemas.microsoft.com/office/drawing/2014/main" id="{DABC1371-046E-4883-8129-E8E4FA266725}"/>
                </a:ext>
              </a:extLst>
            </p:cNvPr>
            <p:cNvSpPr txBox="1"/>
            <p:nvPr/>
          </p:nvSpPr>
          <p:spPr>
            <a:xfrm>
              <a:off x="3099080" y="3145422"/>
              <a:ext cx="1117614" cy="461665"/>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レクサス</a:t>
              </a:r>
              <a:endPar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a:extLst>
                <a:ext uri="{FF2B5EF4-FFF2-40B4-BE49-F238E27FC236}">
                  <a16:creationId xmlns:a16="http://schemas.microsoft.com/office/drawing/2014/main" id="{05AE6245-02DA-4FDE-A966-11AF65575933}"/>
                </a:ext>
              </a:extLst>
            </p:cNvPr>
            <p:cNvSpPr txBox="1"/>
            <p:nvPr/>
          </p:nvSpPr>
          <p:spPr>
            <a:xfrm>
              <a:off x="3099080" y="3145421"/>
              <a:ext cx="1117614" cy="461665"/>
            </a:xfrm>
            <a:prstGeom prst="rect">
              <a:avLst/>
            </a:prstGeom>
            <a:noFill/>
          </p:spPr>
          <p:txBody>
            <a:bodyPr wrap="none" rtlCol="0">
              <a:spAutoFit/>
            </a:bodyPr>
            <a:lstStyle/>
            <a:p>
              <a:r>
                <a:rPr lang="ja-JP" altLang="en-US"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レクサス</a:t>
              </a:r>
              <a:endParaRPr lang="en-US" altLang="ja-JP"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20482" name="Picture 2" descr="もございま アルファード 30系前期（2015/01-2017/11） エアログレード専用 フロントリップスポイラー 塗装済 ホワイトパール ...">
            <a:extLst>
              <a:ext uri="{FF2B5EF4-FFF2-40B4-BE49-F238E27FC236}">
                <a16:creationId xmlns:a16="http://schemas.microsoft.com/office/drawing/2014/main" id="{1CF6EA13-1ECA-4042-877B-EE215003CB0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34794" y="4665630"/>
            <a:ext cx="2381938" cy="19048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nvGrpSpPr>
          <p:cNvPr id="57" name="グループ化 56">
            <a:extLst>
              <a:ext uri="{FF2B5EF4-FFF2-40B4-BE49-F238E27FC236}">
                <a16:creationId xmlns:a16="http://schemas.microsoft.com/office/drawing/2014/main" id="{9C5CDF10-97DD-4015-95F0-E133518F6886}"/>
              </a:ext>
            </a:extLst>
          </p:cNvPr>
          <p:cNvGrpSpPr/>
          <p:nvPr/>
        </p:nvGrpSpPr>
        <p:grpSpPr>
          <a:xfrm>
            <a:off x="6255742" y="5996901"/>
            <a:ext cx="1568864" cy="489214"/>
            <a:chOff x="3023972" y="2769376"/>
            <a:chExt cx="1568864" cy="489214"/>
          </a:xfrm>
        </p:grpSpPr>
        <p:sp>
          <p:nvSpPr>
            <p:cNvPr id="58" name="テキスト ボックス 57">
              <a:extLst>
                <a:ext uri="{FF2B5EF4-FFF2-40B4-BE49-F238E27FC236}">
                  <a16:creationId xmlns:a16="http://schemas.microsoft.com/office/drawing/2014/main" id="{9FFA697B-971D-4697-91BE-36E31EDA2CF4}"/>
                </a:ext>
              </a:extLst>
            </p:cNvPr>
            <p:cNvSpPr txBox="1"/>
            <p:nvPr/>
          </p:nvSpPr>
          <p:spPr>
            <a:xfrm>
              <a:off x="3064854" y="2796925"/>
              <a:ext cx="1527982" cy="461665"/>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アルファード</a:t>
              </a:r>
              <a:endPar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テキスト ボックス 58">
              <a:extLst>
                <a:ext uri="{FF2B5EF4-FFF2-40B4-BE49-F238E27FC236}">
                  <a16:creationId xmlns:a16="http://schemas.microsoft.com/office/drawing/2014/main" id="{77129E08-105B-464F-B72A-AB05E4B3A744}"/>
                </a:ext>
              </a:extLst>
            </p:cNvPr>
            <p:cNvSpPr txBox="1"/>
            <p:nvPr/>
          </p:nvSpPr>
          <p:spPr>
            <a:xfrm>
              <a:off x="3040012" y="2769376"/>
              <a:ext cx="1527982" cy="461665"/>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アルファード</a:t>
              </a:r>
              <a:endPar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a:extLst>
                <a:ext uri="{FF2B5EF4-FFF2-40B4-BE49-F238E27FC236}">
                  <a16:creationId xmlns:a16="http://schemas.microsoft.com/office/drawing/2014/main" id="{7BD25B9F-FE9A-417E-99EC-23B7AF2FE9BC}"/>
                </a:ext>
              </a:extLst>
            </p:cNvPr>
            <p:cNvSpPr txBox="1"/>
            <p:nvPr/>
          </p:nvSpPr>
          <p:spPr>
            <a:xfrm>
              <a:off x="3023972" y="2769376"/>
              <a:ext cx="1527982" cy="461665"/>
            </a:xfrm>
            <a:prstGeom prst="rect">
              <a:avLst/>
            </a:prstGeom>
            <a:noFill/>
          </p:spPr>
          <p:txBody>
            <a:bodyPr wrap="none" rtlCol="0">
              <a:spAutoFit/>
            </a:bodyPr>
            <a:lstStyle/>
            <a:p>
              <a:r>
                <a:rPr lang="ja-JP" altLang="en-US"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アルファード</a:t>
              </a:r>
              <a:endParaRPr lang="en-US" altLang="ja-JP"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67" name="Picture 72">
            <a:extLst>
              <a:ext uri="{FF2B5EF4-FFF2-40B4-BE49-F238E27FC236}">
                <a16:creationId xmlns:a16="http://schemas.microsoft.com/office/drawing/2014/main" id="{DD73A24D-531B-40A4-BB0A-667024A81676}"/>
              </a:ext>
            </a:extLst>
          </p:cNvPr>
          <p:cNvPicPr>
            <a:picLocks noChangeAspect="1" noChangeArrowheads="1"/>
          </p:cNvPicPr>
          <p:nvPr/>
        </p:nvPicPr>
        <p:blipFill>
          <a:blip r:embed="rId7">
            <a:clrChange>
              <a:clrFrom>
                <a:srgbClr val="004040"/>
              </a:clrFrom>
              <a:clrTo>
                <a:srgbClr val="004040">
                  <a:alpha val="0"/>
                </a:srgbClr>
              </a:clrTo>
            </a:clrChange>
            <a:extLst>
              <a:ext uri="{28A0092B-C50C-407E-A947-70E740481C1C}">
                <a14:useLocalDpi xmlns:a14="http://schemas.microsoft.com/office/drawing/2010/main" val="0"/>
              </a:ext>
            </a:extLst>
          </a:blip>
          <a:srcRect/>
          <a:stretch>
            <a:fillRect/>
          </a:stretch>
        </p:blipFill>
        <p:spPr bwMode="auto">
          <a:xfrm rot="341857">
            <a:off x="84982" y="1525959"/>
            <a:ext cx="2854325" cy="2443162"/>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73">
            <a:extLst>
              <a:ext uri="{FF2B5EF4-FFF2-40B4-BE49-F238E27FC236}">
                <a16:creationId xmlns:a16="http://schemas.microsoft.com/office/drawing/2014/main" id="{3B293244-1849-414B-8362-FA44689937C2}"/>
              </a:ext>
            </a:extLst>
          </p:cNvPr>
          <p:cNvPicPr>
            <a:picLocks noChangeAspect="1" noChangeArrowheads="1"/>
          </p:cNvPicPr>
          <p:nvPr/>
        </p:nvPicPr>
        <p:blipFill>
          <a:blip r:embed="rId8">
            <a:clrChange>
              <a:clrFrom>
                <a:srgbClr val="804000"/>
              </a:clrFrom>
              <a:clrTo>
                <a:srgbClr val="804000">
                  <a:alpha val="0"/>
                </a:srgbClr>
              </a:clrTo>
            </a:clrChange>
            <a:extLst>
              <a:ext uri="{28A0092B-C50C-407E-A947-70E740481C1C}">
                <a14:useLocalDpi xmlns:a14="http://schemas.microsoft.com/office/drawing/2010/main" val="0"/>
              </a:ext>
            </a:extLst>
          </a:blip>
          <a:srcRect/>
          <a:stretch>
            <a:fillRect/>
          </a:stretch>
        </p:blipFill>
        <p:spPr bwMode="auto">
          <a:xfrm rot="472569">
            <a:off x="215798" y="2138899"/>
            <a:ext cx="1235075" cy="1316038"/>
          </a:xfrm>
          <a:prstGeom prst="rect">
            <a:avLst/>
          </a:prstGeom>
          <a:noFill/>
          <a:extLst>
            <a:ext uri="{909E8E84-426E-40DD-AFC4-6F175D3DCCD1}">
              <a14:hiddenFill xmlns:a14="http://schemas.microsoft.com/office/drawing/2010/main">
                <a:solidFill>
                  <a:srgbClr val="FFFFFF"/>
                </a:solidFill>
              </a14:hiddenFill>
            </a:ext>
          </a:extLst>
        </p:spPr>
      </p:pic>
      <p:grpSp>
        <p:nvGrpSpPr>
          <p:cNvPr id="69" name="Group 74">
            <a:extLst>
              <a:ext uri="{FF2B5EF4-FFF2-40B4-BE49-F238E27FC236}">
                <a16:creationId xmlns:a16="http://schemas.microsoft.com/office/drawing/2014/main" id="{A064DF29-F1AF-48EA-9657-B33C70B7D4F6}"/>
              </a:ext>
            </a:extLst>
          </p:cNvPr>
          <p:cNvGrpSpPr>
            <a:grpSpLocks/>
          </p:cNvGrpSpPr>
          <p:nvPr/>
        </p:nvGrpSpPr>
        <p:grpSpPr bwMode="auto">
          <a:xfrm>
            <a:off x="219075" y="884238"/>
            <a:ext cx="2695575" cy="371475"/>
            <a:chOff x="204" y="754"/>
            <a:chExt cx="1848" cy="258"/>
          </a:xfrm>
        </p:grpSpPr>
        <p:sp>
          <p:nvSpPr>
            <p:cNvPr id="73" name="WordArt 75">
              <a:extLst>
                <a:ext uri="{FF2B5EF4-FFF2-40B4-BE49-F238E27FC236}">
                  <a16:creationId xmlns:a16="http://schemas.microsoft.com/office/drawing/2014/main" id="{E3BA82D0-4F9B-4A3F-A081-93BE0A2B3BAD}"/>
                </a:ext>
              </a:extLst>
            </p:cNvPr>
            <p:cNvSpPr>
              <a:spLocks noChangeArrowheads="1" noChangeShapeType="1" noTextEdit="1"/>
            </p:cNvSpPr>
            <p:nvPr/>
          </p:nvSpPr>
          <p:spPr bwMode="auto">
            <a:xfrm>
              <a:off x="204" y="754"/>
              <a:ext cx="1848" cy="25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defTabSz="914400">
                <a:spcBef>
                  <a:spcPct val="0"/>
                </a:spcBef>
              </a:pPr>
              <a:r>
                <a:rPr kumimoji="1" lang="ja-JP" altLang="en-US" sz="3200" kern="10">
                  <a:ln w="101600">
                    <a:solidFill>
                      <a:srgbClr val="000000"/>
                    </a:solidFill>
                    <a:round/>
                    <a:headEnd/>
                    <a:tailEnd/>
                  </a:ln>
                  <a:solidFill>
                    <a:srgbClr val="000000"/>
                  </a:solidFill>
                  <a:latin typeface="HGP創英角ｺﾞｼｯｸUB" panose="020B0900000000000000" pitchFamily="50" charset="-128"/>
                  <a:ea typeface="HGP創英角ｺﾞｼｯｸUB" panose="020B0900000000000000" pitchFamily="50" charset="-128"/>
                </a:rPr>
                <a:t>自動車のエンジン</a:t>
              </a:r>
            </a:p>
          </p:txBody>
        </p:sp>
        <p:sp>
          <p:nvSpPr>
            <p:cNvPr id="74" name="WordArt 76">
              <a:extLst>
                <a:ext uri="{FF2B5EF4-FFF2-40B4-BE49-F238E27FC236}">
                  <a16:creationId xmlns:a16="http://schemas.microsoft.com/office/drawing/2014/main" id="{B612D6AB-DFF5-4561-BDA1-A2B2906CCDFA}"/>
                </a:ext>
              </a:extLst>
            </p:cNvPr>
            <p:cNvSpPr>
              <a:spLocks noChangeArrowheads="1" noChangeShapeType="1" noTextEdit="1"/>
            </p:cNvSpPr>
            <p:nvPr/>
          </p:nvSpPr>
          <p:spPr bwMode="auto">
            <a:xfrm>
              <a:off x="204" y="754"/>
              <a:ext cx="1848" cy="25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defTabSz="914400">
                <a:spcBef>
                  <a:spcPct val="0"/>
                </a:spcBef>
              </a:pPr>
              <a:r>
                <a:rPr kumimoji="1" lang="ja-JP" altLang="en-US" sz="3200" kern="10">
                  <a:ln w="63500">
                    <a:solidFill>
                      <a:srgbClr val="FFFFFF"/>
                    </a:solidFill>
                    <a:round/>
                    <a:headEnd/>
                    <a:tailEnd/>
                  </a:ln>
                  <a:solidFill>
                    <a:srgbClr val="FFFFFF"/>
                  </a:solidFill>
                  <a:latin typeface="HGP創英角ｺﾞｼｯｸUB" panose="020B0900000000000000" pitchFamily="50" charset="-128"/>
                  <a:ea typeface="HGP創英角ｺﾞｼｯｸUB" panose="020B0900000000000000" pitchFamily="50" charset="-128"/>
                </a:rPr>
                <a:t>自動車のエンジン</a:t>
              </a:r>
            </a:p>
          </p:txBody>
        </p:sp>
        <p:sp>
          <p:nvSpPr>
            <p:cNvPr id="75" name="WordArt 77">
              <a:extLst>
                <a:ext uri="{FF2B5EF4-FFF2-40B4-BE49-F238E27FC236}">
                  <a16:creationId xmlns:a16="http://schemas.microsoft.com/office/drawing/2014/main" id="{E7BAC2A0-41C9-4B73-A28B-A58809D771EA}"/>
                </a:ext>
              </a:extLst>
            </p:cNvPr>
            <p:cNvSpPr>
              <a:spLocks noChangeArrowheads="1" noChangeShapeType="1" noTextEdit="1"/>
            </p:cNvSpPr>
            <p:nvPr/>
          </p:nvSpPr>
          <p:spPr bwMode="auto">
            <a:xfrm>
              <a:off x="204" y="754"/>
              <a:ext cx="1848" cy="258"/>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defTabSz="914400">
                <a:spcBef>
                  <a:spcPct val="0"/>
                </a:spcBef>
              </a:pPr>
              <a:r>
                <a:rPr kumimoji="1" lang="ja-JP" altLang="en-US" sz="3200" kern="10" dirty="0">
                  <a:solidFill>
                    <a:prstClr val="black"/>
                  </a:solidFill>
                  <a:latin typeface="HGP創英角ｺﾞｼｯｸUB" panose="020B0900000000000000" pitchFamily="50" charset="-128"/>
                  <a:ea typeface="HGP創英角ｺﾞｼｯｸUB" panose="020B0900000000000000" pitchFamily="50" charset="-128"/>
                </a:rPr>
                <a:t>自動車のエンジン</a:t>
              </a:r>
            </a:p>
          </p:txBody>
        </p:sp>
      </p:grpSp>
      <p:pic>
        <p:nvPicPr>
          <p:cNvPr id="78" name="Picture 5" descr="組付け-NZｴﾝｼﾞﾝ">
            <a:extLst>
              <a:ext uri="{FF2B5EF4-FFF2-40B4-BE49-F238E27FC236}">
                <a16:creationId xmlns:a16="http://schemas.microsoft.com/office/drawing/2014/main" id="{4BE0E91D-F481-4DB6-BFA8-4D2BAB1C9B0D}"/>
              </a:ext>
            </a:extLst>
          </p:cNvPr>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62181" y="1035316"/>
            <a:ext cx="2503533" cy="2536638"/>
          </a:xfrm>
          <a:prstGeom prst="rect">
            <a:avLst/>
          </a:prstGeom>
          <a:noFill/>
          <a:extLst>
            <a:ext uri="{909E8E84-426E-40DD-AFC4-6F175D3DCCD1}">
              <a14:hiddenFill xmlns:a14="http://schemas.microsoft.com/office/drawing/2010/main">
                <a:solidFill>
                  <a:srgbClr val="FFFFFF"/>
                </a:solidFill>
              </a14:hiddenFill>
            </a:ext>
          </a:extLst>
        </p:spPr>
      </p:pic>
      <p:grpSp>
        <p:nvGrpSpPr>
          <p:cNvPr id="86" name="グループ化 85">
            <a:extLst>
              <a:ext uri="{FF2B5EF4-FFF2-40B4-BE49-F238E27FC236}">
                <a16:creationId xmlns:a16="http://schemas.microsoft.com/office/drawing/2014/main" id="{1C65B3CE-8C6E-4DD7-9A4F-1F14BA186D5E}"/>
              </a:ext>
            </a:extLst>
          </p:cNvPr>
          <p:cNvGrpSpPr/>
          <p:nvPr/>
        </p:nvGrpSpPr>
        <p:grpSpPr>
          <a:xfrm>
            <a:off x="4192495" y="6024450"/>
            <a:ext cx="1117614" cy="464311"/>
            <a:chOff x="3099080" y="3145421"/>
            <a:chExt cx="1117614" cy="464311"/>
          </a:xfrm>
        </p:grpSpPr>
        <p:sp>
          <p:nvSpPr>
            <p:cNvPr id="87" name="テキスト ボックス 86">
              <a:extLst>
                <a:ext uri="{FF2B5EF4-FFF2-40B4-BE49-F238E27FC236}">
                  <a16:creationId xmlns:a16="http://schemas.microsoft.com/office/drawing/2014/main" id="{4E66BDC7-DB8F-4D42-AF7A-2877B713D8B5}"/>
                </a:ext>
              </a:extLst>
            </p:cNvPr>
            <p:cNvSpPr txBox="1"/>
            <p:nvPr/>
          </p:nvSpPr>
          <p:spPr>
            <a:xfrm>
              <a:off x="3099080" y="3148067"/>
              <a:ext cx="1117614" cy="461665"/>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レクサス</a:t>
              </a:r>
              <a:endPar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テキスト ボックス 95">
              <a:extLst>
                <a:ext uri="{FF2B5EF4-FFF2-40B4-BE49-F238E27FC236}">
                  <a16:creationId xmlns:a16="http://schemas.microsoft.com/office/drawing/2014/main" id="{B410DA68-AF3D-4DC6-BC1A-614473CA6927}"/>
                </a:ext>
              </a:extLst>
            </p:cNvPr>
            <p:cNvSpPr txBox="1"/>
            <p:nvPr/>
          </p:nvSpPr>
          <p:spPr>
            <a:xfrm>
              <a:off x="3099080" y="3145422"/>
              <a:ext cx="1117614" cy="461665"/>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レクサス</a:t>
              </a:r>
              <a:endPar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97" name="テキスト ボックス 96">
              <a:extLst>
                <a:ext uri="{FF2B5EF4-FFF2-40B4-BE49-F238E27FC236}">
                  <a16:creationId xmlns:a16="http://schemas.microsoft.com/office/drawing/2014/main" id="{A4D2FBB5-C489-40F8-AB81-E5F2AB6EED88}"/>
                </a:ext>
              </a:extLst>
            </p:cNvPr>
            <p:cNvSpPr txBox="1"/>
            <p:nvPr/>
          </p:nvSpPr>
          <p:spPr>
            <a:xfrm>
              <a:off x="3099080" y="3145421"/>
              <a:ext cx="1117614" cy="461665"/>
            </a:xfrm>
            <a:prstGeom prst="rect">
              <a:avLst/>
            </a:prstGeom>
            <a:noFill/>
          </p:spPr>
          <p:txBody>
            <a:bodyPr wrap="none" rtlCol="0">
              <a:spAutoFit/>
            </a:bodyPr>
            <a:lstStyle/>
            <a:p>
              <a:r>
                <a:rPr lang="ja-JP" altLang="en-US"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レクサス</a:t>
              </a:r>
              <a:endParaRPr lang="en-US" altLang="ja-JP"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4" name="吹き出し: 四角形 13">
            <a:extLst>
              <a:ext uri="{FF2B5EF4-FFF2-40B4-BE49-F238E27FC236}">
                <a16:creationId xmlns:a16="http://schemas.microsoft.com/office/drawing/2014/main" id="{6418C7CF-CEFA-418E-AC46-2FEB805CBC7B}"/>
              </a:ext>
            </a:extLst>
          </p:cNvPr>
          <p:cNvSpPr/>
          <p:nvPr/>
        </p:nvSpPr>
        <p:spPr>
          <a:xfrm>
            <a:off x="3035428" y="884238"/>
            <a:ext cx="2794562" cy="2856477"/>
          </a:xfrm>
          <a:prstGeom prst="wedgeRectCallout">
            <a:avLst>
              <a:gd name="adj1" fmla="val -108139"/>
              <a:gd name="adj2" fmla="val 15499"/>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吹き出し: 四角形 97">
            <a:extLst>
              <a:ext uri="{FF2B5EF4-FFF2-40B4-BE49-F238E27FC236}">
                <a16:creationId xmlns:a16="http://schemas.microsoft.com/office/drawing/2014/main" id="{C11B8348-5C74-4C0B-B0EC-4E59464D6C78}"/>
              </a:ext>
            </a:extLst>
          </p:cNvPr>
          <p:cNvSpPr/>
          <p:nvPr/>
        </p:nvSpPr>
        <p:spPr>
          <a:xfrm>
            <a:off x="6043090" y="884238"/>
            <a:ext cx="2794562" cy="2856477"/>
          </a:xfrm>
          <a:prstGeom prst="wedgeRectCallout">
            <a:avLst>
              <a:gd name="adj1" fmla="val -105486"/>
              <a:gd name="adj2" fmla="val -4688"/>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5" name="Picture 5">
            <a:extLst>
              <a:ext uri="{FF2B5EF4-FFF2-40B4-BE49-F238E27FC236}">
                <a16:creationId xmlns:a16="http://schemas.microsoft.com/office/drawing/2014/main" id="{FEFB849E-0BAD-4B90-941A-5E6AB3585E3A}"/>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0" b="91579" l="2857" r="94286"/>
                    </a14:imgEffect>
                  </a14:imgLayer>
                </a14:imgProps>
              </a:ext>
              <a:ext uri="{28A0092B-C50C-407E-A947-70E740481C1C}">
                <a14:useLocalDpi xmlns:a14="http://schemas.microsoft.com/office/drawing/2010/main" val="0"/>
              </a:ext>
            </a:extLst>
          </a:blip>
          <a:srcRect/>
          <a:stretch>
            <a:fillRect/>
          </a:stretch>
        </p:blipFill>
        <p:spPr bwMode="auto">
          <a:xfrm flipH="1">
            <a:off x="5971559" y="1635209"/>
            <a:ext cx="2794562" cy="2150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9" name="グループ化 98">
            <a:extLst>
              <a:ext uri="{FF2B5EF4-FFF2-40B4-BE49-F238E27FC236}">
                <a16:creationId xmlns:a16="http://schemas.microsoft.com/office/drawing/2014/main" id="{2D850ABC-6C9A-40A2-9D5D-2F67E48326BC}"/>
              </a:ext>
            </a:extLst>
          </p:cNvPr>
          <p:cNvGrpSpPr/>
          <p:nvPr/>
        </p:nvGrpSpPr>
        <p:grpSpPr>
          <a:xfrm>
            <a:off x="6095416" y="1020053"/>
            <a:ext cx="2622834" cy="525866"/>
            <a:chOff x="3099080" y="3145421"/>
            <a:chExt cx="2622834" cy="525866"/>
          </a:xfrm>
        </p:grpSpPr>
        <p:sp>
          <p:nvSpPr>
            <p:cNvPr id="100" name="テキスト ボックス 99">
              <a:extLst>
                <a:ext uri="{FF2B5EF4-FFF2-40B4-BE49-F238E27FC236}">
                  <a16:creationId xmlns:a16="http://schemas.microsoft.com/office/drawing/2014/main" id="{6D337076-2C74-4D74-BA31-73491856CB1E}"/>
                </a:ext>
              </a:extLst>
            </p:cNvPr>
            <p:cNvSpPr txBox="1"/>
            <p:nvPr/>
          </p:nvSpPr>
          <p:spPr>
            <a:xfrm>
              <a:off x="3099080" y="3148067"/>
              <a:ext cx="2622834" cy="523220"/>
            </a:xfrm>
            <a:prstGeom prst="rect">
              <a:avLst/>
            </a:prstGeom>
            <a:noFill/>
          </p:spPr>
          <p:txBody>
            <a:bodyPr wrap="none" rtlCol="0">
              <a:spAutoFit/>
            </a:bodyPr>
            <a:lstStyle/>
            <a:p>
              <a:r>
                <a:rPr lang="en-US" altLang="ja-JP" sz="28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シリンダーヘッド</a:t>
              </a:r>
              <a:r>
                <a:rPr lang="en-US" altLang="ja-JP" sz="28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01" name="テキスト ボックス 100">
              <a:extLst>
                <a:ext uri="{FF2B5EF4-FFF2-40B4-BE49-F238E27FC236}">
                  <a16:creationId xmlns:a16="http://schemas.microsoft.com/office/drawing/2014/main" id="{9330E841-ABFD-472E-87D0-76A88B446D40}"/>
                </a:ext>
              </a:extLst>
            </p:cNvPr>
            <p:cNvSpPr txBox="1"/>
            <p:nvPr/>
          </p:nvSpPr>
          <p:spPr>
            <a:xfrm>
              <a:off x="3099080" y="3145422"/>
              <a:ext cx="2622834" cy="523220"/>
            </a:xfrm>
            <a:prstGeom prst="rect">
              <a:avLst/>
            </a:prstGeom>
            <a:noFill/>
          </p:spPr>
          <p:txBody>
            <a:bodyPr wrap="none" rtlCol="0">
              <a:spAutoFit/>
            </a:bodyPr>
            <a:lstStyle/>
            <a:p>
              <a:r>
                <a:rPr lang="en-US" altLang="ja-JP" sz="28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シリンダーヘッド</a:t>
              </a:r>
              <a:r>
                <a:rPr lang="en-US" altLang="ja-JP" sz="28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a:t>
              </a:r>
            </a:p>
          </p:txBody>
        </p:sp>
        <p:sp>
          <p:nvSpPr>
            <p:cNvPr id="102" name="テキスト ボックス 101">
              <a:extLst>
                <a:ext uri="{FF2B5EF4-FFF2-40B4-BE49-F238E27FC236}">
                  <a16:creationId xmlns:a16="http://schemas.microsoft.com/office/drawing/2014/main" id="{30B75734-149F-42C9-B867-16AD95B2B56B}"/>
                </a:ext>
              </a:extLst>
            </p:cNvPr>
            <p:cNvSpPr txBox="1"/>
            <p:nvPr/>
          </p:nvSpPr>
          <p:spPr>
            <a:xfrm>
              <a:off x="3099080" y="3145421"/>
              <a:ext cx="2622834" cy="523220"/>
            </a:xfrm>
            <a:prstGeom prst="rect">
              <a:avLst/>
            </a:prstGeom>
            <a:noFill/>
          </p:spPr>
          <p:txBody>
            <a:bodyPr wrap="none" rtlCol="0">
              <a:spAutoFit/>
            </a:bodyPr>
            <a:lstStyle/>
            <a:p>
              <a:r>
                <a:rPr lang="en-US" altLang="ja-JP" sz="28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シリンダーヘッド</a:t>
              </a:r>
              <a:r>
                <a:rPr lang="en-US" altLang="ja-JP" sz="28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45" name="グループ化 44">
            <a:extLst>
              <a:ext uri="{FF2B5EF4-FFF2-40B4-BE49-F238E27FC236}">
                <a16:creationId xmlns:a16="http://schemas.microsoft.com/office/drawing/2014/main" id="{01BAA200-B8EE-417D-A798-65543995C30F}"/>
              </a:ext>
            </a:extLst>
          </p:cNvPr>
          <p:cNvGrpSpPr/>
          <p:nvPr/>
        </p:nvGrpSpPr>
        <p:grpSpPr>
          <a:xfrm>
            <a:off x="1245811" y="3329382"/>
            <a:ext cx="7234674" cy="769441"/>
            <a:chOff x="741451" y="-3857007"/>
            <a:chExt cx="7234674" cy="769441"/>
          </a:xfrm>
        </p:grpSpPr>
        <p:sp>
          <p:nvSpPr>
            <p:cNvPr id="46" name="テキスト ボックス 45">
              <a:extLst>
                <a:ext uri="{FF2B5EF4-FFF2-40B4-BE49-F238E27FC236}">
                  <a16:creationId xmlns:a16="http://schemas.microsoft.com/office/drawing/2014/main" id="{65F13EBF-DA98-4490-A1D1-01DF40FDD23C}"/>
                </a:ext>
              </a:extLst>
            </p:cNvPr>
            <p:cNvSpPr txBox="1"/>
            <p:nvPr/>
          </p:nvSpPr>
          <p:spPr>
            <a:xfrm>
              <a:off x="741451" y="-3857007"/>
              <a:ext cx="7234674" cy="769441"/>
            </a:xfrm>
            <a:prstGeom prst="rect">
              <a:avLst/>
            </a:prstGeom>
            <a:noFill/>
          </p:spPr>
          <p:txBody>
            <a:bodyPr wrap="none" rtlCol="0">
              <a:spAutoFit/>
            </a:bodyPr>
            <a:lstStyle/>
            <a:p>
              <a:pPr algn="ctr"/>
              <a:r>
                <a:rPr lang="ja-JP" altLang="en-US" sz="4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エンジンを動かす重要部品！！</a:t>
              </a:r>
            </a:p>
          </p:txBody>
        </p:sp>
        <p:sp>
          <p:nvSpPr>
            <p:cNvPr id="47" name="テキスト ボックス 46">
              <a:extLst>
                <a:ext uri="{FF2B5EF4-FFF2-40B4-BE49-F238E27FC236}">
                  <a16:creationId xmlns:a16="http://schemas.microsoft.com/office/drawing/2014/main" id="{EB4104DE-DD00-4D20-92D1-B36A9CF856F9}"/>
                </a:ext>
              </a:extLst>
            </p:cNvPr>
            <p:cNvSpPr txBox="1"/>
            <p:nvPr/>
          </p:nvSpPr>
          <p:spPr>
            <a:xfrm>
              <a:off x="741451" y="-3857007"/>
              <a:ext cx="7234674" cy="769441"/>
            </a:xfrm>
            <a:prstGeom prst="rect">
              <a:avLst/>
            </a:prstGeom>
            <a:noFill/>
          </p:spPr>
          <p:txBody>
            <a:bodyPr wrap="none" rtlCol="0">
              <a:spAutoFit/>
            </a:bodyPr>
            <a:lstStyle/>
            <a:p>
              <a:pPr algn="ctr"/>
              <a:r>
                <a:rPr lang="ja-JP" altLang="en-US" sz="4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エンジンを動かす重要部品！！</a:t>
              </a:r>
              <a:endParaRPr lang="en-US" altLang="ja-JP" sz="4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a:extLst>
                <a:ext uri="{FF2B5EF4-FFF2-40B4-BE49-F238E27FC236}">
                  <a16:creationId xmlns:a16="http://schemas.microsoft.com/office/drawing/2014/main" id="{C17CBC4D-37E5-4C49-9C1E-ABC5DEF2D4E8}"/>
                </a:ext>
              </a:extLst>
            </p:cNvPr>
            <p:cNvSpPr txBox="1"/>
            <p:nvPr/>
          </p:nvSpPr>
          <p:spPr>
            <a:xfrm>
              <a:off x="741451" y="-3857007"/>
              <a:ext cx="7234673" cy="769441"/>
            </a:xfrm>
            <a:prstGeom prst="rect">
              <a:avLst/>
            </a:prstGeom>
            <a:noFill/>
          </p:spPr>
          <p:txBody>
            <a:bodyPr wrap="none" rtlCol="0">
              <a:spAutoFit/>
            </a:bodyPr>
            <a:lstStyle/>
            <a:p>
              <a:pPr algn="ctr"/>
              <a:r>
                <a:rPr lang="ja-JP" altLang="en-US" sz="4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エンジンを動かす重要部品！！</a:t>
              </a:r>
              <a:endParaRPr lang="en-US" altLang="ja-JP" sz="4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grpSp>
    </p:spTree>
    <p:custDataLst>
      <p:tags r:id="rId1"/>
    </p:custDataLst>
    <p:extLst>
      <p:ext uri="{BB962C8B-B14F-4D97-AF65-F5344CB8AC3E}">
        <p14:creationId xmlns:p14="http://schemas.microsoft.com/office/powerpoint/2010/main" val="110000400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pic>
        <p:nvPicPr>
          <p:cNvPr id="269" name="図 268">
            <a:extLst>
              <a:ext uri="{FF2B5EF4-FFF2-40B4-BE49-F238E27FC236}">
                <a16:creationId xmlns:a16="http://schemas.microsoft.com/office/drawing/2014/main" id="{93156AB2-8DBD-4C85-B8AC-4FF402205CE5}"/>
              </a:ext>
            </a:extLst>
          </p:cNvPr>
          <p:cNvPicPr>
            <a:picLocks noChangeAspect="1"/>
          </p:cNvPicPr>
          <p:nvPr/>
        </p:nvPicPr>
        <p:blipFill>
          <a:blip r:embed="rId3"/>
          <a:stretch>
            <a:fillRect/>
          </a:stretch>
        </p:blipFill>
        <p:spPr>
          <a:xfrm>
            <a:off x="1364195" y="4952534"/>
            <a:ext cx="6283178" cy="1592036"/>
          </a:xfrm>
          <a:prstGeom prst="rect">
            <a:avLst/>
          </a:prstGeom>
        </p:spPr>
      </p:pic>
      <p:sp>
        <p:nvSpPr>
          <p:cNvPr id="2" name="スクロール: 横 1">
            <a:extLst>
              <a:ext uri="{FF2B5EF4-FFF2-40B4-BE49-F238E27FC236}">
                <a16:creationId xmlns:a16="http://schemas.microsoft.com/office/drawing/2014/main" id="{74DD6960-284E-46B4-BCBB-FB28FC7E6975}"/>
              </a:ext>
            </a:extLst>
          </p:cNvPr>
          <p:cNvSpPr/>
          <p:nvPr/>
        </p:nvSpPr>
        <p:spPr>
          <a:xfrm>
            <a:off x="452633" y="5737478"/>
            <a:ext cx="7896146" cy="1121959"/>
          </a:xfrm>
          <a:prstGeom prst="horizontalScroll">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4" name="グループ化 73">
            <a:extLst>
              <a:ext uri="{FF2B5EF4-FFF2-40B4-BE49-F238E27FC236}">
                <a16:creationId xmlns:a16="http://schemas.microsoft.com/office/drawing/2014/main" id="{1AB3AF15-AE3A-451D-90FA-33B00248D9E6}"/>
              </a:ext>
            </a:extLst>
          </p:cNvPr>
          <p:cNvGrpSpPr/>
          <p:nvPr/>
        </p:nvGrpSpPr>
        <p:grpSpPr>
          <a:xfrm>
            <a:off x="117895" y="172446"/>
            <a:ext cx="2634209" cy="587208"/>
            <a:chOff x="1408410" y="3646900"/>
            <a:chExt cx="2634209" cy="587208"/>
          </a:xfrm>
        </p:grpSpPr>
        <p:sp>
          <p:nvSpPr>
            <p:cNvPr id="75" name="テキスト ボックス 74">
              <a:extLst>
                <a:ext uri="{FF2B5EF4-FFF2-40B4-BE49-F238E27FC236}">
                  <a16:creationId xmlns:a16="http://schemas.microsoft.com/office/drawing/2014/main" id="{66AC8925-6E42-454E-9BE2-CE70E289BD7E}"/>
                </a:ext>
              </a:extLst>
            </p:cNvPr>
            <p:cNvSpPr txBox="1"/>
            <p:nvPr/>
          </p:nvSpPr>
          <p:spPr>
            <a:xfrm>
              <a:off x="1408410" y="3648748"/>
              <a:ext cx="2629246" cy="584775"/>
            </a:xfrm>
            <a:prstGeom prst="rect">
              <a:avLst/>
            </a:prstGeom>
            <a:noFill/>
          </p:spPr>
          <p:txBody>
            <a:bodyPr wrap="none" rtlCol="0">
              <a:spAutoFit/>
            </a:bodyPr>
            <a:lstStyle/>
            <a:p>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サークルの紹介</a:t>
              </a:r>
            </a:p>
          </p:txBody>
        </p:sp>
        <p:sp>
          <p:nvSpPr>
            <p:cNvPr id="76" name="テキスト ボックス 75">
              <a:extLst>
                <a:ext uri="{FF2B5EF4-FFF2-40B4-BE49-F238E27FC236}">
                  <a16:creationId xmlns:a16="http://schemas.microsoft.com/office/drawing/2014/main" id="{43B3AD37-AB56-412B-9BBF-B8EA7DC8BC97}"/>
                </a:ext>
              </a:extLst>
            </p:cNvPr>
            <p:cNvSpPr txBox="1"/>
            <p:nvPr/>
          </p:nvSpPr>
          <p:spPr>
            <a:xfrm>
              <a:off x="1408410" y="3649333"/>
              <a:ext cx="2629246" cy="584775"/>
            </a:xfrm>
            <a:prstGeom prst="rect">
              <a:avLst/>
            </a:prstGeom>
            <a:noFill/>
          </p:spPr>
          <p:txBody>
            <a:bodyPr wrap="none" rtlCol="0">
              <a:spAutoFit/>
            </a:bodyPr>
            <a:lstStyle/>
            <a:p>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サークルの紹介</a:t>
              </a:r>
            </a:p>
          </p:txBody>
        </p:sp>
        <p:sp>
          <p:nvSpPr>
            <p:cNvPr id="77" name="テキスト ボックス 76">
              <a:extLst>
                <a:ext uri="{FF2B5EF4-FFF2-40B4-BE49-F238E27FC236}">
                  <a16:creationId xmlns:a16="http://schemas.microsoft.com/office/drawing/2014/main" id="{153AD318-5785-4C7C-B8B4-AD1316BF5A8B}"/>
                </a:ext>
              </a:extLst>
            </p:cNvPr>
            <p:cNvSpPr txBox="1"/>
            <p:nvPr/>
          </p:nvSpPr>
          <p:spPr>
            <a:xfrm>
              <a:off x="1413373" y="3646900"/>
              <a:ext cx="2629246" cy="584775"/>
            </a:xfrm>
            <a:prstGeom prst="rect">
              <a:avLst/>
            </a:prstGeom>
            <a:noFill/>
          </p:spPr>
          <p:txBody>
            <a:bodyPr wrap="none" rtlCol="0">
              <a:spAutoFit/>
            </a:bodyPr>
            <a:lstStyle/>
            <a:p>
              <a:r>
                <a:rPr lang="ja-JP" altLang="en-US" sz="3200" dirty="0">
                  <a:ln>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サークルの紹介</a:t>
              </a:r>
            </a:p>
          </p:txBody>
        </p:sp>
      </p:grpSp>
      <p:sp>
        <p:nvSpPr>
          <p:cNvPr id="78" name="AutoShape 817">
            <a:extLst>
              <a:ext uri="{FF2B5EF4-FFF2-40B4-BE49-F238E27FC236}">
                <a16:creationId xmlns:a16="http://schemas.microsoft.com/office/drawing/2014/main" id="{900FC18B-B821-4276-A26D-A765B62DC9AD}"/>
              </a:ext>
            </a:extLst>
          </p:cNvPr>
          <p:cNvSpPr>
            <a:spLocks noChangeArrowheads="1"/>
          </p:cNvSpPr>
          <p:nvPr/>
        </p:nvSpPr>
        <p:spPr bwMode="auto">
          <a:xfrm>
            <a:off x="5285865" y="934695"/>
            <a:ext cx="3814475" cy="4033086"/>
          </a:xfrm>
          <a:prstGeom prst="roundRect">
            <a:avLst>
              <a:gd name="adj" fmla="val 0"/>
            </a:avLst>
          </a:prstGeom>
          <a:solidFill>
            <a:schemeClr val="tx1"/>
          </a:solidFill>
          <a:ln w="3175" algn="ctr">
            <a:solidFill>
              <a:sysClr val="windowText" lastClr="000000"/>
            </a:solidFill>
            <a:round/>
            <a:headEnd/>
            <a:tailEnd/>
          </a:ln>
          <a:effectLst/>
        </p:spPr>
        <p:txBody>
          <a:bodyPr wrap="none" anchor="ctr"/>
          <a:lstStyle>
            <a:lvl1pPr algn="l" eaLnBrk="0" hangingPunct="0">
              <a:spcBef>
                <a:spcPct val="20000"/>
              </a:spcBef>
              <a:buSzPct val="60000"/>
              <a:buFont typeface="Wingdings" pitchFamily="2" charset="2"/>
              <a:buChar char=""/>
              <a:defRPr kumimoji="1" sz="2100">
                <a:solidFill>
                  <a:schemeClr val="tx1"/>
                </a:solidFill>
                <a:latin typeface="Palatino Linotype" pitchFamily="18" charset="0"/>
                <a:ea typeface="HGS明朝E" pitchFamily="18" charset="-128"/>
              </a:defRPr>
            </a:lvl1pPr>
            <a:lvl2pPr marL="742950" indent="-285750" algn="l" eaLnBrk="0" hangingPunct="0">
              <a:spcBef>
                <a:spcPct val="20000"/>
              </a:spcBef>
              <a:buSzPct val="60000"/>
              <a:buFont typeface="Wingdings" pitchFamily="2" charset="2"/>
              <a:buChar char=""/>
              <a:defRPr kumimoji="1" sz="1900">
                <a:solidFill>
                  <a:schemeClr val="tx1"/>
                </a:solidFill>
                <a:latin typeface="Palatino Linotype" pitchFamily="18" charset="0"/>
                <a:ea typeface="HGS明朝E" pitchFamily="18" charset="-128"/>
              </a:defRPr>
            </a:lvl2pPr>
            <a:lvl3pPr marL="1143000" indent="-228600" algn="l" eaLnBrk="0" hangingPunct="0">
              <a:spcBef>
                <a:spcPct val="20000"/>
              </a:spcBef>
              <a:buSzPct val="60000"/>
              <a:buFont typeface="Wingdings" pitchFamily="2" charset="2"/>
              <a:buChar char=""/>
              <a:defRPr kumimoji="1" sz="1700">
                <a:solidFill>
                  <a:schemeClr val="tx1"/>
                </a:solidFill>
                <a:latin typeface="Palatino Linotype" pitchFamily="18" charset="0"/>
                <a:ea typeface="HGS明朝E" pitchFamily="18" charset="-128"/>
              </a:defRPr>
            </a:lvl3pPr>
            <a:lvl4pPr marL="1600200" indent="-228600" algn="l" eaLnBrk="0" hangingPunct="0">
              <a:spcBef>
                <a:spcPct val="20000"/>
              </a:spcBef>
              <a:buSzPct val="60000"/>
              <a:buFont typeface="Wingdings" pitchFamily="2" charset="2"/>
              <a:buChar char=""/>
              <a:defRPr kumimoji="1" sz="1600">
                <a:solidFill>
                  <a:schemeClr val="tx1"/>
                </a:solidFill>
                <a:latin typeface="Palatino Linotype" pitchFamily="18" charset="0"/>
                <a:ea typeface="HGS明朝E" pitchFamily="18" charset="-128"/>
              </a:defRPr>
            </a:lvl4pPr>
            <a:lvl5pPr marL="2057400" indent="-228600" algn="l" eaLnBrk="0" hangingPunct="0">
              <a:spcBef>
                <a:spcPct val="20000"/>
              </a:spcBef>
              <a:buSzPct val="60000"/>
              <a:buFont typeface="Wingdings" pitchFamily="2" charset="2"/>
              <a:buChar char=""/>
              <a:defRPr kumimoji="1" sz="1500">
                <a:solidFill>
                  <a:schemeClr val="tx1"/>
                </a:solidFill>
                <a:latin typeface="Palatino Linotype" pitchFamily="18" charset="0"/>
                <a:ea typeface="HGS明朝E" pitchFamily="18" charset="-128"/>
              </a:defRPr>
            </a:lvl5pPr>
            <a:lvl6pPr marL="2514600" indent="-228600" eaLnBrk="0" fontAlgn="base" hangingPunct="0">
              <a:spcBef>
                <a:spcPct val="20000"/>
              </a:spcBef>
              <a:spcAft>
                <a:spcPct val="0"/>
              </a:spcAft>
              <a:buSzPct val="60000"/>
              <a:buFont typeface="Wingdings" pitchFamily="2" charset="2"/>
              <a:buChar char=""/>
              <a:defRPr kumimoji="1" sz="1500">
                <a:solidFill>
                  <a:schemeClr val="tx1"/>
                </a:solidFill>
                <a:latin typeface="Palatino Linotype" pitchFamily="18" charset="0"/>
                <a:ea typeface="HGS明朝E" pitchFamily="18" charset="-128"/>
              </a:defRPr>
            </a:lvl6pPr>
            <a:lvl7pPr marL="2971800" indent="-228600" eaLnBrk="0" fontAlgn="base" hangingPunct="0">
              <a:spcBef>
                <a:spcPct val="20000"/>
              </a:spcBef>
              <a:spcAft>
                <a:spcPct val="0"/>
              </a:spcAft>
              <a:buSzPct val="60000"/>
              <a:buFont typeface="Wingdings" pitchFamily="2" charset="2"/>
              <a:buChar char=""/>
              <a:defRPr kumimoji="1" sz="1500">
                <a:solidFill>
                  <a:schemeClr val="tx1"/>
                </a:solidFill>
                <a:latin typeface="Palatino Linotype" pitchFamily="18" charset="0"/>
                <a:ea typeface="HGS明朝E" pitchFamily="18" charset="-128"/>
              </a:defRPr>
            </a:lvl7pPr>
            <a:lvl8pPr marL="3429000" indent="-228600" eaLnBrk="0" fontAlgn="base" hangingPunct="0">
              <a:spcBef>
                <a:spcPct val="20000"/>
              </a:spcBef>
              <a:spcAft>
                <a:spcPct val="0"/>
              </a:spcAft>
              <a:buSzPct val="60000"/>
              <a:buFont typeface="Wingdings" pitchFamily="2" charset="2"/>
              <a:buChar char=""/>
              <a:defRPr kumimoji="1" sz="1500">
                <a:solidFill>
                  <a:schemeClr val="tx1"/>
                </a:solidFill>
                <a:latin typeface="Palatino Linotype" pitchFamily="18" charset="0"/>
                <a:ea typeface="HGS明朝E" pitchFamily="18" charset="-128"/>
              </a:defRPr>
            </a:lvl8pPr>
            <a:lvl9pPr marL="3886200" indent="-228600" eaLnBrk="0" fontAlgn="base" hangingPunct="0">
              <a:spcBef>
                <a:spcPct val="20000"/>
              </a:spcBef>
              <a:spcAft>
                <a:spcPct val="0"/>
              </a:spcAft>
              <a:buSzPct val="60000"/>
              <a:buFont typeface="Wingdings" pitchFamily="2" charset="2"/>
              <a:buChar char=""/>
              <a:defRPr kumimoji="1" sz="1500">
                <a:solidFill>
                  <a:schemeClr val="tx1"/>
                </a:solidFill>
                <a:latin typeface="Palatino Linotype" pitchFamily="18" charset="0"/>
                <a:ea typeface="HGS明朝E" pitchFamily="18" charset="-128"/>
              </a:defRPr>
            </a:lvl9p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grpSp>
        <p:nvGrpSpPr>
          <p:cNvPr id="83" name="グループ化 82">
            <a:extLst>
              <a:ext uri="{FF2B5EF4-FFF2-40B4-BE49-F238E27FC236}">
                <a16:creationId xmlns:a16="http://schemas.microsoft.com/office/drawing/2014/main" id="{09DB1810-C6B3-4306-A899-D451AF87BB16}"/>
              </a:ext>
            </a:extLst>
          </p:cNvPr>
          <p:cNvGrpSpPr/>
          <p:nvPr/>
        </p:nvGrpSpPr>
        <p:grpSpPr>
          <a:xfrm>
            <a:off x="6292152" y="4044451"/>
            <a:ext cx="2125903" cy="930392"/>
            <a:chOff x="1408410" y="3645645"/>
            <a:chExt cx="2125903" cy="930392"/>
          </a:xfrm>
        </p:grpSpPr>
        <p:sp>
          <p:nvSpPr>
            <p:cNvPr id="84" name="テキスト ボックス 83">
              <a:extLst>
                <a:ext uri="{FF2B5EF4-FFF2-40B4-BE49-F238E27FC236}">
                  <a16:creationId xmlns:a16="http://schemas.microsoft.com/office/drawing/2014/main" id="{03543E18-3CAC-4CE2-8162-659977464B48}"/>
                </a:ext>
              </a:extLst>
            </p:cNvPr>
            <p:cNvSpPr txBox="1"/>
            <p:nvPr/>
          </p:nvSpPr>
          <p:spPr>
            <a:xfrm>
              <a:off x="1408410" y="3648748"/>
              <a:ext cx="2125903" cy="923330"/>
            </a:xfrm>
            <a:prstGeom prst="rect">
              <a:avLst/>
            </a:prstGeom>
            <a:noFill/>
          </p:spPr>
          <p:txBody>
            <a:bodyPr wrap="none" rtlCol="0">
              <a:spAutoFit/>
            </a:bodyPr>
            <a:lstStyle/>
            <a:p>
              <a:r>
                <a:rPr lang="en-US" altLang="ja-JP" sz="54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B</a:t>
              </a:r>
              <a:r>
                <a:rPr lang="ja-JP" altLang="en-US" sz="54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ランク</a:t>
              </a:r>
            </a:p>
          </p:txBody>
        </p:sp>
        <p:sp>
          <p:nvSpPr>
            <p:cNvPr id="85" name="テキスト ボックス 84">
              <a:extLst>
                <a:ext uri="{FF2B5EF4-FFF2-40B4-BE49-F238E27FC236}">
                  <a16:creationId xmlns:a16="http://schemas.microsoft.com/office/drawing/2014/main" id="{4A3F026C-E3EF-4005-99A0-8D20A13D05B1}"/>
                </a:ext>
              </a:extLst>
            </p:cNvPr>
            <p:cNvSpPr txBox="1"/>
            <p:nvPr/>
          </p:nvSpPr>
          <p:spPr>
            <a:xfrm>
              <a:off x="1408410" y="3652707"/>
              <a:ext cx="2125903" cy="923330"/>
            </a:xfrm>
            <a:prstGeom prst="rect">
              <a:avLst/>
            </a:prstGeom>
            <a:noFill/>
          </p:spPr>
          <p:txBody>
            <a:bodyPr wrap="none" rtlCol="0">
              <a:spAutoFit/>
            </a:bodyPr>
            <a:lstStyle/>
            <a:p>
              <a:r>
                <a:rPr lang="en-US" altLang="ja-JP" sz="54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B</a:t>
              </a:r>
              <a:r>
                <a:rPr lang="ja-JP" altLang="en-US" sz="54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ランク</a:t>
              </a:r>
            </a:p>
          </p:txBody>
        </p:sp>
        <p:sp>
          <p:nvSpPr>
            <p:cNvPr id="86" name="テキスト ボックス 85">
              <a:extLst>
                <a:ext uri="{FF2B5EF4-FFF2-40B4-BE49-F238E27FC236}">
                  <a16:creationId xmlns:a16="http://schemas.microsoft.com/office/drawing/2014/main" id="{A255DAC7-B3D3-4285-90E5-B7E6A5C72812}"/>
                </a:ext>
              </a:extLst>
            </p:cNvPr>
            <p:cNvSpPr txBox="1"/>
            <p:nvPr/>
          </p:nvSpPr>
          <p:spPr>
            <a:xfrm>
              <a:off x="1408410" y="3645645"/>
              <a:ext cx="2125903" cy="923330"/>
            </a:xfrm>
            <a:prstGeom prst="rect">
              <a:avLst/>
            </a:prstGeom>
            <a:noFill/>
          </p:spPr>
          <p:txBody>
            <a:bodyPr wrap="none" rtlCol="0">
              <a:spAutoFit/>
            </a:bodyPr>
            <a:lstStyle/>
            <a:p>
              <a:r>
                <a:rPr lang="en-US" altLang="ja-JP" sz="5400" dirty="0">
                  <a:ln>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B</a:t>
              </a:r>
              <a:r>
                <a:rPr lang="ja-JP" altLang="en-US" sz="5400" dirty="0">
                  <a:ln>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ランク</a:t>
              </a:r>
            </a:p>
          </p:txBody>
        </p:sp>
      </p:grpSp>
      <p:grpSp>
        <p:nvGrpSpPr>
          <p:cNvPr id="87" name="グループ化 86">
            <a:extLst>
              <a:ext uri="{FF2B5EF4-FFF2-40B4-BE49-F238E27FC236}">
                <a16:creationId xmlns:a16="http://schemas.microsoft.com/office/drawing/2014/main" id="{4C89000D-1BF3-42BB-9BC9-3584A0C9ABD3}"/>
              </a:ext>
            </a:extLst>
          </p:cNvPr>
          <p:cNvGrpSpPr/>
          <p:nvPr/>
        </p:nvGrpSpPr>
        <p:grpSpPr>
          <a:xfrm>
            <a:off x="5476657" y="1045984"/>
            <a:ext cx="3218389" cy="3042721"/>
            <a:chOff x="5934055" y="2358263"/>
            <a:chExt cx="3009221" cy="3042721"/>
          </a:xfrm>
        </p:grpSpPr>
        <p:sp>
          <p:nvSpPr>
            <p:cNvPr id="88" name="WordArt 648">
              <a:extLst>
                <a:ext uri="{FF2B5EF4-FFF2-40B4-BE49-F238E27FC236}">
                  <a16:creationId xmlns:a16="http://schemas.microsoft.com/office/drawing/2014/main" id="{E3E57EE7-35ED-4FC6-AC19-B17DEDCA4825}"/>
                </a:ext>
              </a:extLst>
            </p:cNvPr>
            <p:cNvSpPr>
              <a:spLocks noChangeArrowheads="1" noChangeShapeType="1" noTextEdit="1"/>
            </p:cNvSpPr>
            <p:nvPr/>
          </p:nvSpPr>
          <p:spPr bwMode="auto">
            <a:xfrm>
              <a:off x="5934055" y="2379924"/>
              <a:ext cx="339719" cy="1333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89" name="WordArt 84">
              <a:extLst>
                <a:ext uri="{FF2B5EF4-FFF2-40B4-BE49-F238E27FC236}">
                  <a16:creationId xmlns:a16="http://schemas.microsoft.com/office/drawing/2014/main" id="{C98A7662-95DA-4539-9C44-851C3A850C84}"/>
                </a:ext>
              </a:extLst>
            </p:cNvPr>
            <p:cNvSpPr>
              <a:spLocks noChangeArrowheads="1" noChangeShapeType="1" noTextEdit="1"/>
            </p:cNvSpPr>
            <p:nvPr/>
          </p:nvSpPr>
          <p:spPr bwMode="auto">
            <a:xfrm rot="5400000">
              <a:off x="5446024" y="3548880"/>
              <a:ext cx="1354028" cy="342218"/>
            </a:xfrm>
            <a:prstGeom prst="rect">
              <a:avLst/>
            </a:prstGeom>
            <a:extLst>
              <a:ext uri="{AF507438-7753-43E0-B8FC-AC1667EBCBE1}">
                <a14:hiddenEffects xmlns:a14="http://schemas.microsoft.com/office/drawing/2010/main">
                  <a:effectLst/>
                </a14:hiddenEffects>
              </a:ext>
            </a:extLst>
          </p:spPr>
          <p:txBody>
            <a:bodyPr vert="eaVert"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10" cap="none" spc="0" normalizeH="0" baseline="0" noProof="0" dirty="0">
                  <a:ln w="0">
                    <a:solidFill>
                      <a:prstClr val="black"/>
                    </a:solidFill>
                    <a:round/>
                    <a:headEnd/>
                    <a:tailEnd/>
                  </a:ln>
                  <a:solidFill>
                    <a:prstClr val="black"/>
                  </a:solidFill>
                  <a:effectLst/>
                  <a:uLnTx/>
                  <a:uFillTx/>
                  <a:latin typeface="Meiryo UI" panose="020B0604030504040204" pitchFamily="50" charset="-128"/>
                  <a:ea typeface="Meiryo UI" panose="020B0604030504040204" pitchFamily="50" charset="-128"/>
                </a:rPr>
                <a:t>明るく働きがい</a:t>
              </a:r>
              <a:endParaRPr kumimoji="0" lang="en-US" altLang="ja-JP" sz="1600" b="0" i="0" u="none" strike="noStrike" kern="10" cap="none" spc="0" normalizeH="0" baseline="0" noProof="0" dirty="0">
                <a:ln w="0">
                  <a:solidFill>
                    <a:prstClr val="black"/>
                  </a:solidFill>
                  <a:round/>
                  <a:headEnd/>
                  <a:tailEnd/>
                </a:ln>
                <a:solidFill>
                  <a:prstClr val="black"/>
                </a:solidFill>
                <a:effectLst/>
                <a:uLnTx/>
                <a:uFillTx/>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10" cap="none" spc="0" normalizeH="0" baseline="0" noProof="0" dirty="0">
                  <a:ln w="0">
                    <a:solidFill>
                      <a:prstClr val="black"/>
                    </a:solidFill>
                    <a:round/>
                    <a:headEnd/>
                    <a:tailEnd/>
                  </a:ln>
                  <a:solidFill>
                    <a:prstClr val="black"/>
                  </a:solidFill>
                  <a:effectLst/>
                  <a:uLnTx/>
                  <a:uFillTx/>
                  <a:latin typeface="Meiryo UI" panose="020B0604030504040204" pitchFamily="50" charset="-128"/>
                  <a:ea typeface="Meiryo UI" panose="020B0604030504040204" pitchFamily="50" charset="-128"/>
                </a:rPr>
                <a:t>　　　のある職場</a:t>
              </a:r>
            </a:p>
          </p:txBody>
        </p:sp>
        <p:sp>
          <p:nvSpPr>
            <p:cNvPr id="90" name="WordArt 6">
              <a:extLst>
                <a:ext uri="{FF2B5EF4-FFF2-40B4-BE49-F238E27FC236}">
                  <a16:creationId xmlns:a16="http://schemas.microsoft.com/office/drawing/2014/main" id="{73822552-6D4C-4272-ADF3-6BA7F53563E8}"/>
                </a:ext>
              </a:extLst>
            </p:cNvPr>
            <p:cNvSpPr>
              <a:spLocks noChangeArrowheads="1" noChangeShapeType="1" noTextEdit="1"/>
            </p:cNvSpPr>
            <p:nvPr/>
          </p:nvSpPr>
          <p:spPr bwMode="auto">
            <a:xfrm>
              <a:off x="7107525" y="5222300"/>
              <a:ext cx="1234939" cy="17868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10" cap="none" spc="0" normalizeH="0" baseline="0" noProof="0" dirty="0">
                  <a:ln w="0">
                    <a:solidFill>
                      <a:prstClr val="black"/>
                    </a:solidFill>
                    <a:round/>
                    <a:headEnd/>
                    <a:tailEnd/>
                  </a:ln>
                  <a:solidFill>
                    <a:prstClr val="black"/>
                  </a:solidFill>
                  <a:effectLst/>
                  <a:uLnTx/>
                  <a:uFillTx/>
                  <a:latin typeface="Meiryo UI" panose="020B0604030504040204" pitchFamily="50" charset="-128"/>
                  <a:ea typeface="Meiryo UI" panose="020B0604030504040204" pitchFamily="50" charset="-128"/>
                </a:rPr>
                <a:t>サークルの能力</a:t>
              </a:r>
            </a:p>
          </p:txBody>
        </p:sp>
        <p:grpSp>
          <p:nvGrpSpPr>
            <p:cNvPr id="91" name="グループ化 90">
              <a:extLst>
                <a:ext uri="{FF2B5EF4-FFF2-40B4-BE49-F238E27FC236}">
                  <a16:creationId xmlns:a16="http://schemas.microsoft.com/office/drawing/2014/main" id="{3DC8B09D-6D91-4A10-8DBF-C4D47D5EC2D3}"/>
                </a:ext>
              </a:extLst>
            </p:cNvPr>
            <p:cNvGrpSpPr/>
            <p:nvPr/>
          </p:nvGrpSpPr>
          <p:grpSpPr>
            <a:xfrm>
              <a:off x="6353177" y="2358263"/>
              <a:ext cx="2590099" cy="2749581"/>
              <a:chOff x="4547447" y="3402308"/>
              <a:chExt cx="2042051" cy="2167788"/>
            </a:xfrm>
          </p:grpSpPr>
          <p:grpSp>
            <p:nvGrpSpPr>
              <p:cNvPr id="94" name="Group 65">
                <a:extLst>
                  <a:ext uri="{FF2B5EF4-FFF2-40B4-BE49-F238E27FC236}">
                    <a16:creationId xmlns:a16="http://schemas.microsoft.com/office/drawing/2014/main" id="{6EBD36BF-1028-4CB6-85F2-AA02C833C9FE}"/>
                  </a:ext>
                </a:extLst>
              </p:cNvPr>
              <p:cNvGrpSpPr>
                <a:grpSpLocks/>
              </p:cNvGrpSpPr>
              <p:nvPr/>
            </p:nvGrpSpPr>
            <p:grpSpPr bwMode="auto">
              <a:xfrm>
                <a:off x="4547447" y="3402308"/>
                <a:ext cx="2042051" cy="2167788"/>
                <a:chOff x="0" y="0"/>
                <a:chExt cx="88" cy="89"/>
              </a:xfrm>
            </p:grpSpPr>
            <p:sp>
              <p:nvSpPr>
                <p:cNvPr id="97" name="AutoShape 66">
                  <a:extLst>
                    <a:ext uri="{FF2B5EF4-FFF2-40B4-BE49-F238E27FC236}">
                      <a16:creationId xmlns:a16="http://schemas.microsoft.com/office/drawing/2014/main" id="{8C5B323C-FA11-4152-9B9C-D39F05B792FB}"/>
                    </a:ext>
                  </a:extLst>
                </p:cNvPr>
                <p:cNvSpPr>
                  <a:spLocks noChangeArrowheads="1"/>
                </p:cNvSpPr>
                <p:nvPr/>
              </p:nvSpPr>
              <p:spPr bwMode="auto">
                <a:xfrm>
                  <a:off x="0" y="0"/>
                  <a:ext cx="88" cy="89"/>
                </a:xfrm>
                <a:prstGeom prst="roundRect">
                  <a:avLst>
                    <a:gd name="adj" fmla="val 4546"/>
                  </a:avLst>
                </a:prstGeom>
                <a:solidFill>
                  <a:sysClr val="window" lastClr="FFFFFF">
                    <a:lumMod val="95000"/>
                  </a:sysClr>
                </a:solidFill>
                <a:ln w="6350">
                  <a:solidFill>
                    <a:sysClr val="windowText" lastClr="000000"/>
                  </a:solidFill>
                  <a:prstDash val="dashDot"/>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98" name="Line 67">
                  <a:extLst>
                    <a:ext uri="{FF2B5EF4-FFF2-40B4-BE49-F238E27FC236}">
                      <a16:creationId xmlns:a16="http://schemas.microsoft.com/office/drawing/2014/main" id="{60A3255B-A75F-4073-B587-8DBD864DF53A}"/>
                    </a:ext>
                  </a:extLst>
                </p:cNvPr>
                <p:cNvSpPr>
                  <a:spLocks noChangeShapeType="1"/>
                </p:cNvSpPr>
                <p:nvPr/>
              </p:nvSpPr>
              <p:spPr bwMode="auto">
                <a:xfrm>
                  <a:off x="19" y="81"/>
                  <a:ext cx="50" cy="0"/>
                </a:xfrm>
                <a:prstGeom prst="line">
                  <a:avLst/>
                </a:prstGeom>
                <a:noFill/>
                <a:ln w="9525">
                  <a:solidFill>
                    <a:sysClr val="windowText" lastClr="000000"/>
                  </a:solidFill>
                  <a:round/>
                  <a:headEnd/>
                  <a:tailEnd type="stealth"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99" name="WordArt 68">
                  <a:extLst>
                    <a:ext uri="{FF2B5EF4-FFF2-40B4-BE49-F238E27FC236}">
                      <a16:creationId xmlns:a16="http://schemas.microsoft.com/office/drawing/2014/main" id="{9FA0BB1A-80CA-4C9A-86D4-ADEF28E39714}"/>
                    </a:ext>
                  </a:extLst>
                </p:cNvPr>
                <p:cNvSpPr>
                  <a:spLocks noChangeArrowheads="1" noChangeShapeType="1" noTextEdit="1"/>
                </p:cNvSpPr>
                <p:nvPr/>
              </p:nvSpPr>
              <p:spPr bwMode="auto">
                <a:xfrm>
                  <a:off x="6" y="75"/>
                  <a:ext cx="9" cy="11"/>
                </a:xfrm>
                <a:prstGeom prst="rect">
                  <a:avLst/>
                </a:prstGeom>
                <a:ln>
                  <a:noFill/>
                </a:ln>
                <a:extLst>
                  <a:ext uri="{AF507438-7753-43E0-B8FC-AC1667EBCBE1}">
                    <a14:hiddenEffects xmlns:a14="http://schemas.microsoft.com/office/drawing/2010/main">
                      <a:effectLst/>
                    </a14:hiddenEffects>
                  </a:ext>
                </a:extLst>
              </p:spPr>
              <p:txBody>
                <a:bodyPr wrap="none" numCol="1" fromWordArt="1">
                  <a:prstTxWarp prst="textSlantUp">
                    <a:avLst>
                      <a:gd name="adj" fmla="val 55556"/>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0" i="0" u="none" strike="noStrike" kern="10" cap="none" spc="0" normalizeH="0" baseline="0" noProof="0" dirty="0">
                      <a:ln w="6350">
                        <a:solidFill>
                          <a:sysClr val="windowText" lastClr="000000"/>
                        </a:solidFill>
                        <a:round/>
                        <a:headEnd/>
                        <a:tailEnd/>
                      </a:ln>
                      <a:solidFill>
                        <a:prstClr val="black"/>
                      </a:solidFill>
                      <a:effectLst/>
                      <a:uLnTx/>
                      <a:uFillTx/>
                      <a:latin typeface="Meiryo UI" panose="020B0604030504040204" pitchFamily="50" charset="-128"/>
                      <a:ea typeface="Meiryo UI" panose="020B0604030504040204" pitchFamily="50" charset="-128"/>
                      <a:cs typeface="+mn-cs"/>
                    </a:rPr>
                    <a:t>レベル</a:t>
                  </a:r>
                </a:p>
              </p:txBody>
            </p:sp>
            <p:grpSp>
              <p:nvGrpSpPr>
                <p:cNvPr id="100" name="Group 69">
                  <a:extLst>
                    <a:ext uri="{FF2B5EF4-FFF2-40B4-BE49-F238E27FC236}">
                      <a16:creationId xmlns:a16="http://schemas.microsoft.com/office/drawing/2014/main" id="{A471BD51-A08B-433A-84C9-78FE5E18FD6B}"/>
                    </a:ext>
                  </a:extLst>
                </p:cNvPr>
                <p:cNvGrpSpPr>
                  <a:grpSpLocks/>
                </p:cNvGrpSpPr>
                <p:nvPr/>
              </p:nvGrpSpPr>
              <p:grpSpPr bwMode="auto">
                <a:xfrm>
                  <a:off x="16" y="10"/>
                  <a:ext cx="67" cy="64"/>
                  <a:chOff x="16" y="10"/>
                  <a:chExt cx="110" cy="98"/>
                </a:xfrm>
              </p:grpSpPr>
              <p:sp>
                <p:nvSpPr>
                  <p:cNvPr id="114" name="Rectangle 70">
                    <a:extLst>
                      <a:ext uri="{FF2B5EF4-FFF2-40B4-BE49-F238E27FC236}">
                        <a16:creationId xmlns:a16="http://schemas.microsoft.com/office/drawing/2014/main" id="{81CD3192-128D-4435-B813-700209BF4503}"/>
                      </a:ext>
                    </a:extLst>
                  </p:cNvPr>
                  <p:cNvSpPr>
                    <a:spLocks noChangeArrowheads="1"/>
                  </p:cNvSpPr>
                  <p:nvPr/>
                </p:nvSpPr>
                <p:spPr bwMode="auto">
                  <a:xfrm>
                    <a:off x="16" y="10"/>
                    <a:ext cx="110" cy="98"/>
                  </a:xfrm>
                  <a:prstGeom prst="rect">
                    <a:avLst/>
                  </a:prstGeom>
                  <a:solidFill>
                    <a:sysClr val="window" lastClr="FFFFFF">
                      <a:lumMod val="95000"/>
                    </a:sysClr>
                  </a:solidFill>
                  <a:ln w="9525">
                    <a:solidFill>
                      <a:sysClr val="windowText" lastClr="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15" name="Rectangle 71">
                    <a:extLst>
                      <a:ext uri="{FF2B5EF4-FFF2-40B4-BE49-F238E27FC236}">
                        <a16:creationId xmlns:a16="http://schemas.microsoft.com/office/drawing/2014/main" id="{CB3C7908-A733-4B90-9C96-A754ECD9F232}"/>
                      </a:ext>
                    </a:extLst>
                  </p:cNvPr>
                  <p:cNvSpPr>
                    <a:spLocks noChangeArrowheads="1"/>
                  </p:cNvSpPr>
                  <p:nvPr/>
                </p:nvSpPr>
                <p:spPr bwMode="auto">
                  <a:xfrm>
                    <a:off x="99" y="10"/>
                    <a:ext cx="27" cy="25"/>
                  </a:xfrm>
                  <a:prstGeom prst="rect">
                    <a:avLst/>
                  </a:prstGeom>
                  <a:noFill/>
                  <a:ln w="6350">
                    <a:solidFill>
                      <a:sysClr val="windowText" lastClr="000000"/>
                    </a:solidFill>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16" name="Rectangle 72">
                    <a:extLst>
                      <a:ext uri="{FF2B5EF4-FFF2-40B4-BE49-F238E27FC236}">
                        <a16:creationId xmlns:a16="http://schemas.microsoft.com/office/drawing/2014/main" id="{B5FDB43C-A73C-4440-90CB-29650A0A4234}"/>
                      </a:ext>
                    </a:extLst>
                  </p:cNvPr>
                  <p:cNvSpPr>
                    <a:spLocks noChangeArrowheads="1"/>
                  </p:cNvSpPr>
                  <p:nvPr/>
                </p:nvSpPr>
                <p:spPr bwMode="auto">
                  <a:xfrm>
                    <a:off x="71" y="10"/>
                    <a:ext cx="55" cy="49"/>
                  </a:xfrm>
                  <a:prstGeom prst="rect">
                    <a:avLst/>
                  </a:prstGeom>
                  <a:noFill/>
                  <a:ln w="6350">
                    <a:solidFill>
                      <a:sysClr val="windowText" lastClr="000000"/>
                    </a:solidFill>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17" name="Rectangle 73">
                    <a:extLst>
                      <a:ext uri="{FF2B5EF4-FFF2-40B4-BE49-F238E27FC236}">
                        <a16:creationId xmlns:a16="http://schemas.microsoft.com/office/drawing/2014/main" id="{43771EC5-6D22-4BA9-8BA1-A50D6AB8D52E}"/>
                      </a:ext>
                    </a:extLst>
                  </p:cNvPr>
                  <p:cNvSpPr>
                    <a:spLocks noChangeArrowheads="1"/>
                  </p:cNvSpPr>
                  <p:nvPr/>
                </p:nvSpPr>
                <p:spPr bwMode="auto">
                  <a:xfrm>
                    <a:off x="44" y="10"/>
                    <a:ext cx="82" cy="73"/>
                  </a:xfrm>
                  <a:prstGeom prst="rect">
                    <a:avLst/>
                  </a:prstGeom>
                  <a:noFill/>
                  <a:ln w="6350">
                    <a:solidFill>
                      <a:sysClr val="windowText" lastClr="000000"/>
                    </a:solidFill>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18" name="Line 74">
                    <a:extLst>
                      <a:ext uri="{FF2B5EF4-FFF2-40B4-BE49-F238E27FC236}">
                        <a16:creationId xmlns:a16="http://schemas.microsoft.com/office/drawing/2014/main" id="{0F720795-11AD-45D2-8B57-282A2364A74B}"/>
                      </a:ext>
                    </a:extLst>
                  </p:cNvPr>
                  <p:cNvSpPr>
                    <a:spLocks noChangeShapeType="1"/>
                  </p:cNvSpPr>
                  <p:nvPr/>
                </p:nvSpPr>
                <p:spPr bwMode="auto">
                  <a:xfrm>
                    <a:off x="16" y="83"/>
                    <a:ext cx="4" cy="0"/>
                  </a:xfrm>
                  <a:prstGeom prst="line">
                    <a:avLst/>
                  </a:prstGeom>
                  <a:noFill/>
                  <a:ln w="9525">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19" name="Line 75">
                    <a:extLst>
                      <a:ext uri="{FF2B5EF4-FFF2-40B4-BE49-F238E27FC236}">
                        <a16:creationId xmlns:a16="http://schemas.microsoft.com/office/drawing/2014/main" id="{790AD090-51C0-4D80-AE6A-4DA72333D4CA}"/>
                      </a:ext>
                    </a:extLst>
                  </p:cNvPr>
                  <p:cNvSpPr>
                    <a:spLocks noChangeShapeType="1"/>
                  </p:cNvSpPr>
                  <p:nvPr/>
                </p:nvSpPr>
                <p:spPr bwMode="auto">
                  <a:xfrm>
                    <a:off x="16" y="59"/>
                    <a:ext cx="4" cy="0"/>
                  </a:xfrm>
                  <a:prstGeom prst="line">
                    <a:avLst/>
                  </a:prstGeom>
                  <a:noFill/>
                  <a:ln w="9525">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20" name="Line 76">
                    <a:extLst>
                      <a:ext uri="{FF2B5EF4-FFF2-40B4-BE49-F238E27FC236}">
                        <a16:creationId xmlns:a16="http://schemas.microsoft.com/office/drawing/2014/main" id="{7D6BB47C-91B9-4BC8-9785-064ED6F7942E}"/>
                      </a:ext>
                    </a:extLst>
                  </p:cNvPr>
                  <p:cNvSpPr>
                    <a:spLocks noChangeShapeType="1"/>
                  </p:cNvSpPr>
                  <p:nvPr/>
                </p:nvSpPr>
                <p:spPr bwMode="auto">
                  <a:xfrm>
                    <a:off x="16" y="35"/>
                    <a:ext cx="4" cy="0"/>
                  </a:xfrm>
                  <a:prstGeom prst="line">
                    <a:avLst/>
                  </a:prstGeom>
                  <a:noFill/>
                  <a:ln w="9525">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21" name="Rectangle 77">
                    <a:extLst>
                      <a:ext uri="{FF2B5EF4-FFF2-40B4-BE49-F238E27FC236}">
                        <a16:creationId xmlns:a16="http://schemas.microsoft.com/office/drawing/2014/main" id="{11427C1B-5AF9-4BA5-9732-666EC435E0E0}"/>
                      </a:ext>
                    </a:extLst>
                  </p:cNvPr>
                  <p:cNvSpPr>
                    <a:spLocks noChangeArrowheads="1"/>
                  </p:cNvSpPr>
                  <p:nvPr/>
                </p:nvSpPr>
                <p:spPr bwMode="auto">
                  <a:xfrm>
                    <a:off x="16" y="35"/>
                    <a:ext cx="83" cy="73"/>
                  </a:xfrm>
                  <a:prstGeom prst="rect">
                    <a:avLst/>
                  </a:prstGeom>
                  <a:noFill/>
                  <a:ln w="6350">
                    <a:solidFill>
                      <a:sysClr val="windowText" lastClr="000000"/>
                    </a:solidFill>
                    <a:prstDash val="sysDot"/>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22" name="Rectangle 78">
                    <a:extLst>
                      <a:ext uri="{FF2B5EF4-FFF2-40B4-BE49-F238E27FC236}">
                        <a16:creationId xmlns:a16="http://schemas.microsoft.com/office/drawing/2014/main" id="{94E29A72-7340-445F-9620-BD8B6A0D5636}"/>
                      </a:ext>
                    </a:extLst>
                  </p:cNvPr>
                  <p:cNvSpPr>
                    <a:spLocks noChangeArrowheads="1"/>
                  </p:cNvSpPr>
                  <p:nvPr/>
                </p:nvSpPr>
                <p:spPr bwMode="auto">
                  <a:xfrm>
                    <a:off x="16" y="59"/>
                    <a:ext cx="55" cy="49"/>
                  </a:xfrm>
                  <a:prstGeom prst="rect">
                    <a:avLst/>
                  </a:prstGeom>
                  <a:noFill/>
                  <a:ln w="6350">
                    <a:solidFill>
                      <a:sysClr val="windowText" lastClr="000000"/>
                    </a:solidFill>
                    <a:prstDash val="sysDot"/>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23" name="Rectangle 79">
                    <a:extLst>
                      <a:ext uri="{FF2B5EF4-FFF2-40B4-BE49-F238E27FC236}">
                        <a16:creationId xmlns:a16="http://schemas.microsoft.com/office/drawing/2014/main" id="{19BED373-A9FC-4353-8A22-BF7D2995CE90}"/>
                      </a:ext>
                    </a:extLst>
                  </p:cNvPr>
                  <p:cNvSpPr>
                    <a:spLocks noChangeArrowheads="1"/>
                  </p:cNvSpPr>
                  <p:nvPr/>
                </p:nvSpPr>
                <p:spPr bwMode="auto">
                  <a:xfrm>
                    <a:off x="16" y="83"/>
                    <a:ext cx="28" cy="25"/>
                  </a:xfrm>
                  <a:prstGeom prst="rect">
                    <a:avLst/>
                  </a:prstGeom>
                  <a:noFill/>
                  <a:ln w="6350">
                    <a:solidFill>
                      <a:sysClr val="windowText" lastClr="000000"/>
                    </a:solidFill>
                    <a:prstDash val="sysDot"/>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24" name="Rectangle 80">
                    <a:extLst>
                      <a:ext uri="{FF2B5EF4-FFF2-40B4-BE49-F238E27FC236}">
                        <a16:creationId xmlns:a16="http://schemas.microsoft.com/office/drawing/2014/main" id="{C55618D4-71BF-4F21-8535-BF368562461B}"/>
                      </a:ext>
                    </a:extLst>
                  </p:cNvPr>
                  <p:cNvSpPr>
                    <a:spLocks noChangeArrowheads="1"/>
                  </p:cNvSpPr>
                  <p:nvPr/>
                </p:nvSpPr>
                <p:spPr bwMode="auto">
                  <a:xfrm>
                    <a:off x="16" y="22"/>
                    <a:ext cx="96" cy="86"/>
                  </a:xfrm>
                  <a:prstGeom prst="rect">
                    <a:avLst/>
                  </a:prstGeom>
                  <a:noFill/>
                  <a:ln w="6350">
                    <a:solidFill>
                      <a:sysClr val="windowText" lastClr="000000"/>
                    </a:solidFill>
                    <a:prstDash val="sysDot"/>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25" name="Rectangle 81">
                    <a:extLst>
                      <a:ext uri="{FF2B5EF4-FFF2-40B4-BE49-F238E27FC236}">
                        <a16:creationId xmlns:a16="http://schemas.microsoft.com/office/drawing/2014/main" id="{B3198EBF-8910-40EE-BAFC-BCE17C19CAAC}"/>
                      </a:ext>
                    </a:extLst>
                  </p:cNvPr>
                  <p:cNvSpPr>
                    <a:spLocks noChangeArrowheads="1"/>
                  </p:cNvSpPr>
                  <p:nvPr/>
                </p:nvSpPr>
                <p:spPr bwMode="auto">
                  <a:xfrm>
                    <a:off x="16" y="47"/>
                    <a:ext cx="69" cy="61"/>
                  </a:xfrm>
                  <a:prstGeom prst="rect">
                    <a:avLst/>
                  </a:prstGeom>
                  <a:noFill/>
                  <a:ln w="6350">
                    <a:solidFill>
                      <a:sysClr val="windowText" lastClr="000000"/>
                    </a:solidFill>
                    <a:prstDash val="sysDot"/>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26" name="Rectangle 82">
                    <a:extLst>
                      <a:ext uri="{FF2B5EF4-FFF2-40B4-BE49-F238E27FC236}">
                        <a16:creationId xmlns:a16="http://schemas.microsoft.com/office/drawing/2014/main" id="{00C69508-260D-4ADD-AF2E-155A2853146C}"/>
                      </a:ext>
                    </a:extLst>
                  </p:cNvPr>
                  <p:cNvSpPr>
                    <a:spLocks noChangeArrowheads="1"/>
                  </p:cNvSpPr>
                  <p:nvPr/>
                </p:nvSpPr>
                <p:spPr bwMode="auto">
                  <a:xfrm>
                    <a:off x="16" y="71"/>
                    <a:ext cx="41" cy="37"/>
                  </a:xfrm>
                  <a:prstGeom prst="rect">
                    <a:avLst/>
                  </a:prstGeom>
                  <a:noFill/>
                  <a:ln w="6350">
                    <a:solidFill>
                      <a:sysClr val="windowText" lastClr="000000"/>
                    </a:solidFill>
                    <a:prstDash val="sysDot"/>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27" name="Rectangle 83">
                    <a:extLst>
                      <a:ext uri="{FF2B5EF4-FFF2-40B4-BE49-F238E27FC236}">
                        <a16:creationId xmlns:a16="http://schemas.microsoft.com/office/drawing/2014/main" id="{21113AC5-7C4D-4BDA-88C9-5909E805FE00}"/>
                      </a:ext>
                    </a:extLst>
                  </p:cNvPr>
                  <p:cNvSpPr>
                    <a:spLocks noChangeArrowheads="1"/>
                  </p:cNvSpPr>
                  <p:nvPr/>
                </p:nvSpPr>
                <p:spPr bwMode="auto">
                  <a:xfrm>
                    <a:off x="16" y="95"/>
                    <a:ext cx="14" cy="13"/>
                  </a:xfrm>
                  <a:prstGeom prst="rect">
                    <a:avLst/>
                  </a:prstGeom>
                  <a:noFill/>
                  <a:ln w="6350">
                    <a:solidFill>
                      <a:sysClr val="windowText" lastClr="000000"/>
                    </a:solidFill>
                    <a:prstDash val="sysDot"/>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28" name="Line 84">
                    <a:extLst>
                      <a:ext uri="{FF2B5EF4-FFF2-40B4-BE49-F238E27FC236}">
                        <a16:creationId xmlns:a16="http://schemas.microsoft.com/office/drawing/2014/main" id="{4DE387FC-3A31-46D5-B28C-BF5A221D5BE1}"/>
                      </a:ext>
                    </a:extLst>
                  </p:cNvPr>
                  <p:cNvSpPr>
                    <a:spLocks noChangeShapeType="1"/>
                  </p:cNvSpPr>
                  <p:nvPr/>
                </p:nvSpPr>
                <p:spPr bwMode="auto">
                  <a:xfrm flipV="1">
                    <a:off x="44" y="103"/>
                    <a:ext cx="0" cy="5"/>
                  </a:xfrm>
                  <a:prstGeom prst="line">
                    <a:avLst/>
                  </a:prstGeom>
                  <a:noFill/>
                  <a:ln w="9525">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29" name="Line 85">
                    <a:extLst>
                      <a:ext uri="{FF2B5EF4-FFF2-40B4-BE49-F238E27FC236}">
                        <a16:creationId xmlns:a16="http://schemas.microsoft.com/office/drawing/2014/main" id="{F5CF6987-ADF8-43B4-8577-F4703AA5DDC7}"/>
                      </a:ext>
                    </a:extLst>
                  </p:cNvPr>
                  <p:cNvSpPr>
                    <a:spLocks noChangeShapeType="1"/>
                  </p:cNvSpPr>
                  <p:nvPr/>
                </p:nvSpPr>
                <p:spPr bwMode="auto">
                  <a:xfrm flipV="1">
                    <a:off x="71" y="103"/>
                    <a:ext cx="0" cy="5"/>
                  </a:xfrm>
                  <a:prstGeom prst="line">
                    <a:avLst/>
                  </a:prstGeom>
                  <a:noFill/>
                  <a:ln w="9525">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30" name="Line 86">
                    <a:extLst>
                      <a:ext uri="{FF2B5EF4-FFF2-40B4-BE49-F238E27FC236}">
                        <a16:creationId xmlns:a16="http://schemas.microsoft.com/office/drawing/2014/main" id="{F4336ABC-DA4E-4F7F-A504-FB121649390D}"/>
                      </a:ext>
                    </a:extLst>
                  </p:cNvPr>
                  <p:cNvSpPr>
                    <a:spLocks noChangeShapeType="1"/>
                  </p:cNvSpPr>
                  <p:nvPr/>
                </p:nvSpPr>
                <p:spPr bwMode="auto">
                  <a:xfrm flipV="1">
                    <a:off x="99" y="103"/>
                    <a:ext cx="0" cy="5"/>
                  </a:xfrm>
                  <a:prstGeom prst="line">
                    <a:avLst/>
                  </a:prstGeom>
                  <a:noFill/>
                  <a:ln w="9525">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31" name="Line 87">
                    <a:extLst>
                      <a:ext uri="{FF2B5EF4-FFF2-40B4-BE49-F238E27FC236}">
                        <a16:creationId xmlns:a16="http://schemas.microsoft.com/office/drawing/2014/main" id="{A7E7445B-17BB-43FC-ABBA-913E8F667A49}"/>
                      </a:ext>
                    </a:extLst>
                  </p:cNvPr>
                  <p:cNvSpPr>
                    <a:spLocks noChangeShapeType="1"/>
                  </p:cNvSpPr>
                  <p:nvPr/>
                </p:nvSpPr>
                <p:spPr bwMode="auto">
                  <a:xfrm flipH="1" flipV="1">
                    <a:off x="30" y="104"/>
                    <a:ext cx="0" cy="4"/>
                  </a:xfrm>
                  <a:prstGeom prst="line">
                    <a:avLst/>
                  </a:prstGeom>
                  <a:noFill/>
                  <a:ln w="63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32" name="Line 88">
                    <a:extLst>
                      <a:ext uri="{FF2B5EF4-FFF2-40B4-BE49-F238E27FC236}">
                        <a16:creationId xmlns:a16="http://schemas.microsoft.com/office/drawing/2014/main" id="{0E287249-8318-4E08-AC81-3A24819D98E6}"/>
                      </a:ext>
                    </a:extLst>
                  </p:cNvPr>
                  <p:cNvSpPr>
                    <a:spLocks noChangeShapeType="1"/>
                  </p:cNvSpPr>
                  <p:nvPr/>
                </p:nvSpPr>
                <p:spPr bwMode="auto">
                  <a:xfrm flipH="1" flipV="1">
                    <a:off x="57" y="104"/>
                    <a:ext cx="0" cy="4"/>
                  </a:xfrm>
                  <a:prstGeom prst="line">
                    <a:avLst/>
                  </a:prstGeom>
                  <a:noFill/>
                  <a:ln w="63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33" name="Line 89">
                    <a:extLst>
                      <a:ext uri="{FF2B5EF4-FFF2-40B4-BE49-F238E27FC236}">
                        <a16:creationId xmlns:a16="http://schemas.microsoft.com/office/drawing/2014/main" id="{C35DA6DD-1AD8-400A-9CC4-759D2A1111FC}"/>
                      </a:ext>
                    </a:extLst>
                  </p:cNvPr>
                  <p:cNvSpPr>
                    <a:spLocks noChangeShapeType="1"/>
                  </p:cNvSpPr>
                  <p:nvPr/>
                </p:nvSpPr>
                <p:spPr bwMode="auto">
                  <a:xfrm flipH="1" flipV="1">
                    <a:off x="85" y="104"/>
                    <a:ext cx="0" cy="4"/>
                  </a:xfrm>
                  <a:prstGeom prst="line">
                    <a:avLst/>
                  </a:prstGeom>
                  <a:noFill/>
                  <a:ln w="63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34" name="Line 90">
                    <a:extLst>
                      <a:ext uri="{FF2B5EF4-FFF2-40B4-BE49-F238E27FC236}">
                        <a16:creationId xmlns:a16="http://schemas.microsoft.com/office/drawing/2014/main" id="{184DB368-8A72-42BF-98E1-E3A44508F94E}"/>
                      </a:ext>
                    </a:extLst>
                  </p:cNvPr>
                  <p:cNvSpPr>
                    <a:spLocks noChangeShapeType="1"/>
                  </p:cNvSpPr>
                  <p:nvPr/>
                </p:nvSpPr>
                <p:spPr bwMode="auto">
                  <a:xfrm flipH="1" flipV="1">
                    <a:off x="112" y="104"/>
                    <a:ext cx="0" cy="4"/>
                  </a:xfrm>
                  <a:prstGeom prst="line">
                    <a:avLst/>
                  </a:prstGeom>
                  <a:noFill/>
                  <a:ln w="63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35" name="Line 91">
                    <a:extLst>
                      <a:ext uri="{FF2B5EF4-FFF2-40B4-BE49-F238E27FC236}">
                        <a16:creationId xmlns:a16="http://schemas.microsoft.com/office/drawing/2014/main" id="{31E6BE72-28E1-4689-A3A8-5AB59156DCDE}"/>
                      </a:ext>
                    </a:extLst>
                  </p:cNvPr>
                  <p:cNvSpPr>
                    <a:spLocks noChangeShapeType="1"/>
                  </p:cNvSpPr>
                  <p:nvPr/>
                </p:nvSpPr>
                <p:spPr bwMode="auto">
                  <a:xfrm rot="-5400000" flipH="1" flipV="1">
                    <a:off x="18" y="93"/>
                    <a:ext cx="0" cy="4"/>
                  </a:xfrm>
                  <a:prstGeom prst="line">
                    <a:avLst/>
                  </a:prstGeom>
                  <a:noFill/>
                  <a:ln w="63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36" name="Line 92">
                    <a:extLst>
                      <a:ext uri="{FF2B5EF4-FFF2-40B4-BE49-F238E27FC236}">
                        <a16:creationId xmlns:a16="http://schemas.microsoft.com/office/drawing/2014/main" id="{F6736656-AF19-4F31-8252-233D018DCEE3}"/>
                      </a:ext>
                    </a:extLst>
                  </p:cNvPr>
                  <p:cNvSpPr>
                    <a:spLocks noChangeShapeType="1"/>
                  </p:cNvSpPr>
                  <p:nvPr/>
                </p:nvSpPr>
                <p:spPr bwMode="auto">
                  <a:xfrm rot="-5400000" flipH="1" flipV="1">
                    <a:off x="18" y="69"/>
                    <a:ext cx="0" cy="4"/>
                  </a:xfrm>
                  <a:prstGeom prst="line">
                    <a:avLst/>
                  </a:prstGeom>
                  <a:noFill/>
                  <a:ln w="63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37" name="Line 93">
                    <a:extLst>
                      <a:ext uri="{FF2B5EF4-FFF2-40B4-BE49-F238E27FC236}">
                        <a16:creationId xmlns:a16="http://schemas.microsoft.com/office/drawing/2014/main" id="{83363293-EE80-4F0C-B197-B9570CA5E9B6}"/>
                      </a:ext>
                    </a:extLst>
                  </p:cNvPr>
                  <p:cNvSpPr>
                    <a:spLocks noChangeShapeType="1"/>
                  </p:cNvSpPr>
                  <p:nvPr/>
                </p:nvSpPr>
                <p:spPr bwMode="auto">
                  <a:xfrm rot="-5400000" flipH="1" flipV="1">
                    <a:off x="18" y="45"/>
                    <a:ext cx="0" cy="4"/>
                  </a:xfrm>
                  <a:prstGeom prst="line">
                    <a:avLst/>
                  </a:prstGeom>
                  <a:noFill/>
                  <a:ln w="63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38" name="Line 94">
                    <a:extLst>
                      <a:ext uri="{FF2B5EF4-FFF2-40B4-BE49-F238E27FC236}">
                        <a16:creationId xmlns:a16="http://schemas.microsoft.com/office/drawing/2014/main" id="{250F4F86-E5BD-4915-9598-E22B80AE7259}"/>
                      </a:ext>
                    </a:extLst>
                  </p:cNvPr>
                  <p:cNvSpPr>
                    <a:spLocks noChangeShapeType="1"/>
                  </p:cNvSpPr>
                  <p:nvPr/>
                </p:nvSpPr>
                <p:spPr bwMode="auto">
                  <a:xfrm rot="5400000" flipH="1">
                    <a:off x="19" y="19"/>
                    <a:ext cx="0" cy="5"/>
                  </a:xfrm>
                  <a:prstGeom prst="line">
                    <a:avLst/>
                  </a:prstGeom>
                  <a:noFill/>
                  <a:ln w="63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grpSp>
            <p:sp>
              <p:nvSpPr>
                <p:cNvPr id="101" name="WordArt 95">
                  <a:extLst>
                    <a:ext uri="{FF2B5EF4-FFF2-40B4-BE49-F238E27FC236}">
                      <a16:creationId xmlns:a16="http://schemas.microsoft.com/office/drawing/2014/main" id="{A2854A4F-6FA0-4D4B-8D5E-457F9A382273}"/>
                    </a:ext>
                  </a:extLst>
                </p:cNvPr>
                <p:cNvSpPr>
                  <a:spLocks noChangeArrowheads="1" noChangeShapeType="1" noTextEdit="1"/>
                </p:cNvSpPr>
                <p:nvPr/>
              </p:nvSpPr>
              <p:spPr bwMode="auto">
                <a:xfrm>
                  <a:off x="19" y="2"/>
                  <a:ext cx="58" cy="5"/>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0" i="0" u="none" strike="noStrike" kern="10" cap="none" spc="0" normalizeH="0" baseline="0" noProof="0" dirty="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n-cs"/>
                    </a:rPr>
                    <a:t>サークルレベル</a:t>
                  </a:r>
                  <a:r>
                    <a:rPr kumimoji="0" lang="ja-JP" altLang="en-US" sz="3600" b="0" i="0" u="none" strike="noStrike" kern="1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n-cs"/>
                    </a:rPr>
                    <a:t>把握表</a:t>
                  </a:r>
                </a:p>
              </p:txBody>
            </p:sp>
            <p:sp>
              <p:nvSpPr>
                <p:cNvPr id="102" name="WordArt 96">
                  <a:extLst>
                    <a:ext uri="{FF2B5EF4-FFF2-40B4-BE49-F238E27FC236}">
                      <a16:creationId xmlns:a16="http://schemas.microsoft.com/office/drawing/2014/main" id="{05F4EA21-6669-4DEC-993C-E34CFB8B6FA4}"/>
                    </a:ext>
                  </a:extLst>
                </p:cNvPr>
                <p:cNvSpPr>
                  <a:spLocks noChangeArrowheads="1" noChangeShapeType="1" noTextEdit="1"/>
                </p:cNvSpPr>
                <p:nvPr/>
              </p:nvSpPr>
              <p:spPr bwMode="auto">
                <a:xfrm>
                  <a:off x="22" y="11"/>
                  <a:ext cx="3" cy="5"/>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0" i="0" u="none" strike="noStrike" kern="10" cap="none" spc="0" normalizeH="0" baseline="0" noProof="0" dirty="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n-cs"/>
                    </a:rPr>
                    <a:t>Ｄ</a:t>
                  </a:r>
                </a:p>
              </p:txBody>
            </p:sp>
            <p:sp>
              <p:nvSpPr>
                <p:cNvPr id="103" name="WordArt 97">
                  <a:extLst>
                    <a:ext uri="{FF2B5EF4-FFF2-40B4-BE49-F238E27FC236}">
                      <a16:creationId xmlns:a16="http://schemas.microsoft.com/office/drawing/2014/main" id="{E652DB8B-9765-46ED-85AC-9E2C5584070F}"/>
                    </a:ext>
                  </a:extLst>
                </p:cNvPr>
                <p:cNvSpPr>
                  <a:spLocks noChangeArrowheads="1" noChangeShapeType="1" noTextEdit="1"/>
                </p:cNvSpPr>
                <p:nvPr/>
              </p:nvSpPr>
              <p:spPr bwMode="auto">
                <a:xfrm>
                  <a:off x="39" y="11"/>
                  <a:ext cx="3" cy="5"/>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0" i="0" u="none" strike="noStrike" kern="10" cap="none" spc="0" normalizeH="0" baseline="0" noProof="0" dirty="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n-cs"/>
                    </a:rPr>
                    <a:t>Ｃ</a:t>
                  </a:r>
                </a:p>
              </p:txBody>
            </p:sp>
            <p:sp>
              <p:nvSpPr>
                <p:cNvPr id="104" name="WordArt 98">
                  <a:extLst>
                    <a:ext uri="{FF2B5EF4-FFF2-40B4-BE49-F238E27FC236}">
                      <a16:creationId xmlns:a16="http://schemas.microsoft.com/office/drawing/2014/main" id="{D9A30037-56EA-4FFE-B92D-5DC5FF283B50}"/>
                    </a:ext>
                  </a:extLst>
                </p:cNvPr>
                <p:cNvSpPr>
                  <a:spLocks noChangeArrowheads="1" noChangeShapeType="1" noTextEdit="1"/>
                </p:cNvSpPr>
                <p:nvPr/>
              </p:nvSpPr>
              <p:spPr bwMode="auto">
                <a:xfrm>
                  <a:off x="57" y="11"/>
                  <a:ext cx="3" cy="5"/>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0" i="0" u="none" strike="noStrike" kern="10" cap="none" spc="0" normalizeH="0" baseline="0" noProof="0" dirty="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n-cs"/>
                    </a:rPr>
                    <a:t>Ｂ</a:t>
                  </a:r>
                </a:p>
              </p:txBody>
            </p:sp>
            <p:sp>
              <p:nvSpPr>
                <p:cNvPr id="105" name="WordArt 99">
                  <a:extLst>
                    <a:ext uri="{FF2B5EF4-FFF2-40B4-BE49-F238E27FC236}">
                      <a16:creationId xmlns:a16="http://schemas.microsoft.com/office/drawing/2014/main" id="{5C0E3A60-E907-4B90-8B40-7837ED3BD98D}"/>
                    </a:ext>
                  </a:extLst>
                </p:cNvPr>
                <p:cNvSpPr>
                  <a:spLocks noChangeArrowheads="1" noChangeShapeType="1" noTextEdit="1"/>
                </p:cNvSpPr>
                <p:nvPr/>
              </p:nvSpPr>
              <p:spPr bwMode="auto">
                <a:xfrm>
                  <a:off x="74" y="11"/>
                  <a:ext cx="3" cy="5"/>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0" i="0" u="none" strike="noStrike" kern="10" cap="none" spc="0" normalizeH="0" baseline="0" noProof="0" dirty="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n-cs"/>
                    </a:rPr>
                    <a:t>Ａ</a:t>
                  </a:r>
                </a:p>
              </p:txBody>
            </p:sp>
            <p:sp>
              <p:nvSpPr>
                <p:cNvPr id="106" name="WordArt 100">
                  <a:extLst>
                    <a:ext uri="{FF2B5EF4-FFF2-40B4-BE49-F238E27FC236}">
                      <a16:creationId xmlns:a16="http://schemas.microsoft.com/office/drawing/2014/main" id="{E23D7D0D-66E4-49FC-9ACF-77E0EE974DC6}"/>
                    </a:ext>
                  </a:extLst>
                </p:cNvPr>
                <p:cNvSpPr>
                  <a:spLocks noChangeArrowheads="1" noChangeShapeType="1" noTextEdit="1"/>
                </p:cNvSpPr>
                <p:nvPr/>
              </p:nvSpPr>
              <p:spPr bwMode="auto">
                <a:xfrm>
                  <a:off x="74" y="79"/>
                  <a:ext cx="9" cy="4"/>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高い</a:t>
                  </a:r>
                </a:p>
              </p:txBody>
            </p:sp>
            <p:sp>
              <p:nvSpPr>
                <p:cNvPr id="107" name="WordArt 102">
                  <a:extLst>
                    <a:ext uri="{FF2B5EF4-FFF2-40B4-BE49-F238E27FC236}">
                      <a16:creationId xmlns:a16="http://schemas.microsoft.com/office/drawing/2014/main" id="{DD9B4559-69A1-483D-98BC-34C0471868A4}"/>
                    </a:ext>
                  </a:extLst>
                </p:cNvPr>
                <p:cNvSpPr>
                  <a:spLocks noChangeArrowheads="1" noChangeShapeType="1" noTextEdit="1"/>
                </p:cNvSpPr>
                <p:nvPr/>
              </p:nvSpPr>
              <p:spPr bwMode="auto">
                <a:xfrm>
                  <a:off x="39" y="79"/>
                  <a:ext cx="9" cy="4"/>
                </a:xfrm>
                <a:prstGeom prst="rect">
                  <a:avLst/>
                </a:prstGeom>
                <a:solidFill>
                  <a:sysClr val="window" lastClr="FFFFFF">
                    <a:lumMod val="95000"/>
                  </a:sysClr>
                </a:solidFill>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Ｘ軸</a:t>
                  </a:r>
                </a:p>
              </p:txBody>
            </p:sp>
            <p:grpSp>
              <p:nvGrpSpPr>
                <p:cNvPr id="108" name="Group 103">
                  <a:extLst>
                    <a:ext uri="{FF2B5EF4-FFF2-40B4-BE49-F238E27FC236}">
                      <a16:creationId xmlns:a16="http://schemas.microsoft.com/office/drawing/2014/main" id="{5EDEE8A3-88C1-451D-BB07-336D0152DC93}"/>
                    </a:ext>
                  </a:extLst>
                </p:cNvPr>
                <p:cNvGrpSpPr>
                  <a:grpSpLocks/>
                </p:cNvGrpSpPr>
                <p:nvPr/>
              </p:nvGrpSpPr>
              <p:grpSpPr bwMode="auto">
                <a:xfrm>
                  <a:off x="4" y="10"/>
                  <a:ext cx="9" cy="61"/>
                  <a:chOff x="3" y="10"/>
                  <a:chExt cx="9" cy="94"/>
                </a:xfrm>
              </p:grpSpPr>
              <p:sp>
                <p:nvSpPr>
                  <p:cNvPr id="111" name="Line 104">
                    <a:extLst>
                      <a:ext uri="{FF2B5EF4-FFF2-40B4-BE49-F238E27FC236}">
                        <a16:creationId xmlns:a16="http://schemas.microsoft.com/office/drawing/2014/main" id="{05A97AF1-C31F-4D87-AF1B-9BABA1626C85}"/>
                      </a:ext>
                    </a:extLst>
                  </p:cNvPr>
                  <p:cNvSpPr>
                    <a:spLocks noChangeShapeType="1"/>
                  </p:cNvSpPr>
                  <p:nvPr/>
                </p:nvSpPr>
                <p:spPr bwMode="auto">
                  <a:xfrm flipV="1">
                    <a:off x="8" y="36"/>
                    <a:ext cx="0" cy="68"/>
                  </a:xfrm>
                  <a:prstGeom prst="line">
                    <a:avLst/>
                  </a:prstGeom>
                  <a:noFill/>
                  <a:ln w="9525">
                    <a:solidFill>
                      <a:sysClr val="windowText" lastClr="000000"/>
                    </a:solidFill>
                    <a:round/>
                    <a:headEnd/>
                    <a:tailEnd type="stealth"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12" name="WordArt 106">
                    <a:extLst>
                      <a:ext uri="{FF2B5EF4-FFF2-40B4-BE49-F238E27FC236}">
                        <a16:creationId xmlns:a16="http://schemas.microsoft.com/office/drawing/2014/main" id="{4C90B205-36AE-4A1B-A602-9D183C12334F}"/>
                      </a:ext>
                    </a:extLst>
                  </p:cNvPr>
                  <p:cNvSpPr>
                    <a:spLocks noChangeArrowheads="1" noChangeShapeType="1" noTextEdit="1"/>
                  </p:cNvSpPr>
                  <p:nvPr/>
                </p:nvSpPr>
                <p:spPr bwMode="auto">
                  <a:xfrm>
                    <a:off x="4" y="60"/>
                    <a:ext cx="8" cy="14"/>
                  </a:xfrm>
                  <a:prstGeom prst="rect">
                    <a:avLst/>
                  </a:prstGeom>
                  <a:solidFill>
                    <a:sysClr val="window" lastClr="FFFFFF">
                      <a:lumMod val="95000"/>
                    </a:sysClr>
                  </a:solidFill>
                  <a:ln w="9525">
                    <a:noFill/>
                    <a:round/>
                    <a:headEnd/>
                    <a:tailEnd/>
                  </a:ln>
                  <a:extLst>
                    <a:ext uri="{AF507438-7753-43E0-B8FC-AC1667EBCBE1}">
                      <a14:hiddenEffects xmlns:a14="http://schemas.microsoft.com/office/drawing/2010/main">
                        <a:effectLst/>
                      </a14:hiddenEffects>
                    </a:ext>
                  </a:extLst>
                </p:spPr>
                <p:txBody>
                  <a:bodyPr wrap="none" lIns="108000" tIns="72000"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Ｙ</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軸</a:t>
                    </a:r>
                  </a:p>
                </p:txBody>
              </p:sp>
              <p:sp>
                <p:nvSpPr>
                  <p:cNvPr id="113" name="WordArt 107">
                    <a:extLst>
                      <a:ext uri="{FF2B5EF4-FFF2-40B4-BE49-F238E27FC236}">
                        <a16:creationId xmlns:a16="http://schemas.microsoft.com/office/drawing/2014/main" id="{6DF76775-036B-4911-B58B-B689EE1066BA}"/>
                      </a:ext>
                    </a:extLst>
                  </p:cNvPr>
                  <p:cNvSpPr>
                    <a:spLocks noChangeArrowheads="1" noChangeShapeType="1" noTextEdit="1"/>
                  </p:cNvSpPr>
                  <p:nvPr/>
                </p:nvSpPr>
                <p:spPr bwMode="auto">
                  <a:xfrm>
                    <a:off x="3" y="10"/>
                    <a:ext cx="9" cy="16"/>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良</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い</a:t>
                    </a:r>
                  </a:p>
                </p:txBody>
              </p:sp>
            </p:grpSp>
            <p:sp>
              <p:nvSpPr>
                <p:cNvPr id="109" name="WordArt 108">
                  <a:extLst>
                    <a:ext uri="{FF2B5EF4-FFF2-40B4-BE49-F238E27FC236}">
                      <a16:creationId xmlns:a16="http://schemas.microsoft.com/office/drawing/2014/main" id="{13AC8B87-577B-457E-8283-BD37D33F0E25}"/>
                    </a:ext>
                  </a:extLst>
                </p:cNvPr>
                <p:cNvSpPr>
                  <a:spLocks noChangeArrowheads="1" noChangeShapeType="1" noTextEdit="1"/>
                </p:cNvSpPr>
                <p:nvPr/>
              </p:nvSpPr>
              <p:spPr bwMode="auto">
                <a:xfrm>
                  <a:off x="15" y="75"/>
                  <a:ext cx="69" cy="4"/>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1      2      3      4      5</a:t>
                  </a:r>
                  <a:endParaRPr kumimoji="0" lang="ja-JP" altLang="en-US"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10" name="WordArt 109">
                  <a:extLst>
                    <a:ext uri="{FF2B5EF4-FFF2-40B4-BE49-F238E27FC236}">
                      <a16:creationId xmlns:a16="http://schemas.microsoft.com/office/drawing/2014/main" id="{7527EE65-D67F-4372-AEC5-7C396740BAA1}"/>
                    </a:ext>
                  </a:extLst>
                </p:cNvPr>
                <p:cNvSpPr>
                  <a:spLocks noChangeArrowheads="1" noChangeShapeType="1" noTextEdit="1"/>
                </p:cNvSpPr>
                <p:nvPr/>
              </p:nvSpPr>
              <p:spPr bwMode="auto">
                <a:xfrm>
                  <a:off x="11" y="9"/>
                  <a:ext cx="4" cy="65"/>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5</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4</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3</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2</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1</a:t>
                  </a:r>
                  <a:endParaRPr kumimoji="0" lang="ja-JP" altLang="en-US"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cxnSp>
            <p:nvCxnSpPr>
              <p:cNvPr id="95" name="直線コネクタ 94">
                <a:extLst>
                  <a:ext uri="{FF2B5EF4-FFF2-40B4-BE49-F238E27FC236}">
                    <a16:creationId xmlns:a16="http://schemas.microsoft.com/office/drawing/2014/main" id="{712536BB-79B0-41C1-9790-50EAE2E4497E}"/>
                  </a:ext>
                </a:extLst>
              </p:cNvPr>
              <p:cNvCxnSpPr/>
              <p:nvPr/>
            </p:nvCxnSpPr>
            <p:spPr>
              <a:xfrm flipV="1">
                <a:off x="5707654" y="4423210"/>
                <a:ext cx="1042" cy="773272"/>
              </a:xfrm>
              <a:prstGeom prst="line">
                <a:avLst/>
              </a:prstGeom>
              <a:noFill/>
              <a:ln w="25400" cap="flat" cmpd="sng" algn="ctr">
                <a:solidFill>
                  <a:srgbClr val="FF0000"/>
                </a:solidFill>
                <a:prstDash val="solid"/>
                <a:miter lim="800000"/>
              </a:ln>
              <a:effectLst/>
            </p:spPr>
          </p:cxnSp>
          <p:cxnSp>
            <p:nvCxnSpPr>
              <p:cNvPr id="96" name="直線コネクタ 95">
                <a:extLst>
                  <a:ext uri="{FF2B5EF4-FFF2-40B4-BE49-F238E27FC236}">
                    <a16:creationId xmlns:a16="http://schemas.microsoft.com/office/drawing/2014/main" id="{07FE5BFD-B616-43B6-AA0A-B94233C5F2D8}"/>
                  </a:ext>
                </a:extLst>
              </p:cNvPr>
              <p:cNvCxnSpPr/>
              <p:nvPr/>
            </p:nvCxnSpPr>
            <p:spPr>
              <a:xfrm rot="5400000" flipV="1">
                <a:off x="5300683" y="4046627"/>
                <a:ext cx="1042" cy="773272"/>
              </a:xfrm>
              <a:prstGeom prst="line">
                <a:avLst/>
              </a:prstGeom>
              <a:noFill/>
              <a:ln w="25400" cap="flat" cmpd="sng" algn="ctr">
                <a:solidFill>
                  <a:srgbClr val="FF0000"/>
                </a:solidFill>
                <a:prstDash val="solid"/>
                <a:miter lim="800000"/>
              </a:ln>
              <a:effectLst/>
            </p:spPr>
          </p:cxnSp>
        </p:grpSp>
        <p:sp>
          <p:nvSpPr>
            <p:cNvPr id="92" name="星 5 2">
              <a:extLst>
                <a:ext uri="{FF2B5EF4-FFF2-40B4-BE49-F238E27FC236}">
                  <a16:creationId xmlns:a16="http://schemas.microsoft.com/office/drawing/2014/main" id="{C37AA221-2DCD-4601-B4BD-BA9F29A9864F}"/>
                </a:ext>
              </a:extLst>
            </p:cNvPr>
            <p:cNvSpPr/>
            <p:nvPr/>
          </p:nvSpPr>
          <p:spPr>
            <a:xfrm>
              <a:off x="7653990" y="3481850"/>
              <a:ext cx="309702" cy="309702"/>
            </a:xfrm>
            <a:prstGeom prst="star5">
              <a:avLst/>
            </a:prstGeom>
            <a:solidFill>
              <a:srgbClr val="FFFF00"/>
            </a:solidFill>
            <a:ln w="381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93" name="WordArt 734">
              <a:extLst>
                <a:ext uri="{FF2B5EF4-FFF2-40B4-BE49-F238E27FC236}">
                  <a16:creationId xmlns:a16="http://schemas.microsoft.com/office/drawing/2014/main" id="{FC60E19D-9EAD-437C-BD91-C0FED69FCB85}"/>
                </a:ext>
              </a:extLst>
            </p:cNvPr>
            <p:cNvSpPr>
              <a:spLocks noChangeAspect="1" noChangeArrowheads="1" noChangeShapeType="1" noTextEdit="1"/>
            </p:cNvSpPr>
            <p:nvPr/>
          </p:nvSpPr>
          <p:spPr bwMode="auto">
            <a:xfrm>
              <a:off x="7895420" y="3095844"/>
              <a:ext cx="522279" cy="395287"/>
            </a:xfrm>
            <a:prstGeom prst="rect">
              <a:avLst/>
            </a:prstGeom>
            <a:solidFill>
              <a:sysClr val="window" lastClr="FFFFFF">
                <a:lumMod val="95000"/>
              </a:sysClr>
            </a:solidFill>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X=3.0</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Y=3.0</a:t>
              </a:r>
              <a:endParaRPr kumimoji="0" lang="ja-JP" altLang="en-US" sz="1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grpSp>
      <p:sp>
        <p:nvSpPr>
          <p:cNvPr id="139" name="Rectangle 633">
            <a:extLst>
              <a:ext uri="{FF2B5EF4-FFF2-40B4-BE49-F238E27FC236}">
                <a16:creationId xmlns:a16="http://schemas.microsoft.com/office/drawing/2014/main" id="{FD1BDE1A-6446-4070-B090-1772B2F678C7}"/>
              </a:ext>
            </a:extLst>
          </p:cNvPr>
          <p:cNvSpPr>
            <a:spLocks noChangeArrowheads="1"/>
          </p:cNvSpPr>
          <p:nvPr/>
        </p:nvSpPr>
        <p:spPr bwMode="auto">
          <a:xfrm>
            <a:off x="43660" y="934695"/>
            <a:ext cx="5181138" cy="4033085"/>
          </a:xfrm>
          <a:prstGeom prst="rect">
            <a:avLst/>
          </a:prstGeom>
          <a:solidFill>
            <a:sysClr val="window" lastClr="FFFFFF"/>
          </a:solidFill>
          <a:ln w="25400" algn="ctr">
            <a:solidFill>
              <a:sysClr val="windowText" lastClr="000000"/>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latin typeface="Arial" charset="0"/>
              <a:ea typeface="ＭＳ Ｐゴシック" charset="-128"/>
            </a:endParaRPr>
          </a:p>
        </p:txBody>
      </p:sp>
      <p:sp>
        <p:nvSpPr>
          <p:cNvPr id="140" name="Oval 719">
            <a:extLst>
              <a:ext uri="{FF2B5EF4-FFF2-40B4-BE49-F238E27FC236}">
                <a16:creationId xmlns:a16="http://schemas.microsoft.com/office/drawing/2014/main" id="{7AABBDEE-E9F7-4611-B72A-4E8874D57C34}"/>
              </a:ext>
            </a:extLst>
          </p:cNvPr>
          <p:cNvSpPr>
            <a:spLocks noChangeArrowheads="1"/>
          </p:cNvSpPr>
          <p:nvPr/>
        </p:nvSpPr>
        <p:spPr bwMode="auto">
          <a:xfrm rot="17155513">
            <a:off x="103634" y="3045312"/>
            <a:ext cx="2080983" cy="902998"/>
          </a:xfrm>
          <a:prstGeom prst="ellipse">
            <a:avLst/>
          </a:prstGeom>
          <a:solidFill>
            <a:sysClr val="windowText" lastClr="000000">
              <a:lumMod val="50000"/>
              <a:lumOff val="50000"/>
            </a:sysClr>
          </a:solidFill>
          <a:ln>
            <a:noFill/>
          </a:ln>
          <a:effectLst/>
        </p:spPr>
        <p:txBody>
          <a:bodyPr lIns="90000" tIns="46800" rIns="90000" bIns="46800" anchor="ct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latin typeface="Arial" charset="0"/>
              <a:ea typeface="ＭＳ Ｐゴシック" charset="-128"/>
            </a:endParaRPr>
          </a:p>
        </p:txBody>
      </p:sp>
      <p:sp>
        <p:nvSpPr>
          <p:cNvPr id="141" name="円/楕円 10">
            <a:extLst>
              <a:ext uri="{FF2B5EF4-FFF2-40B4-BE49-F238E27FC236}">
                <a16:creationId xmlns:a16="http://schemas.microsoft.com/office/drawing/2014/main" id="{D7A28838-B20D-4A32-9642-2638836E410D}"/>
              </a:ext>
            </a:extLst>
          </p:cNvPr>
          <p:cNvSpPr/>
          <p:nvPr/>
        </p:nvSpPr>
        <p:spPr bwMode="auto">
          <a:xfrm rot="905684">
            <a:off x="2849194" y="1195630"/>
            <a:ext cx="1867463" cy="2837673"/>
          </a:xfrm>
          <a:prstGeom prst="ellipse">
            <a:avLst/>
          </a:prstGeom>
          <a:solidFill>
            <a:sysClr val="windowText" lastClr="000000">
              <a:lumMod val="50000"/>
              <a:lumOff val="50000"/>
            </a:sysClr>
          </a:solidFill>
          <a:ln w="19050">
            <a:noFill/>
          </a:ln>
        </p:spPr>
        <p:txBody>
          <a:bodyPr wrap="none" rtlCol="0" fromWordArt="1" anchor="ctr">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2800" b="0" i="0" u="none" strike="noStrike" kern="10" cap="none" spc="0" normalizeH="0" baseline="0" noProof="0" dirty="0">
              <a:ln w="50800">
                <a:solidFill>
                  <a:srgbClr val="000000"/>
                </a:solidFill>
                <a:round/>
                <a:headEnd/>
                <a:tailEnd/>
              </a:ln>
              <a:solidFill>
                <a:prstClr val="black"/>
              </a:solidFill>
              <a:effectLst/>
              <a:uLnTx/>
              <a:uFillTx/>
              <a:latin typeface="HGS創英角ﾎﾟｯﾌﾟ体" panose="040B0A00000000000000" pitchFamily="50" charset="-128"/>
              <a:ea typeface="HGS創英角ﾎﾟｯﾌﾟ体" panose="040B0A00000000000000" pitchFamily="50" charset="-128"/>
            </a:endParaRPr>
          </a:p>
        </p:txBody>
      </p:sp>
      <p:sp>
        <p:nvSpPr>
          <p:cNvPr id="142" name="Rectangle 635">
            <a:extLst>
              <a:ext uri="{FF2B5EF4-FFF2-40B4-BE49-F238E27FC236}">
                <a16:creationId xmlns:a16="http://schemas.microsoft.com/office/drawing/2014/main" id="{4EFBCD6C-FB59-49D7-B431-F95144A0F888}"/>
              </a:ext>
            </a:extLst>
          </p:cNvPr>
          <p:cNvSpPr>
            <a:spLocks noChangeArrowheads="1"/>
          </p:cNvSpPr>
          <p:nvPr/>
        </p:nvSpPr>
        <p:spPr bwMode="auto">
          <a:xfrm>
            <a:off x="615460" y="1111503"/>
            <a:ext cx="4261390" cy="320479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lIns="90000" tIns="46800" rIns="90000" bIns="46800" anchor="ct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latin typeface="Arial" charset="0"/>
              <a:ea typeface="ＭＳ Ｐゴシック" charset="-128"/>
            </a:endParaRPr>
          </a:p>
        </p:txBody>
      </p:sp>
      <p:sp>
        <p:nvSpPr>
          <p:cNvPr id="143" name="Line 636">
            <a:extLst>
              <a:ext uri="{FF2B5EF4-FFF2-40B4-BE49-F238E27FC236}">
                <a16:creationId xmlns:a16="http://schemas.microsoft.com/office/drawing/2014/main" id="{18FF4D3E-8543-4479-B532-67330F60E76A}"/>
              </a:ext>
            </a:extLst>
          </p:cNvPr>
          <p:cNvSpPr>
            <a:spLocks noChangeShapeType="1"/>
          </p:cNvSpPr>
          <p:nvPr/>
        </p:nvSpPr>
        <p:spPr bwMode="auto">
          <a:xfrm>
            <a:off x="615460" y="3515096"/>
            <a:ext cx="4250263" cy="0"/>
          </a:xfrm>
          <a:prstGeom prst="line">
            <a:avLst/>
          </a:prstGeom>
          <a:noFill/>
          <a:ln w="952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lIns="90000" tIns="46800" rIns="90000" bIns="46800" anchor="ctr">
            <a:spAutoFit/>
          </a:bodyPr>
          <a:lstStyle/>
          <a:p>
            <a:pPr defTabSz="914400"/>
            <a:endParaRPr kumimoji="1" lang="ja-JP" altLang="en-US" dirty="0">
              <a:solidFill>
                <a:prstClr val="black"/>
              </a:solidFill>
              <a:ea typeface="ＭＳ Ｐゴシック" panose="020B0600070205080204" pitchFamily="50" charset="-128"/>
            </a:endParaRPr>
          </a:p>
        </p:txBody>
      </p:sp>
      <p:sp>
        <p:nvSpPr>
          <p:cNvPr id="149" name="Line 637">
            <a:extLst>
              <a:ext uri="{FF2B5EF4-FFF2-40B4-BE49-F238E27FC236}">
                <a16:creationId xmlns:a16="http://schemas.microsoft.com/office/drawing/2014/main" id="{00EBF434-4F5D-411E-9C1F-0ED8329C65B3}"/>
              </a:ext>
            </a:extLst>
          </p:cNvPr>
          <p:cNvSpPr>
            <a:spLocks noChangeShapeType="1"/>
          </p:cNvSpPr>
          <p:nvPr/>
        </p:nvSpPr>
        <p:spPr bwMode="auto">
          <a:xfrm>
            <a:off x="615460" y="2713898"/>
            <a:ext cx="4250263" cy="0"/>
          </a:xfrm>
          <a:prstGeom prst="line">
            <a:avLst/>
          </a:prstGeom>
          <a:noFill/>
          <a:ln w="952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lIns="90000" tIns="46800" rIns="90000" bIns="46800" anchor="ctr">
            <a:spAutoFit/>
          </a:bodyPr>
          <a:lstStyle/>
          <a:p>
            <a:pPr defTabSz="914400"/>
            <a:endParaRPr kumimoji="1" lang="ja-JP" altLang="en-US" dirty="0">
              <a:solidFill>
                <a:prstClr val="black"/>
              </a:solidFill>
              <a:ea typeface="ＭＳ Ｐゴシック" panose="020B0600070205080204" pitchFamily="50" charset="-128"/>
            </a:endParaRPr>
          </a:p>
        </p:txBody>
      </p:sp>
      <p:sp>
        <p:nvSpPr>
          <p:cNvPr id="150" name="Line 638">
            <a:extLst>
              <a:ext uri="{FF2B5EF4-FFF2-40B4-BE49-F238E27FC236}">
                <a16:creationId xmlns:a16="http://schemas.microsoft.com/office/drawing/2014/main" id="{3AE95DAB-567C-45A5-9531-2D32BD7CB2AE}"/>
              </a:ext>
            </a:extLst>
          </p:cNvPr>
          <p:cNvSpPr>
            <a:spLocks noChangeShapeType="1"/>
          </p:cNvSpPr>
          <p:nvPr/>
        </p:nvSpPr>
        <p:spPr bwMode="auto">
          <a:xfrm>
            <a:off x="615460" y="1912701"/>
            <a:ext cx="4250263" cy="0"/>
          </a:xfrm>
          <a:prstGeom prst="line">
            <a:avLst/>
          </a:prstGeom>
          <a:noFill/>
          <a:ln w="952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lIns="90000" tIns="46800" rIns="90000" bIns="46800" anchor="ctr">
            <a:spAutoFit/>
          </a:bodyPr>
          <a:lstStyle/>
          <a:p>
            <a:pPr defTabSz="914400"/>
            <a:endParaRPr kumimoji="1" lang="ja-JP" altLang="en-US" dirty="0">
              <a:solidFill>
                <a:prstClr val="black"/>
              </a:solidFill>
              <a:ea typeface="ＭＳ Ｐゴシック" panose="020B0600070205080204" pitchFamily="50" charset="-128"/>
            </a:endParaRPr>
          </a:p>
        </p:txBody>
      </p:sp>
      <p:sp>
        <p:nvSpPr>
          <p:cNvPr id="151" name="Line 639">
            <a:extLst>
              <a:ext uri="{FF2B5EF4-FFF2-40B4-BE49-F238E27FC236}">
                <a16:creationId xmlns:a16="http://schemas.microsoft.com/office/drawing/2014/main" id="{BED7F122-FC7F-4C66-95A4-DD61447B8E3A}"/>
              </a:ext>
            </a:extLst>
          </p:cNvPr>
          <p:cNvSpPr>
            <a:spLocks noChangeShapeType="1"/>
          </p:cNvSpPr>
          <p:nvPr/>
        </p:nvSpPr>
        <p:spPr bwMode="auto">
          <a:xfrm>
            <a:off x="615460" y="1111503"/>
            <a:ext cx="4250263" cy="0"/>
          </a:xfrm>
          <a:prstGeom prst="line">
            <a:avLst/>
          </a:prstGeom>
          <a:noFill/>
          <a:ln w="952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lIns="90000" tIns="46800" rIns="90000" bIns="46800" anchor="ctr">
            <a:spAutoFit/>
          </a:bodyPr>
          <a:lstStyle/>
          <a:p>
            <a:pPr defTabSz="914400"/>
            <a:endParaRPr kumimoji="1" lang="ja-JP" altLang="en-US" dirty="0">
              <a:solidFill>
                <a:prstClr val="black"/>
              </a:solidFill>
              <a:ea typeface="ＭＳ Ｐゴシック" panose="020B0600070205080204" pitchFamily="50" charset="-128"/>
            </a:endParaRPr>
          </a:p>
        </p:txBody>
      </p:sp>
      <p:sp>
        <p:nvSpPr>
          <p:cNvPr id="152" name="Freeform 641">
            <a:extLst>
              <a:ext uri="{FF2B5EF4-FFF2-40B4-BE49-F238E27FC236}">
                <a16:creationId xmlns:a16="http://schemas.microsoft.com/office/drawing/2014/main" id="{FDF48748-8278-4EE8-8273-19740371DC87}"/>
              </a:ext>
            </a:extLst>
          </p:cNvPr>
          <p:cNvSpPr>
            <a:spLocks/>
          </p:cNvSpPr>
          <p:nvPr/>
        </p:nvSpPr>
        <p:spPr bwMode="auto">
          <a:xfrm>
            <a:off x="604334" y="1098984"/>
            <a:ext cx="4305895" cy="3217310"/>
          </a:xfrm>
          <a:custGeom>
            <a:avLst/>
            <a:gdLst>
              <a:gd name="T0" fmla="*/ 0 w 2322"/>
              <a:gd name="T1" fmla="*/ 0 h 1542"/>
              <a:gd name="T2" fmla="*/ 6 w 2322"/>
              <a:gd name="T3" fmla="*/ 1542 h 1542"/>
              <a:gd name="T4" fmla="*/ 2322 w 2322"/>
              <a:gd name="T5" fmla="*/ 1542 h 1542"/>
              <a:gd name="T6" fmla="*/ 0 60000 65536"/>
              <a:gd name="T7" fmla="*/ 0 60000 65536"/>
              <a:gd name="T8" fmla="*/ 0 60000 65536"/>
            </a:gdLst>
            <a:ahLst/>
            <a:cxnLst>
              <a:cxn ang="T6">
                <a:pos x="T0" y="T1"/>
              </a:cxn>
              <a:cxn ang="T7">
                <a:pos x="T2" y="T3"/>
              </a:cxn>
              <a:cxn ang="T8">
                <a:pos x="T4" y="T5"/>
              </a:cxn>
            </a:cxnLst>
            <a:rect l="0" t="0" r="r" b="b"/>
            <a:pathLst>
              <a:path w="2322" h="1542">
                <a:moveTo>
                  <a:pt x="0" y="0"/>
                </a:moveTo>
                <a:lnTo>
                  <a:pt x="6" y="1542"/>
                </a:lnTo>
                <a:lnTo>
                  <a:pt x="2322" y="1542"/>
                </a:lnTo>
              </a:path>
            </a:pathLst>
          </a:custGeom>
          <a:noFill/>
          <a:ln w="25400"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lIns="90000" tIns="46800" rIns="90000" bIns="46800" anchor="ctr">
            <a:spAutoFit/>
          </a:bodyPr>
          <a:lstStyle/>
          <a:p>
            <a:pPr defTabSz="914400"/>
            <a:endParaRPr kumimoji="1" lang="ja-JP" altLang="en-US" dirty="0">
              <a:solidFill>
                <a:prstClr val="black"/>
              </a:solidFill>
              <a:ea typeface="ＭＳ Ｐゴシック" panose="020B0600070205080204" pitchFamily="50" charset="-128"/>
            </a:endParaRPr>
          </a:p>
        </p:txBody>
      </p:sp>
      <p:sp>
        <p:nvSpPr>
          <p:cNvPr id="153" name="Line 643">
            <a:extLst>
              <a:ext uri="{FF2B5EF4-FFF2-40B4-BE49-F238E27FC236}">
                <a16:creationId xmlns:a16="http://schemas.microsoft.com/office/drawing/2014/main" id="{7A69CD79-47C2-4449-90BF-ED8B352A7979}"/>
              </a:ext>
            </a:extLst>
          </p:cNvPr>
          <p:cNvSpPr>
            <a:spLocks noChangeShapeType="1"/>
          </p:cNvSpPr>
          <p:nvPr/>
        </p:nvSpPr>
        <p:spPr bwMode="auto">
          <a:xfrm flipV="1">
            <a:off x="1105019" y="4191107"/>
            <a:ext cx="0" cy="125187"/>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lIns="90000" tIns="46800" rIns="90000" bIns="46800" anchor="ctr">
            <a:spAutoFit/>
          </a:bodyPr>
          <a:lstStyle/>
          <a:p>
            <a:pPr defTabSz="914400"/>
            <a:endParaRPr kumimoji="1" lang="ja-JP" altLang="en-US" dirty="0">
              <a:solidFill>
                <a:prstClr val="black"/>
              </a:solidFill>
              <a:ea typeface="ＭＳ Ｐゴシック" panose="020B0600070205080204" pitchFamily="50" charset="-128"/>
            </a:endParaRPr>
          </a:p>
        </p:txBody>
      </p:sp>
      <p:sp>
        <p:nvSpPr>
          <p:cNvPr id="154" name="Line 644">
            <a:extLst>
              <a:ext uri="{FF2B5EF4-FFF2-40B4-BE49-F238E27FC236}">
                <a16:creationId xmlns:a16="http://schemas.microsoft.com/office/drawing/2014/main" id="{BBBCC491-7D50-40E0-A4A4-3F3721D614C9}"/>
              </a:ext>
            </a:extLst>
          </p:cNvPr>
          <p:cNvSpPr>
            <a:spLocks noChangeShapeType="1"/>
          </p:cNvSpPr>
          <p:nvPr/>
        </p:nvSpPr>
        <p:spPr bwMode="auto">
          <a:xfrm flipV="1">
            <a:off x="1983740" y="4191107"/>
            <a:ext cx="0" cy="125187"/>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lIns="90000" tIns="46800" rIns="90000" bIns="46800" anchor="ctr">
            <a:spAutoFit/>
          </a:bodyPr>
          <a:lstStyle/>
          <a:p>
            <a:pPr defTabSz="914400"/>
            <a:endParaRPr kumimoji="1" lang="ja-JP" altLang="en-US" dirty="0">
              <a:solidFill>
                <a:prstClr val="black"/>
              </a:solidFill>
              <a:ea typeface="ＭＳ Ｐゴシック" panose="020B0600070205080204" pitchFamily="50" charset="-128"/>
            </a:endParaRPr>
          </a:p>
        </p:txBody>
      </p:sp>
      <p:sp>
        <p:nvSpPr>
          <p:cNvPr id="155" name="Line 645">
            <a:extLst>
              <a:ext uri="{FF2B5EF4-FFF2-40B4-BE49-F238E27FC236}">
                <a16:creationId xmlns:a16="http://schemas.microsoft.com/office/drawing/2014/main" id="{4BC9B3CE-23EE-4799-A713-0B910D2B9C7C}"/>
              </a:ext>
            </a:extLst>
          </p:cNvPr>
          <p:cNvSpPr>
            <a:spLocks noChangeShapeType="1"/>
          </p:cNvSpPr>
          <p:nvPr/>
        </p:nvSpPr>
        <p:spPr bwMode="auto">
          <a:xfrm flipV="1">
            <a:off x="2929659" y="4191107"/>
            <a:ext cx="0" cy="125187"/>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lIns="90000" tIns="46800" rIns="90000" bIns="46800" anchor="ctr">
            <a:spAutoFit/>
          </a:bodyPr>
          <a:lstStyle/>
          <a:p>
            <a:pPr defTabSz="914400"/>
            <a:endParaRPr kumimoji="1" lang="ja-JP" altLang="en-US" dirty="0">
              <a:solidFill>
                <a:prstClr val="black"/>
              </a:solidFill>
              <a:ea typeface="ＭＳ Ｐゴシック" panose="020B0600070205080204" pitchFamily="50" charset="-128"/>
            </a:endParaRPr>
          </a:p>
        </p:txBody>
      </p:sp>
      <p:sp>
        <p:nvSpPr>
          <p:cNvPr id="156" name="Line 646">
            <a:extLst>
              <a:ext uri="{FF2B5EF4-FFF2-40B4-BE49-F238E27FC236}">
                <a16:creationId xmlns:a16="http://schemas.microsoft.com/office/drawing/2014/main" id="{7B6EFEF2-D075-4243-B57A-636A055D1126}"/>
              </a:ext>
            </a:extLst>
          </p:cNvPr>
          <p:cNvSpPr>
            <a:spLocks noChangeShapeType="1"/>
          </p:cNvSpPr>
          <p:nvPr/>
        </p:nvSpPr>
        <p:spPr bwMode="auto">
          <a:xfrm flipV="1">
            <a:off x="3872589" y="4191107"/>
            <a:ext cx="0" cy="125187"/>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lIns="90000" tIns="46800" rIns="90000" bIns="46800" anchor="ctr">
            <a:spAutoFit/>
          </a:bodyPr>
          <a:lstStyle/>
          <a:p>
            <a:pPr defTabSz="914400"/>
            <a:endParaRPr kumimoji="1" lang="ja-JP" altLang="en-US" dirty="0">
              <a:solidFill>
                <a:prstClr val="black"/>
              </a:solidFill>
              <a:ea typeface="ＭＳ Ｐゴシック" panose="020B0600070205080204" pitchFamily="50" charset="-128"/>
            </a:endParaRPr>
          </a:p>
        </p:txBody>
      </p:sp>
      <p:sp>
        <p:nvSpPr>
          <p:cNvPr id="157" name="Line 647">
            <a:extLst>
              <a:ext uri="{FF2B5EF4-FFF2-40B4-BE49-F238E27FC236}">
                <a16:creationId xmlns:a16="http://schemas.microsoft.com/office/drawing/2014/main" id="{7F6A709C-2CC1-4881-AE0F-D215ED841E2F}"/>
              </a:ext>
            </a:extLst>
          </p:cNvPr>
          <p:cNvSpPr>
            <a:spLocks noChangeShapeType="1"/>
          </p:cNvSpPr>
          <p:nvPr/>
        </p:nvSpPr>
        <p:spPr bwMode="auto">
          <a:xfrm flipV="1">
            <a:off x="4819166" y="4191107"/>
            <a:ext cx="0" cy="125187"/>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lIns="90000" tIns="46800" rIns="90000" bIns="46800" anchor="ctr">
            <a:spAutoFit/>
          </a:bodyPr>
          <a:lstStyle/>
          <a:p>
            <a:pPr defTabSz="914400"/>
            <a:endParaRPr kumimoji="1" lang="ja-JP" altLang="en-US" dirty="0">
              <a:solidFill>
                <a:prstClr val="black"/>
              </a:solidFill>
              <a:ea typeface="ＭＳ Ｐゴシック" panose="020B0600070205080204" pitchFamily="50" charset="-128"/>
            </a:endParaRPr>
          </a:p>
        </p:txBody>
      </p:sp>
      <p:grpSp>
        <p:nvGrpSpPr>
          <p:cNvPr id="158" name="Group 648">
            <a:extLst>
              <a:ext uri="{FF2B5EF4-FFF2-40B4-BE49-F238E27FC236}">
                <a16:creationId xmlns:a16="http://schemas.microsoft.com/office/drawing/2014/main" id="{8EEF9297-FDBD-43C1-9C0B-9E941E94E05F}"/>
              </a:ext>
            </a:extLst>
          </p:cNvPr>
          <p:cNvGrpSpPr>
            <a:grpSpLocks/>
          </p:cNvGrpSpPr>
          <p:nvPr/>
        </p:nvGrpSpPr>
        <p:grpSpPr bwMode="auto">
          <a:xfrm>
            <a:off x="604334" y="1121935"/>
            <a:ext cx="111264" cy="2395248"/>
            <a:chOff x="546" y="539"/>
            <a:chExt cx="60" cy="1148"/>
          </a:xfrm>
        </p:grpSpPr>
        <p:sp>
          <p:nvSpPr>
            <p:cNvPr id="159" name="Line 649">
              <a:extLst>
                <a:ext uri="{FF2B5EF4-FFF2-40B4-BE49-F238E27FC236}">
                  <a16:creationId xmlns:a16="http://schemas.microsoft.com/office/drawing/2014/main" id="{9062A98A-A9A9-440B-84E1-E2023BF1A90D}"/>
                </a:ext>
              </a:extLst>
            </p:cNvPr>
            <p:cNvSpPr>
              <a:spLocks noChangeShapeType="1"/>
            </p:cNvSpPr>
            <p:nvPr/>
          </p:nvSpPr>
          <p:spPr bwMode="auto">
            <a:xfrm rot="5400000" flipV="1">
              <a:off x="576" y="509"/>
              <a:ext cx="0" cy="6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lIns="90000" tIns="46800" rIns="90000" bIns="46800" anchor="ctr">
              <a:spAutoFit/>
            </a:bodyPr>
            <a:lstStyle/>
            <a:p>
              <a:pPr defTabSz="914400"/>
              <a:endParaRPr kumimoji="1" lang="ja-JP" altLang="en-US" dirty="0">
                <a:solidFill>
                  <a:prstClr val="black"/>
                </a:solidFill>
                <a:ea typeface="ＭＳ Ｐゴシック" panose="020B0600070205080204" pitchFamily="50" charset="-128"/>
              </a:endParaRPr>
            </a:p>
          </p:txBody>
        </p:sp>
        <p:sp>
          <p:nvSpPr>
            <p:cNvPr id="160" name="Line 650">
              <a:extLst>
                <a:ext uri="{FF2B5EF4-FFF2-40B4-BE49-F238E27FC236}">
                  <a16:creationId xmlns:a16="http://schemas.microsoft.com/office/drawing/2014/main" id="{E8D0046B-955D-4740-BDED-3091496D3A7F}"/>
                </a:ext>
              </a:extLst>
            </p:cNvPr>
            <p:cNvSpPr>
              <a:spLocks noChangeShapeType="1"/>
            </p:cNvSpPr>
            <p:nvPr/>
          </p:nvSpPr>
          <p:spPr bwMode="auto">
            <a:xfrm rot="5400000" flipV="1">
              <a:off x="576" y="891"/>
              <a:ext cx="0" cy="6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lIns="90000" tIns="46800" rIns="90000" bIns="46800" anchor="ctr">
              <a:spAutoFit/>
            </a:bodyPr>
            <a:lstStyle/>
            <a:p>
              <a:pPr defTabSz="914400"/>
              <a:endParaRPr kumimoji="1" lang="ja-JP" altLang="en-US" dirty="0">
                <a:solidFill>
                  <a:prstClr val="black"/>
                </a:solidFill>
                <a:ea typeface="ＭＳ Ｐゴシック" panose="020B0600070205080204" pitchFamily="50" charset="-128"/>
              </a:endParaRPr>
            </a:p>
          </p:txBody>
        </p:sp>
        <p:sp>
          <p:nvSpPr>
            <p:cNvPr id="161" name="Line 651">
              <a:extLst>
                <a:ext uri="{FF2B5EF4-FFF2-40B4-BE49-F238E27FC236}">
                  <a16:creationId xmlns:a16="http://schemas.microsoft.com/office/drawing/2014/main" id="{155EA6C8-4637-4739-8CB4-142B28D84E1E}"/>
                </a:ext>
              </a:extLst>
            </p:cNvPr>
            <p:cNvSpPr>
              <a:spLocks noChangeShapeType="1"/>
            </p:cNvSpPr>
            <p:nvPr/>
          </p:nvSpPr>
          <p:spPr bwMode="auto">
            <a:xfrm rot="5400000" flipV="1">
              <a:off x="576" y="1274"/>
              <a:ext cx="0" cy="6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lIns="90000" tIns="46800" rIns="90000" bIns="46800" anchor="ctr">
              <a:spAutoFit/>
            </a:bodyPr>
            <a:lstStyle/>
            <a:p>
              <a:pPr defTabSz="914400"/>
              <a:endParaRPr kumimoji="1" lang="ja-JP" altLang="en-US" dirty="0">
                <a:solidFill>
                  <a:prstClr val="black"/>
                </a:solidFill>
                <a:ea typeface="ＭＳ Ｐゴシック" panose="020B0600070205080204" pitchFamily="50" charset="-128"/>
              </a:endParaRPr>
            </a:p>
          </p:txBody>
        </p:sp>
        <p:sp>
          <p:nvSpPr>
            <p:cNvPr id="162" name="Line 652">
              <a:extLst>
                <a:ext uri="{FF2B5EF4-FFF2-40B4-BE49-F238E27FC236}">
                  <a16:creationId xmlns:a16="http://schemas.microsoft.com/office/drawing/2014/main" id="{43CEDB46-6116-4412-A2B9-D6BD3C951521}"/>
                </a:ext>
              </a:extLst>
            </p:cNvPr>
            <p:cNvSpPr>
              <a:spLocks noChangeShapeType="1"/>
            </p:cNvSpPr>
            <p:nvPr/>
          </p:nvSpPr>
          <p:spPr bwMode="auto">
            <a:xfrm rot="5400000" flipV="1">
              <a:off x="576" y="1657"/>
              <a:ext cx="0" cy="6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lIns="90000" tIns="46800" rIns="90000" bIns="46800" anchor="ctr">
              <a:spAutoFit/>
            </a:bodyPr>
            <a:lstStyle/>
            <a:p>
              <a:pPr defTabSz="914400"/>
              <a:endParaRPr kumimoji="1" lang="ja-JP" altLang="en-US" dirty="0">
                <a:solidFill>
                  <a:prstClr val="black"/>
                </a:solidFill>
                <a:ea typeface="ＭＳ Ｐゴシック" panose="020B0600070205080204" pitchFamily="50" charset="-128"/>
              </a:endParaRPr>
            </a:p>
          </p:txBody>
        </p:sp>
      </p:grpSp>
      <p:sp>
        <p:nvSpPr>
          <p:cNvPr id="163" name="WordArt 653">
            <a:extLst>
              <a:ext uri="{FF2B5EF4-FFF2-40B4-BE49-F238E27FC236}">
                <a16:creationId xmlns:a16="http://schemas.microsoft.com/office/drawing/2014/main" id="{69E48DE0-3656-46E9-B10B-1B38F2B924C7}"/>
              </a:ext>
            </a:extLst>
          </p:cNvPr>
          <p:cNvSpPr>
            <a:spLocks noChangeArrowheads="1" noChangeShapeType="1" noTextEdit="1"/>
          </p:cNvSpPr>
          <p:nvPr/>
        </p:nvSpPr>
        <p:spPr bwMode="auto">
          <a:xfrm rot="5400000">
            <a:off x="-616521" y="2665754"/>
            <a:ext cx="1730543" cy="16098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eaVert" wrap="none" fromWordArt="1">
            <a:prstTxWarp prst="textPlain">
              <a:avLst>
                <a:gd name="adj" fmla="val 50000"/>
              </a:avLst>
            </a:prstTxWarp>
          </a:bodyPr>
          <a:lstStyle/>
          <a:p>
            <a:pPr defTabSz="914400"/>
            <a:r>
              <a:rPr kumimoji="1" lang="zh-CN" altLang="en-US" sz="1400" kern="10" dirty="0">
                <a:solidFill>
                  <a:srgbClr val="000000"/>
                </a:solidFill>
                <a:latin typeface="HGS創英角ｺﾞｼｯｸUB" panose="020B0900000000000000" pitchFamily="50" charset="-128"/>
                <a:ea typeface="HGS創英角ｺﾞｼｯｸUB" panose="020B0900000000000000" pitchFamily="50" charset="-128"/>
              </a:rPr>
              <a:t>鋳造経験年数</a:t>
            </a:r>
            <a:endParaRPr kumimoji="1" lang="ja-JP" altLang="en-US" sz="1400" kern="10" dirty="0">
              <a:solidFill>
                <a:srgbClr val="000000"/>
              </a:solidFill>
              <a:latin typeface="HGS創英角ｺﾞｼｯｸUB" panose="020B0900000000000000" pitchFamily="50" charset="-128"/>
              <a:ea typeface="HGS創英角ｺﾞｼｯｸUB" panose="020B0900000000000000" pitchFamily="50" charset="-128"/>
            </a:endParaRPr>
          </a:p>
        </p:txBody>
      </p:sp>
      <p:sp>
        <p:nvSpPr>
          <p:cNvPr id="164" name="WordArt 654">
            <a:extLst>
              <a:ext uri="{FF2B5EF4-FFF2-40B4-BE49-F238E27FC236}">
                <a16:creationId xmlns:a16="http://schemas.microsoft.com/office/drawing/2014/main" id="{E12A3979-6BCB-497C-96D7-7D48870E126F}"/>
              </a:ext>
            </a:extLst>
          </p:cNvPr>
          <p:cNvSpPr>
            <a:spLocks noChangeArrowheads="1" noChangeShapeType="1" noTextEdit="1"/>
          </p:cNvSpPr>
          <p:nvPr/>
        </p:nvSpPr>
        <p:spPr bwMode="auto">
          <a:xfrm>
            <a:off x="129662" y="1055630"/>
            <a:ext cx="162835" cy="15288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defTabSz="914400">
              <a:defRPr/>
            </a:pPr>
            <a:r>
              <a:rPr kumimoji="1" lang="en-US" altLang="ja-JP" sz="1200" kern="10" dirty="0">
                <a:solidFill>
                  <a:prstClr val="black"/>
                </a:solidFill>
                <a:latin typeface="HG創英角ｺﾞｼｯｸUB"/>
                <a:ea typeface="HG創英角ｺﾞｼｯｸUB"/>
              </a:rPr>
              <a:t>(</a:t>
            </a:r>
            <a:r>
              <a:rPr kumimoji="1" lang="ja-JP" altLang="en-US" sz="1200" kern="10" dirty="0">
                <a:solidFill>
                  <a:prstClr val="black"/>
                </a:solidFill>
                <a:latin typeface="HG創英角ｺﾞｼｯｸUB"/>
                <a:ea typeface="HG創英角ｺﾞｼｯｸUB"/>
              </a:rPr>
              <a:t>年</a:t>
            </a:r>
            <a:r>
              <a:rPr kumimoji="1" lang="en-US" altLang="ja-JP" sz="1200" kern="10" dirty="0">
                <a:solidFill>
                  <a:prstClr val="black"/>
                </a:solidFill>
                <a:latin typeface="HG創英角ｺﾞｼｯｸUB"/>
                <a:ea typeface="HG創英角ｺﾞｼｯｸUB"/>
              </a:rPr>
              <a:t>)</a:t>
            </a:r>
            <a:endParaRPr kumimoji="1" lang="ja-JP" altLang="en-US" sz="1200" kern="10" dirty="0">
              <a:solidFill>
                <a:prstClr val="black"/>
              </a:solidFill>
              <a:latin typeface="HG創英角ｺﾞｼｯｸUB"/>
              <a:ea typeface="HG創英角ｺﾞｼｯｸUB"/>
            </a:endParaRPr>
          </a:p>
        </p:txBody>
      </p:sp>
      <p:grpSp>
        <p:nvGrpSpPr>
          <p:cNvPr id="165" name="Group 655">
            <a:extLst>
              <a:ext uri="{FF2B5EF4-FFF2-40B4-BE49-F238E27FC236}">
                <a16:creationId xmlns:a16="http://schemas.microsoft.com/office/drawing/2014/main" id="{E6CD21FC-7934-460A-A608-9C29AE5F6154}"/>
              </a:ext>
            </a:extLst>
          </p:cNvPr>
          <p:cNvGrpSpPr>
            <a:grpSpLocks/>
          </p:cNvGrpSpPr>
          <p:nvPr/>
        </p:nvGrpSpPr>
        <p:grpSpPr bwMode="auto">
          <a:xfrm>
            <a:off x="362000" y="1046503"/>
            <a:ext cx="181267" cy="3358780"/>
            <a:chOff x="234" y="485"/>
            <a:chExt cx="109" cy="1637"/>
          </a:xfrm>
        </p:grpSpPr>
        <p:sp>
          <p:nvSpPr>
            <p:cNvPr id="166" name="WordArt 656">
              <a:extLst>
                <a:ext uri="{FF2B5EF4-FFF2-40B4-BE49-F238E27FC236}">
                  <a16:creationId xmlns:a16="http://schemas.microsoft.com/office/drawing/2014/main" id="{C4D1613A-71FF-40E2-A07D-069BDA4C0009}"/>
                </a:ext>
              </a:extLst>
            </p:cNvPr>
            <p:cNvSpPr>
              <a:spLocks noChangeArrowheads="1" noChangeShapeType="1" noTextEdit="1"/>
            </p:cNvSpPr>
            <p:nvPr/>
          </p:nvSpPr>
          <p:spPr bwMode="auto">
            <a:xfrm>
              <a:off x="292" y="1258"/>
              <a:ext cx="51"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defTabSz="914400"/>
              <a:r>
                <a:rPr kumimoji="1" lang="ja-JP" altLang="en-US" sz="1400" kern="10" dirty="0">
                  <a:solidFill>
                    <a:prstClr val="black"/>
                  </a:solidFill>
                  <a:latin typeface="HG創英角ｺﾞｼｯｸUB"/>
                  <a:ea typeface="HG創英角ｺﾞｼｯｸUB"/>
                </a:rPr>
                <a:t>８</a:t>
              </a:r>
            </a:p>
          </p:txBody>
        </p:sp>
        <p:sp>
          <p:nvSpPr>
            <p:cNvPr id="167" name="WordArt 657">
              <a:extLst>
                <a:ext uri="{FF2B5EF4-FFF2-40B4-BE49-F238E27FC236}">
                  <a16:creationId xmlns:a16="http://schemas.microsoft.com/office/drawing/2014/main" id="{28304B5E-045E-446E-A89F-400191AFBE23}"/>
                </a:ext>
              </a:extLst>
            </p:cNvPr>
            <p:cNvSpPr>
              <a:spLocks noChangeArrowheads="1" noChangeShapeType="1" noTextEdit="1"/>
            </p:cNvSpPr>
            <p:nvPr/>
          </p:nvSpPr>
          <p:spPr bwMode="auto">
            <a:xfrm>
              <a:off x="234" y="871"/>
              <a:ext cx="109"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defTabSz="914400"/>
              <a:r>
                <a:rPr kumimoji="1" lang="ja-JP" altLang="en-US" sz="1400" kern="10" dirty="0">
                  <a:solidFill>
                    <a:prstClr val="black"/>
                  </a:solidFill>
                  <a:latin typeface="HG創英角ｺﾞｼｯｸUB"/>
                  <a:ea typeface="HG創英角ｺﾞｼｯｸUB"/>
                </a:rPr>
                <a:t>１２</a:t>
              </a:r>
            </a:p>
          </p:txBody>
        </p:sp>
        <p:sp>
          <p:nvSpPr>
            <p:cNvPr id="168" name="WordArt 658">
              <a:extLst>
                <a:ext uri="{FF2B5EF4-FFF2-40B4-BE49-F238E27FC236}">
                  <a16:creationId xmlns:a16="http://schemas.microsoft.com/office/drawing/2014/main" id="{79AE6D3A-2C1E-4A01-B5D2-F1E35E3E9CEA}"/>
                </a:ext>
              </a:extLst>
            </p:cNvPr>
            <p:cNvSpPr>
              <a:spLocks noChangeArrowheads="1" noChangeShapeType="1" noTextEdit="1"/>
            </p:cNvSpPr>
            <p:nvPr/>
          </p:nvSpPr>
          <p:spPr bwMode="auto">
            <a:xfrm>
              <a:off x="259" y="485"/>
              <a:ext cx="84"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defTabSz="914400"/>
              <a:r>
                <a:rPr kumimoji="1" lang="ja-JP" altLang="en-US" sz="1400" kern="10" dirty="0">
                  <a:solidFill>
                    <a:prstClr val="black"/>
                  </a:solidFill>
                  <a:latin typeface="HG創英角ｺﾞｼｯｸUB"/>
                  <a:ea typeface="HG創英角ｺﾞｼｯｸUB"/>
                </a:rPr>
                <a:t>１６</a:t>
              </a:r>
            </a:p>
          </p:txBody>
        </p:sp>
        <p:sp>
          <p:nvSpPr>
            <p:cNvPr id="169" name="WordArt 659">
              <a:extLst>
                <a:ext uri="{FF2B5EF4-FFF2-40B4-BE49-F238E27FC236}">
                  <a16:creationId xmlns:a16="http://schemas.microsoft.com/office/drawing/2014/main" id="{D44542AC-DB9A-4BD8-8891-B1FA926F84F4}"/>
                </a:ext>
              </a:extLst>
            </p:cNvPr>
            <p:cNvSpPr>
              <a:spLocks noChangeArrowheads="1" noChangeShapeType="1" noTextEdit="1"/>
            </p:cNvSpPr>
            <p:nvPr/>
          </p:nvSpPr>
          <p:spPr bwMode="auto">
            <a:xfrm>
              <a:off x="292" y="1645"/>
              <a:ext cx="51"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defTabSz="914400"/>
              <a:r>
                <a:rPr kumimoji="1" lang="ja-JP" altLang="en-US" sz="1400" kern="10" dirty="0">
                  <a:solidFill>
                    <a:prstClr val="black"/>
                  </a:solidFill>
                  <a:latin typeface="HG創英角ｺﾞｼｯｸUB"/>
                  <a:ea typeface="HG創英角ｺﾞｼｯｸUB"/>
                </a:rPr>
                <a:t>４</a:t>
              </a:r>
            </a:p>
          </p:txBody>
        </p:sp>
        <p:sp>
          <p:nvSpPr>
            <p:cNvPr id="170" name="WordArt 660">
              <a:extLst>
                <a:ext uri="{FF2B5EF4-FFF2-40B4-BE49-F238E27FC236}">
                  <a16:creationId xmlns:a16="http://schemas.microsoft.com/office/drawing/2014/main" id="{D7789ADB-6350-4677-90B2-AB58C2C78602}"/>
                </a:ext>
              </a:extLst>
            </p:cNvPr>
            <p:cNvSpPr>
              <a:spLocks noChangeArrowheads="1" noChangeShapeType="1" noTextEdit="1"/>
            </p:cNvSpPr>
            <p:nvPr/>
          </p:nvSpPr>
          <p:spPr bwMode="auto">
            <a:xfrm>
              <a:off x="292" y="2032"/>
              <a:ext cx="51"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defTabSz="914400"/>
              <a:r>
                <a:rPr kumimoji="1" lang="en-US" altLang="ja-JP" sz="1400" kern="10" dirty="0">
                  <a:solidFill>
                    <a:prstClr val="black"/>
                  </a:solidFill>
                  <a:latin typeface="HG創英角ｺﾞｼｯｸUB"/>
                  <a:ea typeface="HG創英角ｺﾞｼｯｸUB"/>
                </a:rPr>
                <a:t>0</a:t>
              </a:r>
              <a:endParaRPr kumimoji="1" lang="ja-JP" altLang="en-US" sz="1400" kern="10" dirty="0">
                <a:solidFill>
                  <a:prstClr val="black"/>
                </a:solidFill>
                <a:latin typeface="HG創英角ｺﾞｼｯｸUB"/>
                <a:ea typeface="HG創英角ｺﾞｼｯｸUB"/>
              </a:endParaRPr>
            </a:p>
          </p:txBody>
        </p:sp>
      </p:grpSp>
      <p:grpSp>
        <p:nvGrpSpPr>
          <p:cNvPr id="171" name="Group 661">
            <a:extLst>
              <a:ext uri="{FF2B5EF4-FFF2-40B4-BE49-F238E27FC236}">
                <a16:creationId xmlns:a16="http://schemas.microsoft.com/office/drawing/2014/main" id="{D3E187B2-093A-4A9D-89E9-13F9EEA92B0A}"/>
              </a:ext>
            </a:extLst>
          </p:cNvPr>
          <p:cNvGrpSpPr>
            <a:grpSpLocks/>
          </p:cNvGrpSpPr>
          <p:nvPr/>
        </p:nvGrpSpPr>
        <p:grpSpPr bwMode="auto">
          <a:xfrm>
            <a:off x="776421" y="4247841"/>
            <a:ext cx="103623" cy="182542"/>
            <a:chOff x="3118" y="3657"/>
            <a:chExt cx="86" cy="91"/>
          </a:xfrm>
        </p:grpSpPr>
        <p:sp>
          <p:nvSpPr>
            <p:cNvPr id="172" name="Freeform 662">
              <a:extLst>
                <a:ext uri="{FF2B5EF4-FFF2-40B4-BE49-F238E27FC236}">
                  <a16:creationId xmlns:a16="http://schemas.microsoft.com/office/drawing/2014/main" id="{984B2026-E906-4B25-8306-AA5EFCF03E23}"/>
                </a:ext>
              </a:extLst>
            </p:cNvPr>
            <p:cNvSpPr>
              <a:spLocks/>
            </p:cNvSpPr>
            <p:nvPr/>
          </p:nvSpPr>
          <p:spPr bwMode="auto">
            <a:xfrm flipH="1">
              <a:off x="3118" y="3657"/>
              <a:ext cx="44" cy="91"/>
            </a:xfrm>
            <a:custGeom>
              <a:avLst/>
              <a:gdLst>
                <a:gd name="T0" fmla="*/ 10 w 190"/>
                <a:gd name="T1" fmla="*/ 0 h 590"/>
                <a:gd name="T2" fmla="*/ 0 w 190"/>
                <a:gd name="T3" fmla="*/ 4 h 590"/>
                <a:gd name="T4" fmla="*/ 10 w 190"/>
                <a:gd name="T5" fmla="*/ 9 h 590"/>
                <a:gd name="T6" fmla="*/ 3 w 190"/>
                <a:gd name="T7" fmla="*/ 14 h 5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0" h="590">
                  <a:moveTo>
                    <a:pt x="182" y="0"/>
                  </a:moveTo>
                  <a:cubicBezTo>
                    <a:pt x="91" y="61"/>
                    <a:pt x="0" y="122"/>
                    <a:pt x="0" y="182"/>
                  </a:cubicBezTo>
                  <a:cubicBezTo>
                    <a:pt x="0" y="242"/>
                    <a:pt x="174" y="295"/>
                    <a:pt x="182" y="363"/>
                  </a:cubicBezTo>
                  <a:cubicBezTo>
                    <a:pt x="190" y="431"/>
                    <a:pt x="118" y="510"/>
                    <a:pt x="46" y="590"/>
                  </a:cubicBezTo>
                </a:path>
              </a:pathLst>
            </a:custGeom>
            <a:noFill/>
            <a:ln w="22225" cap="flat" cmpd="sng">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73" name="Freeform 663">
              <a:extLst>
                <a:ext uri="{FF2B5EF4-FFF2-40B4-BE49-F238E27FC236}">
                  <a16:creationId xmlns:a16="http://schemas.microsoft.com/office/drawing/2014/main" id="{E863F9DD-E25F-44C7-9443-DBFBEA6BCD70}"/>
                </a:ext>
              </a:extLst>
            </p:cNvPr>
            <p:cNvSpPr>
              <a:spLocks/>
            </p:cNvSpPr>
            <p:nvPr/>
          </p:nvSpPr>
          <p:spPr bwMode="auto">
            <a:xfrm flipH="1">
              <a:off x="3160" y="3657"/>
              <a:ext cx="44" cy="91"/>
            </a:xfrm>
            <a:custGeom>
              <a:avLst/>
              <a:gdLst>
                <a:gd name="T0" fmla="*/ 10 w 190"/>
                <a:gd name="T1" fmla="*/ 0 h 590"/>
                <a:gd name="T2" fmla="*/ 0 w 190"/>
                <a:gd name="T3" fmla="*/ 4 h 590"/>
                <a:gd name="T4" fmla="*/ 10 w 190"/>
                <a:gd name="T5" fmla="*/ 9 h 590"/>
                <a:gd name="T6" fmla="*/ 3 w 190"/>
                <a:gd name="T7" fmla="*/ 14 h 5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0" h="590">
                  <a:moveTo>
                    <a:pt x="182" y="0"/>
                  </a:moveTo>
                  <a:cubicBezTo>
                    <a:pt x="91" y="61"/>
                    <a:pt x="0" y="122"/>
                    <a:pt x="0" y="182"/>
                  </a:cubicBezTo>
                  <a:cubicBezTo>
                    <a:pt x="0" y="242"/>
                    <a:pt x="174" y="295"/>
                    <a:pt x="182" y="363"/>
                  </a:cubicBezTo>
                  <a:cubicBezTo>
                    <a:pt x="190" y="431"/>
                    <a:pt x="118" y="510"/>
                    <a:pt x="46" y="590"/>
                  </a:cubicBezTo>
                </a:path>
              </a:pathLst>
            </a:custGeom>
            <a:noFill/>
            <a:ln w="22225" cap="flat" cmpd="sng">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grpSp>
      <p:grpSp>
        <p:nvGrpSpPr>
          <p:cNvPr id="178" name="Group 706">
            <a:extLst>
              <a:ext uri="{FF2B5EF4-FFF2-40B4-BE49-F238E27FC236}">
                <a16:creationId xmlns:a16="http://schemas.microsoft.com/office/drawing/2014/main" id="{0FC64A14-64C9-41E6-81C7-4844343695F7}"/>
              </a:ext>
            </a:extLst>
          </p:cNvPr>
          <p:cNvGrpSpPr>
            <a:grpSpLocks/>
          </p:cNvGrpSpPr>
          <p:nvPr/>
        </p:nvGrpSpPr>
        <p:grpSpPr bwMode="auto">
          <a:xfrm>
            <a:off x="3330382" y="3922350"/>
            <a:ext cx="1151261" cy="360040"/>
            <a:chOff x="-3349" y="3791"/>
            <a:chExt cx="949" cy="202"/>
          </a:xfrm>
        </p:grpSpPr>
        <p:sp>
          <p:nvSpPr>
            <p:cNvPr id="179" name="WordArt 707">
              <a:extLst>
                <a:ext uri="{FF2B5EF4-FFF2-40B4-BE49-F238E27FC236}">
                  <a16:creationId xmlns:a16="http://schemas.microsoft.com/office/drawing/2014/main" id="{F071F869-56B8-4211-B0CA-5157381BA06B}"/>
                </a:ext>
              </a:extLst>
            </p:cNvPr>
            <p:cNvSpPr>
              <a:spLocks noChangeArrowheads="1" noChangeShapeType="1" noTextEdit="1"/>
            </p:cNvSpPr>
            <p:nvPr/>
          </p:nvSpPr>
          <p:spPr bwMode="auto">
            <a:xfrm>
              <a:off x="-3349" y="3791"/>
              <a:ext cx="949" cy="202"/>
            </a:xfrm>
            <a:prstGeom prst="rect">
              <a:avLst/>
            </a:prstGeom>
          </p:spPr>
          <p:txBody>
            <a:bodyPr wrap="none" fromWordArt="1">
              <a:prstTxWarp prst="textPlain">
                <a:avLst>
                  <a:gd name="adj" fmla="val 50000"/>
                </a:avLst>
              </a:prstTxWarp>
            </a:bodyPr>
            <a:lstStyle/>
            <a:p>
              <a:pPr defTabSz="914400"/>
              <a:r>
                <a:rPr kumimoji="1" lang="ja-JP" altLang="en-US" sz="2400" kern="10" dirty="0">
                  <a:ln w="88900">
                    <a:solidFill>
                      <a:srgbClr val="FFFFFF"/>
                    </a:solidFill>
                    <a:round/>
                    <a:headEnd/>
                    <a:tailEnd/>
                  </a:ln>
                  <a:solidFill>
                    <a:prstClr val="black"/>
                  </a:solidFill>
                  <a:latin typeface="HGS創英角ｺﾞｼｯｸUB" panose="020B0900000000000000" pitchFamily="50" charset="-128"/>
                  <a:ea typeface="HGS創英角ｺﾞｼｯｸUB" panose="020B0900000000000000" pitchFamily="50" charset="-128"/>
                </a:rPr>
                <a:t>ベテラン</a:t>
              </a:r>
            </a:p>
          </p:txBody>
        </p:sp>
        <p:sp>
          <p:nvSpPr>
            <p:cNvPr id="180" name="WordArt 708">
              <a:extLst>
                <a:ext uri="{FF2B5EF4-FFF2-40B4-BE49-F238E27FC236}">
                  <a16:creationId xmlns:a16="http://schemas.microsoft.com/office/drawing/2014/main" id="{8D0DE41A-D50E-4190-9293-FDEA6759D61C}"/>
                </a:ext>
              </a:extLst>
            </p:cNvPr>
            <p:cNvSpPr>
              <a:spLocks noChangeArrowheads="1" noChangeShapeType="1" noTextEdit="1"/>
            </p:cNvSpPr>
            <p:nvPr/>
          </p:nvSpPr>
          <p:spPr bwMode="auto">
            <a:xfrm>
              <a:off x="-3349" y="3791"/>
              <a:ext cx="949" cy="202"/>
            </a:xfrm>
            <a:prstGeom prst="rect">
              <a:avLst/>
            </a:prstGeom>
          </p:spPr>
          <p:txBody>
            <a:bodyPr wrap="none" fromWordArt="1">
              <a:prstTxWarp prst="textPlain">
                <a:avLst>
                  <a:gd name="adj" fmla="val 50000"/>
                </a:avLst>
              </a:prstTxWarp>
            </a:bodyPr>
            <a:lstStyle/>
            <a:p>
              <a:pPr defTabSz="914400"/>
              <a:r>
                <a:rPr kumimoji="1" lang="ja-JP" altLang="en-US" sz="2400" kern="10" dirty="0">
                  <a:ln w="44450">
                    <a:solidFill>
                      <a:srgbClr val="000000"/>
                    </a:solidFill>
                    <a:round/>
                    <a:headEnd/>
                    <a:tailEnd/>
                  </a:ln>
                  <a:solidFill>
                    <a:prstClr val="white"/>
                  </a:solidFill>
                  <a:latin typeface="HGS創英角ｺﾞｼｯｸUB" panose="020B0900000000000000" pitchFamily="50" charset="-128"/>
                  <a:ea typeface="HGS創英角ｺﾞｼｯｸUB" panose="020B0900000000000000" pitchFamily="50" charset="-128"/>
                </a:rPr>
                <a:t>ベテラン</a:t>
              </a:r>
            </a:p>
          </p:txBody>
        </p:sp>
        <p:sp>
          <p:nvSpPr>
            <p:cNvPr id="181" name="WordArt 709">
              <a:extLst>
                <a:ext uri="{FF2B5EF4-FFF2-40B4-BE49-F238E27FC236}">
                  <a16:creationId xmlns:a16="http://schemas.microsoft.com/office/drawing/2014/main" id="{89898176-AC38-4B7C-942C-4BCFDA1D13A3}"/>
                </a:ext>
              </a:extLst>
            </p:cNvPr>
            <p:cNvSpPr>
              <a:spLocks noChangeArrowheads="1" noChangeShapeType="1" noTextEdit="1"/>
            </p:cNvSpPr>
            <p:nvPr/>
          </p:nvSpPr>
          <p:spPr bwMode="auto">
            <a:xfrm>
              <a:off x="-3349" y="3791"/>
              <a:ext cx="949" cy="20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defTabSz="914400"/>
              <a:r>
                <a:rPr kumimoji="1" lang="ja-JP" altLang="en-US" sz="2400" kern="10" dirty="0">
                  <a:solidFill>
                    <a:prstClr val="white"/>
                  </a:solidFill>
                  <a:latin typeface="HGS創英角ｺﾞｼｯｸUB" panose="020B0900000000000000" pitchFamily="50" charset="-128"/>
                  <a:ea typeface="HGS創英角ｺﾞｼｯｸUB" panose="020B0900000000000000" pitchFamily="50" charset="-128"/>
                </a:rPr>
                <a:t>ベテラン</a:t>
              </a:r>
            </a:p>
          </p:txBody>
        </p:sp>
      </p:grpSp>
      <p:sp>
        <p:nvSpPr>
          <p:cNvPr id="185" name="Oval 719">
            <a:extLst>
              <a:ext uri="{FF2B5EF4-FFF2-40B4-BE49-F238E27FC236}">
                <a16:creationId xmlns:a16="http://schemas.microsoft.com/office/drawing/2014/main" id="{EB0B41F0-8C8A-4BDC-BD4B-47B9E294062E}"/>
              </a:ext>
            </a:extLst>
          </p:cNvPr>
          <p:cNvSpPr>
            <a:spLocks noChangeArrowheads="1"/>
          </p:cNvSpPr>
          <p:nvPr/>
        </p:nvSpPr>
        <p:spPr bwMode="auto">
          <a:xfrm rot="17155513">
            <a:off x="1043367" y="2842841"/>
            <a:ext cx="2080983" cy="902998"/>
          </a:xfrm>
          <a:prstGeom prst="ellipse">
            <a:avLst/>
          </a:prstGeom>
          <a:solidFill>
            <a:sysClr val="windowText" lastClr="000000">
              <a:lumMod val="50000"/>
              <a:lumOff val="50000"/>
            </a:sysClr>
          </a:solidFill>
          <a:ln>
            <a:noFill/>
          </a:ln>
          <a:effectLst/>
        </p:spPr>
        <p:txBody>
          <a:bodyPr lIns="90000" tIns="46800" rIns="90000" bIns="46800" anchor="ct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latin typeface="Arial" charset="0"/>
              <a:ea typeface="ＭＳ Ｐゴシック" charset="-128"/>
            </a:endParaRPr>
          </a:p>
        </p:txBody>
      </p:sp>
      <p:grpSp>
        <p:nvGrpSpPr>
          <p:cNvPr id="186" name="Group 720">
            <a:extLst>
              <a:ext uri="{FF2B5EF4-FFF2-40B4-BE49-F238E27FC236}">
                <a16:creationId xmlns:a16="http://schemas.microsoft.com/office/drawing/2014/main" id="{2C5B33F8-EEB3-4941-9B63-C73C8549CAC3}"/>
              </a:ext>
            </a:extLst>
          </p:cNvPr>
          <p:cNvGrpSpPr>
            <a:grpSpLocks/>
          </p:cNvGrpSpPr>
          <p:nvPr/>
        </p:nvGrpSpPr>
        <p:grpSpPr bwMode="auto">
          <a:xfrm>
            <a:off x="1814529" y="1777157"/>
            <a:ext cx="631052" cy="307333"/>
            <a:chOff x="-3349" y="3791"/>
            <a:chExt cx="949" cy="202"/>
          </a:xfrm>
        </p:grpSpPr>
        <p:sp>
          <p:nvSpPr>
            <p:cNvPr id="187" name="WordArt 721">
              <a:extLst>
                <a:ext uri="{FF2B5EF4-FFF2-40B4-BE49-F238E27FC236}">
                  <a16:creationId xmlns:a16="http://schemas.microsoft.com/office/drawing/2014/main" id="{C9293701-170A-4F8C-AFD9-9FC5D488272B}"/>
                </a:ext>
              </a:extLst>
            </p:cNvPr>
            <p:cNvSpPr>
              <a:spLocks noChangeArrowheads="1" noChangeShapeType="1" noTextEdit="1"/>
            </p:cNvSpPr>
            <p:nvPr/>
          </p:nvSpPr>
          <p:spPr bwMode="auto">
            <a:xfrm>
              <a:off x="-3349" y="3791"/>
              <a:ext cx="949" cy="20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defTabSz="914400"/>
              <a:r>
                <a:rPr kumimoji="1" lang="ja-JP" altLang="en-US" sz="2400" kern="10" dirty="0">
                  <a:solidFill>
                    <a:prstClr val="black"/>
                  </a:solidFill>
                  <a:latin typeface="HGP創英角ｺﾞｼｯｸUB" panose="020B0900000000000000" pitchFamily="50" charset="-128"/>
                  <a:ea typeface="HGP創英角ｺﾞｼｯｸUB" panose="020B0900000000000000" pitchFamily="50" charset="-128"/>
                </a:rPr>
                <a:t>中堅</a:t>
              </a:r>
            </a:p>
          </p:txBody>
        </p:sp>
        <p:sp>
          <p:nvSpPr>
            <p:cNvPr id="188" name="WordArt 722">
              <a:extLst>
                <a:ext uri="{FF2B5EF4-FFF2-40B4-BE49-F238E27FC236}">
                  <a16:creationId xmlns:a16="http://schemas.microsoft.com/office/drawing/2014/main" id="{91C8CF03-864D-4D08-8724-E8199EBD938B}"/>
                </a:ext>
              </a:extLst>
            </p:cNvPr>
            <p:cNvSpPr>
              <a:spLocks noChangeArrowheads="1" noChangeShapeType="1" noTextEdit="1"/>
            </p:cNvSpPr>
            <p:nvPr/>
          </p:nvSpPr>
          <p:spPr bwMode="auto">
            <a:xfrm>
              <a:off x="-3349" y="3791"/>
              <a:ext cx="949" cy="202"/>
            </a:xfrm>
            <a:prstGeom prst="rect">
              <a:avLst/>
            </a:prstGeom>
          </p:spPr>
          <p:txBody>
            <a:bodyPr wrap="none" fromWordArt="1">
              <a:prstTxWarp prst="textPlain">
                <a:avLst>
                  <a:gd name="adj" fmla="val 50000"/>
                </a:avLst>
              </a:prstTxWarp>
            </a:bodyPr>
            <a:lstStyle/>
            <a:p>
              <a:pPr defTabSz="914400"/>
              <a:r>
                <a:rPr kumimoji="1" lang="ja-JP" altLang="en-US" sz="2400" kern="10" dirty="0">
                  <a:ln w="44450">
                    <a:solidFill>
                      <a:srgbClr val="000000"/>
                    </a:solidFill>
                    <a:round/>
                    <a:headEnd/>
                    <a:tailEnd/>
                  </a:ln>
                  <a:solidFill>
                    <a:prstClr val="white"/>
                  </a:solidFill>
                  <a:latin typeface="HGP創英角ｺﾞｼｯｸUB" panose="020B0900000000000000" pitchFamily="50" charset="-128"/>
                  <a:ea typeface="HGP創英角ｺﾞｼｯｸUB" panose="020B0900000000000000" pitchFamily="50" charset="-128"/>
                </a:rPr>
                <a:t>中堅</a:t>
              </a:r>
            </a:p>
          </p:txBody>
        </p:sp>
        <p:sp>
          <p:nvSpPr>
            <p:cNvPr id="189" name="WordArt 723">
              <a:extLst>
                <a:ext uri="{FF2B5EF4-FFF2-40B4-BE49-F238E27FC236}">
                  <a16:creationId xmlns:a16="http://schemas.microsoft.com/office/drawing/2014/main" id="{344D228D-52C2-4CFF-A130-8B158BC9B904}"/>
                </a:ext>
              </a:extLst>
            </p:cNvPr>
            <p:cNvSpPr>
              <a:spLocks noChangeArrowheads="1" noChangeShapeType="1" noTextEdit="1"/>
            </p:cNvSpPr>
            <p:nvPr/>
          </p:nvSpPr>
          <p:spPr bwMode="auto">
            <a:xfrm>
              <a:off x="-3349" y="3791"/>
              <a:ext cx="949" cy="20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defTabSz="914400"/>
              <a:r>
                <a:rPr kumimoji="1" lang="ja-JP" altLang="en-US" sz="2400" kern="10" dirty="0">
                  <a:solidFill>
                    <a:prstClr val="white"/>
                  </a:solidFill>
                  <a:latin typeface="HGP創英角ｺﾞｼｯｸUB" panose="020B0900000000000000" pitchFamily="50" charset="-128"/>
                  <a:ea typeface="HGP創英角ｺﾞｼｯｸUB" panose="020B0900000000000000" pitchFamily="50" charset="-128"/>
                </a:rPr>
                <a:t>中堅</a:t>
              </a:r>
            </a:p>
          </p:txBody>
        </p:sp>
      </p:grpSp>
      <p:grpSp>
        <p:nvGrpSpPr>
          <p:cNvPr id="190" name="Group 756">
            <a:extLst>
              <a:ext uri="{FF2B5EF4-FFF2-40B4-BE49-F238E27FC236}">
                <a16:creationId xmlns:a16="http://schemas.microsoft.com/office/drawing/2014/main" id="{B5EF1224-1A2A-44CF-AFA5-2C4D2E2D1A0B}"/>
              </a:ext>
            </a:extLst>
          </p:cNvPr>
          <p:cNvGrpSpPr>
            <a:grpSpLocks/>
          </p:cNvGrpSpPr>
          <p:nvPr/>
        </p:nvGrpSpPr>
        <p:grpSpPr bwMode="auto">
          <a:xfrm>
            <a:off x="810559" y="2286304"/>
            <a:ext cx="595438" cy="355202"/>
            <a:chOff x="-3349" y="3791"/>
            <a:chExt cx="949" cy="202"/>
          </a:xfrm>
        </p:grpSpPr>
        <p:sp>
          <p:nvSpPr>
            <p:cNvPr id="191" name="WordArt 757">
              <a:extLst>
                <a:ext uri="{FF2B5EF4-FFF2-40B4-BE49-F238E27FC236}">
                  <a16:creationId xmlns:a16="http://schemas.microsoft.com/office/drawing/2014/main" id="{E4AE32B6-04EA-4D0F-B201-F9C216E98151}"/>
                </a:ext>
              </a:extLst>
            </p:cNvPr>
            <p:cNvSpPr>
              <a:spLocks noChangeArrowheads="1" noChangeShapeType="1" noTextEdit="1"/>
            </p:cNvSpPr>
            <p:nvPr/>
          </p:nvSpPr>
          <p:spPr bwMode="auto">
            <a:xfrm>
              <a:off x="-3349" y="3791"/>
              <a:ext cx="949" cy="20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defTabSz="914400"/>
              <a:r>
                <a:rPr kumimoji="1" lang="ja-JP" altLang="en-US" sz="2400" kern="10" dirty="0">
                  <a:solidFill>
                    <a:prstClr val="black"/>
                  </a:solidFill>
                  <a:latin typeface="HGS創英角ｺﾞｼｯｸUB" panose="020B0900000000000000" pitchFamily="50" charset="-128"/>
                  <a:ea typeface="HGS創英角ｺﾞｼｯｸUB" panose="020B0900000000000000" pitchFamily="50" charset="-128"/>
                </a:rPr>
                <a:t>若手</a:t>
              </a:r>
            </a:p>
          </p:txBody>
        </p:sp>
        <p:sp>
          <p:nvSpPr>
            <p:cNvPr id="192" name="WordArt 758">
              <a:extLst>
                <a:ext uri="{FF2B5EF4-FFF2-40B4-BE49-F238E27FC236}">
                  <a16:creationId xmlns:a16="http://schemas.microsoft.com/office/drawing/2014/main" id="{55C9DE53-ACE1-44DD-8025-61F836B52EB3}"/>
                </a:ext>
              </a:extLst>
            </p:cNvPr>
            <p:cNvSpPr>
              <a:spLocks noChangeArrowheads="1" noChangeShapeType="1" noTextEdit="1"/>
            </p:cNvSpPr>
            <p:nvPr/>
          </p:nvSpPr>
          <p:spPr bwMode="auto">
            <a:xfrm>
              <a:off x="-3349" y="3791"/>
              <a:ext cx="949" cy="202"/>
            </a:xfrm>
            <a:prstGeom prst="rect">
              <a:avLst/>
            </a:prstGeom>
          </p:spPr>
          <p:txBody>
            <a:bodyPr wrap="none" fromWordArt="1">
              <a:prstTxWarp prst="textPlain">
                <a:avLst>
                  <a:gd name="adj" fmla="val 50000"/>
                </a:avLst>
              </a:prstTxWarp>
            </a:bodyPr>
            <a:lstStyle/>
            <a:p>
              <a:pPr defTabSz="914400"/>
              <a:r>
                <a:rPr kumimoji="1" lang="ja-JP" altLang="en-US" sz="2400" kern="10" dirty="0">
                  <a:ln w="44450">
                    <a:solidFill>
                      <a:srgbClr val="000000"/>
                    </a:solidFill>
                    <a:round/>
                    <a:headEnd/>
                    <a:tailEnd/>
                  </a:ln>
                  <a:solidFill>
                    <a:prstClr val="white"/>
                  </a:solidFill>
                  <a:latin typeface="HGS創英角ｺﾞｼｯｸUB" panose="020B0900000000000000" pitchFamily="50" charset="-128"/>
                  <a:ea typeface="HGS創英角ｺﾞｼｯｸUB" panose="020B0900000000000000" pitchFamily="50" charset="-128"/>
                </a:rPr>
                <a:t>若手</a:t>
              </a:r>
            </a:p>
          </p:txBody>
        </p:sp>
        <p:sp>
          <p:nvSpPr>
            <p:cNvPr id="193" name="WordArt 759">
              <a:extLst>
                <a:ext uri="{FF2B5EF4-FFF2-40B4-BE49-F238E27FC236}">
                  <a16:creationId xmlns:a16="http://schemas.microsoft.com/office/drawing/2014/main" id="{FE7D1A76-1AA6-48E7-B12B-25ED878E0ABE}"/>
                </a:ext>
              </a:extLst>
            </p:cNvPr>
            <p:cNvSpPr>
              <a:spLocks noChangeArrowheads="1" noChangeShapeType="1" noTextEdit="1"/>
            </p:cNvSpPr>
            <p:nvPr/>
          </p:nvSpPr>
          <p:spPr bwMode="auto">
            <a:xfrm>
              <a:off x="-3349" y="3791"/>
              <a:ext cx="949" cy="20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defTabSz="914400"/>
              <a:r>
                <a:rPr kumimoji="1" lang="ja-JP" altLang="en-US" sz="2400" kern="10" dirty="0">
                  <a:solidFill>
                    <a:prstClr val="white"/>
                  </a:solidFill>
                  <a:latin typeface="HGS創英角ｺﾞｼｯｸUB" panose="020B0900000000000000" pitchFamily="50" charset="-128"/>
                  <a:ea typeface="HGS創英角ｺﾞｼｯｸUB" panose="020B0900000000000000" pitchFamily="50" charset="-128"/>
                </a:rPr>
                <a:t>若手</a:t>
              </a:r>
            </a:p>
          </p:txBody>
        </p:sp>
      </p:grpSp>
      <p:sp>
        <p:nvSpPr>
          <p:cNvPr id="197" name="WordArt 664">
            <a:extLst>
              <a:ext uri="{FF2B5EF4-FFF2-40B4-BE49-F238E27FC236}">
                <a16:creationId xmlns:a16="http://schemas.microsoft.com/office/drawing/2014/main" id="{9CE795E3-DB37-4D8D-B9A6-7A3E5B269834}"/>
              </a:ext>
            </a:extLst>
          </p:cNvPr>
          <p:cNvSpPr>
            <a:spLocks noChangeAspect="1" noChangeArrowheads="1" noChangeShapeType="1" noTextEdit="1"/>
          </p:cNvSpPr>
          <p:nvPr/>
        </p:nvSpPr>
        <p:spPr bwMode="auto">
          <a:xfrm>
            <a:off x="2811318" y="4401064"/>
            <a:ext cx="236682" cy="1285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defTabSz="914400"/>
            <a:r>
              <a:rPr kumimoji="1" lang="en-US" altLang="ja-JP" sz="1400" kern="10" dirty="0">
                <a:solidFill>
                  <a:prstClr val="black"/>
                </a:solidFill>
                <a:latin typeface="HG創英角ｺﾞｼｯｸUB"/>
                <a:ea typeface="HG創英角ｺﾞｼｯｸUB"/>
              </a:rPr>
              <a:t>40</a:t>
            </a:r>
            <a:endParaRPr kumimoji="1" lang="ja-JP" altLang="en-US" sz="1400" kern="10" dirty="0">
              <a:solidFill>
                <a:prstClr val="black"/>
              </a:solidFill>
              <a:latin typeface="HG創英角ｺﾞｼｯｸUB"/>
              <a:ea typeface="HG創英角ｺﾞｼｯｸUB"/>
            </a:endParaRPr>
          </a:p>
        </p:txBody>
      </p:sp>
      <p:sp>
        <p:nvSpPr>
          <p:cNvPr id="198" name="WordArt 665">
            <a:extLst>
              <a:ext uri="{FF2B5EF4-FFF2-40B4-BE49-F238E27FC236}">
                <a16:creationId xmlns:a16="http://schemas.microsoft.com/office/drawing/2014/main" id="{52BCF1B4-786E-461C-8F55-68EC7DD62065}"/>
              </a:ext>
            </a:extLst>
          </p:cNvPr>
          <p:cNvSpPr>
            <a:spLocks noChangeAspect="1" noChangeArrowheads="1" noChangeShapeType="1" noTextEdit="1"/>
          </p:cNvSpPr>
          <p:nvPr/>
        </p:nvSpPr>
        <p:spPr bwMode="auto">
          <a:xfrm>
            <a:off x="3751945" y="4401064"/>
            <a:ext cx="242061" cy="1285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defTabSz="914400"/>
            <a:r>
              <a:rPr kumimoji="1" lang="en-US" altLang="ja-JP" sz="1400" kern="10" dirty="0">
                <a:solidFill>
                  <a:prstClr val="black"/>
                </a:solidFill>
                <a:latin typeface="HG創英角ｺﾞｼｯｸUB"/>
                <a:ea typeface="HG創英角ｺﾞｼｯｸUB"/>
              </a:rPr>
              <a:t>50</a:t>
            </a:r>
            <a:endParaRPr kumimoji="1" lang="ja-JP" altLang="en-US" sz="1400" kern="10" dirty="0">
              <a:solidFill>
                <a:prstClr val="black"/>
              </a:solidFill>
              <a:latin typeface="HG創英角ｺﾞｼｯｸUB"/>
              <a:ea typeface="HG創英角ｺﾞｼｯｸUB"/>
            </a:endParaRPr>
          </a:p>
        </p:txBody>
      </p:sp>
      <p:sp>
        <p:nvSpPr>
          <p:cNvPr id="199" name="WordArt 666">
            <a:extLst>
              <a:ext uri="{FF2B5EF4-FFF2-40B4-BE49-F238E27FC236}">
                <a16:creationId xmlns:a16="http://schemas.microsoft.com/office/drawing/2014/main" id="{5B78730F-963F-4F27-8D7B-01C374FAAB2C}"/>
              </a:ext>
            </a:extLst>
          </p:cNvPr>
          <p:cNvSpPr>
            <a:spLocks noChangeArrowheads="1" noChangeShapeType="1" noTextEdit="1"/>
          </p:cNvSpPr>
          <p:nvPr/>
        </p:nvSpPr>
        <p:spPr bwMode="auto">
          <a:xfrm>
            <a:off x="2373470" y="4493957"/>
            <a:ext cx="360607" cy="26968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defTabSz="914400"/>
            <a:r>
              <a:rPr kumimoji="1" lang="ja-JP" altLang="en-US" sz="1400" kern="10" dirty="0">
                <a:solidFill>
                  <a:prstClr val="black"/>
                </a:solidFill>
                <a:latin typeface="HGP創英角ｺﾞｼｯｸUB" panose="020B0900000000000000" pitchFamily="50" charset="-128"/>
                <a:ea typeface="HGP創英角ｺﾞｼｯｸUB" panose="020B0900000000000000" pitchFamily="50" charset="-128"/>
              </a:rPr>
              <a:t>年齢</a:t>
            </a:r>
          </a:p>
        </p:txBody>
      </p:sp>
      <p:sp>
        <p:nvSpPr>
          <p:cNvPr id="200" name="WordArt 667">
            <a:extLst>
              <a:ext uri="{FF2B5EF4-FFF2-40B4-BE49-F238E27FC236}">
                <a16:creationId xmlns:a16="http://schemas.microsoft.com/office/drawing/2014/main" id="{1C03AECB-E10C-4137-AD7F-CE0E4122B708}"/>
              </a:ext>
            </a:extLst>
          </p:cNvPr>
          <p:cNvSpPr>
            <a:spLocks noChangeAspect="1" noChangeArrowheads="1" noChangeShapeType="1" noTextEdit="1"/>
          </p:cNvSpPr>
          <p:nvPr/>
        </p:nvSpPr>
        <p:spPr bwMode="auto">
          <a:xfrm>
            <a:off x="986678" y="4401858"/>
            <a:ext cx="236682" cy="1270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defTabSz="914400"/>
            <a:r>
              <a:rPr kumimoji="1" lang="en-US" altLang="ja-JP" sz="1400" kern="10" dirty="0">
                <a:solidFill>
                  <a:prstClr val="black"/>
                </a:solidFill>
                <a:latin typeface="HG創英角ｺﾞｼｯｸUB"/>
                <a:ea typeface="HG創英角ｺﾞｼｯｸUB"/>
              </a:rPr>
              <a:t>20</a:t>
            </a:r>
            <a:endParaRPr kumimoji="1" lang="ja-JP" altLang="en-US" sz="1400" kern="10" dirty="0">
              <a:solidFill>
                <a:prstClr val="black"/>
              </a:solidFill>
              <a:latin typeface="HG創英角ｺﾞｼｯｸUB"/>
              <a:ea typeface="HG創英角ｺﾞｼｯｸUB"/>
            </a:endParaRPr>
          </a:p>
        </p:txBody>
      </p:sp>
      <p:sp>
        <p:nvSpPr>
          <p:cNvPr id="201" name="WordArt 668">
            <a:extLst>
              <a:ext uri="{FF2B5EF4-FFF2-40B4-BE49-F238E27FC236}">
                <a16:creationId xmlns:a16="http://schemas.microsoft.com/office/drawing/2014/main" id="{25C66646-1791-4F49-8466-C438E9B0090B}"/>
              </a:ext>
            </a:extLst>
          </p:cNvPr>
          <p:cNvSpPr>
            <a:spLocks noChangeAspect="1" noChangeArrowheads="1" noChangeShapeType="1" noTextEdit="1"/>
          </p:cNvSpPr>
          <p:nvPr/>
        </p:nvSpPr>
        <p:spPr bwMode="auto">
          <a:xfrm>
            <a:off x="1863789" y="4401858"/>
            <a:ext cx="240268" cy="1270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defTabSz="914400"/>
            <a:r>
              <a:rPr kumimoji="1" lang="en-US" altLang="ja-JP" sz="1400" kern="10" dirty="0">
                <a:solidFill>
                  <a:prstClr val="black"/>
                </a:solidFill>
                <a:latin typeface="HG創英角ｺﾞｼｯｸUB"/>
                <a:ea typeface="HG創英角ｺﾞｼｯｸUB"/>
              </a:rPr>
              <a:t>30</a:t>
            </a:r>
            <a:endParaRPr kumimoji="1" lang="ja-JP" altLang="en-US" sz="1400" kern="10" dirty="0">
              <a:solidFill>
                <a:prstClr val="black"/>
              </a:solidFill>
              <a:latin typeface="HG創英角ｺﾞｼｯｸUB"/>
              <a:ea typeface="HG創英角ｺﾞｼｯｸUB"/>
            </a:endParaRPr>
          </a:p>
        </p:txBody>
      </p:sp>
      <p:sp>
        <p:nvSpPr>
          <p:cNvPr id="202" name="WordArt 669">
            <a:extLst>
              <a:ext uri="{FF2B5EF4-FFF2-40B4-BE49-F238E27FC236}">
                <a16:creationId xmlns:a16="http://schemas.microsoft.com/office/drawing/2014/main" id="{6867A255-857D-4586-B435-601B27217AEF}"/>
              </a:ext>
            </a:extLst>
          </p:cNvPr>
          <p:cNvSpPr>
            <a:spLocks noChangeAspect="1" noChangeArrowheads="1" noChangeShapeType="1" noTextEdit="1"/>
          </p:cNvSpPr>
          <p:nvPr/>
        </p:nvSpPr>
        <p:spPr bwMode="auto">
          <a:xfrm>
            <a:off x="4699928" y="4401064"/>
            <a:ext cx="238476" cy="1285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defTabSz="914400"/>
            <a:r>
              <a:rPr kumimoji="1" lang="ja-JP" altLang="en-US" sz="1400" kern="10" dirty="0">
                <a:solidFill>
                  <a:prstClr val="black"/>
                </a:solidFill>
                <a:latin typeface="HG創英角ｺﾞｼｯｸUB"/>
                <a:ea typeface="HG創英角ｺﾞｼｯｸUB"/>
              </a:rPr>
              <a:t>６０</a:t>
            </a:r>
          </a:p>
        </p:txBody>
      </p:sp>
      <p:sp>
        <p:nvSpPr>
          <p:cNvPr id="203" name="WordArt 875">
            <a:extLst>
              <a:ext uri="{FF2B5EF4-FFF2-40B4-BE49-F238E27FC236}">
                <a16:creationId xmlns:a16="http://schemas.microsoft.com/office/drawing/2014/main" id="{E70DD14D-EF1E-443B-AED1-534802C2F83B}"/>
              </a:ext>
            </a:extLst>
          </p:cNvPr>
          <p:cNvSpPr>
            <a:spLocks noChangeArrowheads="1" noChangeShapeType="1" noTextEdit="1"/>
          </p:cNvSpPr>
          <p:nvPr/>
        </p:nvSpPr>
        <p:spPr bwMode="auto">
          <a:xfrm>
            <a:off x="4752420" y="4582783"/>
            <a:ext cx="129703" cy="122238"/>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defTabSz="914400">
              <a:defRPr/>
            </a:pPr>
            <a:r>
              <a:rPr kumimoji="1" lang="en-US" altLang="ja-JP" sz="1400" kern="10" dirty="0">
                <a:solidFill>
                  <a:prstClr val="black"/>
                </a:solidFill>
                <a:latin typeface="HG創英角ｺﾞｼｯｸUB"/>
                <a:ea typeface="HG創英角ｺﾞｼｯｸUB"/>
              </a:rPr>
              <a:t>(</a:t>
            </a:r>
            <a:r>
              <a:rPr kumimoji="1" lang="ja-JP" altLang="en-US" sz="1400" kern="10" dirty="0">
                <a:solidFill>
                  <a:prstClr val="black"/>
                </a:solidFill>
                <a:latin typeface="HG創英角ｺﾞｼｯｸUB"/>
                <a:ea typeface="HG創英角ｺﾞｼｯｸUB"/>
              </a:rPr>
              <a:t>歳</a:t>
            </a:r>
            <a:r>
              <a:rPr kumimoji="1" lang="en-US" altLang="ja-JP" sz="1400" kern="10" dirty="0">
                <a:solidFill>
                  <a:prstClr val="black"/>
                </a:solidFill>
                <a:latin typeface="HG創英角ｺﾞｼｯｸUB"/>
                <a:ea typeface="HG創英角ｺﾞｼｯｸUB"/>
              </a:rPr>
              <a:t>)</a:t>
            </a:r>
            <a:endParaRPr kumimoji="1" lang="ja-JP" altLang="en-US" sz="1400" kern="10" dirty="0">
              <a:solidFill>
                <a:prstClr val="black"/>
              </a:solidFill>
              <a:latin typeface="HG創英角ｺﾞｼｯｸUB"/>
              <a:ea typeface="HG創英角ｺﾞｼｯｸUB"/>
            </a:endParaRPr>
          </a:p>
        </p:txBody>
      </p:sp>
      <p:pic>
        <p:nvPicPr>
          <p:cNvPr id="263" name="図 262">
            <a:extLst>
              <a:ext uri="{FF2B5EF4-FFF2-40B4-BE49-F238E27FC236}">
                <a16:creationId xmlns:a16="http://schemas.microsoft.com/office/drawing/2014/main" id="{972ADB6D-20A6-478C-A4CF-8A2C484F106B}"/>
              </a:ext>
            </a:extLst>
          </p:cNvPr>
          <p:cNvPicPr>
            <a:picLocks noChangeAspect="1"/>
          </p:cNvPicPr>
          <p:nvPr/>
        </p:nvPicPr>
        <p:blipFill>
          <a:blip r:embed="rId4"/>
          <a:stretch>
            <a:fillRect/>
          </a:stretch>
        </p:blipFill>
        <p:spPr>
          <a:xfrm>
            <a:off x="702901" y="3602768"/>
            <a:ext cx="511835" cy="680381"/>
          </a:xfrm>
          <a:prstGeom prst="rect">
            <a:avLst/>
          </a:prstGeom>
        </p:spPr>
      </p:pic>
      <p:pic>
        <p:nvPicPr>
          <p:cNvPr id="264" name="図 263">
            <a:extLst>
              <a:ext uri="{FF2B5EF4-FFF2-40B4-BE49-F238E27FC236}">
                <a16:creationId xmlns:a16="http://schemas.microsoft.com/office/drawing/2014/main" id="{0728B82F-5225-407D-BC2F-38B34EF42292}"/>
              </a:ext>
            </a:extLst>
          </p:cNvPr>
          <p:cNvPicPr>
            <a:picLocks noChangeAspect="1"/>
          </p:cNvPicPr>
          <p:nvPr/>
        </p:nvPicPr>
        <p:blipFill rotWithShape="1">
          <a:blip r:embed="rId5"/>
          <a:srcRect r="1397" b="50043"/>
          <a:stretch/>
        </p:blipFill>
        <p:spPr>
          <a:xfrm>
            <a:off x="1745844" y="2501428"/>
            <a:ext cx="737856" cy="729111"/>
          </a:xfrm>
          <a:prstGeom prst="rect">
            <a:avLst/>
          </a:prstGeom>
        </p:spPr>
      </p:pic>
      <p:pic>
        <p:nvPicPr>
          <p:cNvPr id="265" name="図 264">
            <a:extLst>
              <a:ext uri="{FF2B5EF4-FFF2-40B4-BE49-F238E27FC236}">
                <a16:creationId xmlns:a16="http://schemas.microsoft.com/office/drawing/2014/main" id="{F15B1A48-F05F-4116-9BB3-811984786957}"/>
              </a:ext>
            </a:extLst>
          </p:cNvPr>
          <p:cNvPicPr>
            <a:picLocks noChangeAspect="1"/>
          </p:cNvPicPr>
          <p:nvPr/>
        </p:nvPicPr>
        <p:blipFill>
          <a:blip r:embed="rId6"/>
          <a:stretch>
            <a:fillRect/>
          </a:stretch>
        </p:blipFill>
        <p:spPr>
          <a:xfrm>
            <a:off x="2800880" y="1653311"/>
            <a:ext cx="719003" cy="1081464"/>
          </a:xfrm>
          <a:prstGeom prst="rect">
            <a:avLst/>
          </a:prstGeom>
        </p:spPr>
      </p:pic>
      <p:pic>
        <p:nvPicPr>
          <p:cNvPr id="266" name="図 265">
            <a:extLst>
              <a:ext uri="{FF2B5EF4-FFF2-40B4-BE49-F238E27FC236}">
                <a16:creationId xmlns:a16="http://schemas.microsoft.com/office/drawing/2014/main" id="{6DB39746-2B5A-4BB1-B201-39E0E82BB4F8}"/>
              </a:ext>
            </a:extLst>
          </p:cNvPr>
          <p:cNvPicPr>
            <a:picLocks noChangeAspect="1"/>
          </p:cNvPicPr>
          <p:nvPr/>
        </p:nvPicPr>
        <p:blipFill>
          <a:blip r:embed="rId7"/>
          <a:stretch>
            <a:fillRect/>
          </a:stretch>
        </p:blipFill>
        <p:spPr>
          <a:xfrm>
            <a:off x="1969615" y="3231814"/>
            <a:ext cx="455477" cy="705527"/>
          </a:xfrm>
          <a:prstGeom prst="rect">
            <a:avLst/>
          </a:prstGeom>
        </p:spPr>
      </p:pic>
      <p:pic>
        <p:nvPicPr>
          <p:cNvPr id="267" name="図 266">
            <a:extLst>
              <a:ext uri="{FF2B5EF4-FFF2-40B4-BE49-F238E27FC236}">
                <a16:creationId xmlns:a16="http://schemas.microsoft.com/office/drawing/2014/main" id="{2C2A488D-1AAA-4C3C-8968-40B86534147F}"/>
              </a:ext>
            </a:extLst>
          </p:cNvPr>
          <p:cNvPicPr>
            <a:picLocks noChangeAspect="1"/>
          </p:cNvPicPr>
          <p:nvPr/>
        </p:nvPicPr>
        <p:blipFill>
          <a:blip r:embed="rId8"/>
          <a:stretch>
            <a:fillRect/>
          </a:stretch>
        </p:blipFill>
        <p:spPr>
          <a:xfrm>
            <a:off x="1017212" y="2811596"/>
            <a:ext cx="543700" cy="641168"/>
          </a:xfrm>
          <a:prstGeom prst="rect">
            <a:avLst/>
          </a:prstGeom>
        </p:spPr>
      </p:pic>
      <p:pic>
        <p:nvPicPr>
          <p:cNvPr id="268" name="図 267">
            <a:extLst>
              <a:ext uri="{FF2B5EF4-FFF2-40B4-BE49-F238E27FC236}">
                <a16:creationId xmlns:a16="http://schemas.microsoft.com/office/drawing/2014/main" id="{4C7FDDD2-7617-415E-8B4A-C87B6C0C7DFD}"/>
              </a:ext>
            </a:extLst>
          </p:cNvPr>
          <p:cNvPicPr>
            <a:picLocks noChangeAspect="1"/>
          </p:cNvPicPr>
          <p:nvPr/>
        </p:nvPicPr>
        <p:blipFill>
          <a:blip r:embed="rId9"/>
          <a:stretch>
            <a:fillRect/>
          </a:stretch>
        </p:blipFill>
        <p:spPr>
          <a:xfrm>
            <a:off x="3500451" y="1712733"/>
            <a:ext cx="689081" cy="966158"/>
          </a:xfrm>
          <a:prstGeom prst="rect">
            <a:avLst/>
          </a:prstGeom>
        </p:spPr>
      </p:pic>
      <p:pic>
        <p:nvPicPr>
          <p:cNvPr id="144" name="図 143">
            <a:extLst>
              <a:ext uri="{FF2B5EF4-FFF2-40B4-BE49-F238E27FC236}">
                <a16:creationId xmlns:a16="http://schemas.microsoft.com/office/drawing/2014/main" id="{D51C798D-0F20-4E1D-8122-613176982862}"/>
              </a:ext>
            </a:extLst>
          </p:cNvPr>
          <p:cNvPicPr>
            <a:picLocks noChangeAspect="1"/>
          </p:cNvPicPr>
          <p:nvPr/>
        </p:nvPicPr>
        <p:blipFill>
          <a:blip r:embed="rId10"/>
          <a:stretch>
            <a:fillRect/>
          </a:stretch>
        </p:blipFill>
        <p:spPr>
          <a:xfrm>
            <a:off x="1484013" y="3654663"/>
            <a:ext cx="539784" cy="598761"/>
          </a:xfrm>
          <a:prstGeom prst="rect">
            <a:avLst/>
          </a:prstGeom>
        </p:spPr>
      </p:pic>
      <p:pic>
        <p:nvPicPr>
          <p:cNvPr id="145" name="図 144">
            <a:extLst>
              <a:ext uri="{FF2B5EF4-FFF2-40B4-BE49-F238E27FC236}">
                <a16:creationId xmlns:a16="http://schemas.microsoft.com/office/drawing/2014/main" id="{E0067FB2-D16B-412D-B4E7-E5A152394719}"/>
              </a:ext>
            </a:extLst>
          </p:cNvPr>
          <p:cNvPicPr>
            <a:picLocks noChangeAspect="1"/>
          </p:cNvPicPr>
          <p:nvPr/>
        </p:nvPicPr>
        <p:blipFill>
          <a:blip r:embed="rId11"/>
          <a:stretch>
            <a:fillRect/>
          </a:stretch>
        </p:blipFill>
        <p:spPr>
          <a:xfrm>
            <a:off x="3149789" y="3060899"/>
            <a:ext cx="646629" cy="871823"/>
          </a:xfrm>
          <a:prstGeom prst="rect">
            <a:avLst/>
          </a:prstGeom>
        </p:spPr>
      </p:pic>
      <p:grpSp>
        <p:nvGrpSpPr>
          <p:cNvPr id="246" name="グループ化 245">
            <a:extLst>
              <a:ext uri="{FF2B5EF4-FFF2-40B4-BE49-F238E27FC236}">
                <a16:creationId xmlns:a16="http://schemas.microsoft.com/office/drawing/2014/main" id="{11BD0949-5751-4DF8-83EC-14B17DFD918C}"/>
              </a:ext>
            </a:extLst>
          </p:cNvPr>
          <p:cNvGrpSpPr/>
          <p:nvPr/>
        </p:nvGrpSpPr>
        <p:grpSpPr>
          <a:xfrm>
            <a:off x="2511922" y="2601310"/>
            <a:ext cx="1464276" cy="584426"/>
            <a:chOff x="1622601" y="1074882"/>
            <a:chExt cx="1164550" cy="357313"/>
          </a:xfrm>
        </p:grpSpPr>
        <p:sp>
          <p:nvSpPr>
            <p:cNvPr id="247" name="角丸四角形 2">
              <a:extLst>
                <a:ext uri="{FF2B5EF4-FFF2-40B4-BE49-F238E27FC236}">
                  <a16:creationId xmlns:a16="http://schemas.microsoft.com/office/drawing/2014/main" id="{90DA81D8-5F40-4ACD-9159-EF3A7EB98790}"/>
                </a:ext>
              </a:extLst>
            </p:cNvPr>
            <p:cNvSpPr/>
            <p:nvPr/>
          </p:nvSpPr>
          <p:spPr bwMode="auto">
            <a:xfrm>
              <a:off x="1622601" y="1125268"/>
              <a:ext cx="1164550" cy="306927"/>
            </a:xfrm>
            <a:prstGeom prst="roundRect">
              <a:avLst/>
            </a:prstGeom>
            <a:solidFill>
              <a:sysClr val="window" lastClr="FFFFFF"/>
            </a:solidFill>
            <a:ln w="19050">
              <a:solidFill>
                <a:sysClr val="windowText" lastClr="000000"/>
              </a:solidFill>
            </a:ln>
          </p:spPr>
          <p:txBody>
            <a:bodyPr wrap="none" rtlCol="0" fromWordArt="1" anchor="ctr">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2800" b="0" i="0" u="none" strike="noStrike" kern="10" cap="none" spc="0" normalizeH="0" baseline="0" noProof="0" dirty="0">
                <a:ln w="50800">
                  <a:solidFill>
                    <a:srgbClr val="000000"/>
                  </a:solidFill>
                  <a:round/>
                  <a:headEnd/>
                  <a:tailEnd/>
                </a:ln>
                <a:solidFill>
                  <a:prstClr val="black"/>
                </a:solidFill>
                <a:effectLst/>
                <a:uLnTx/>
                <a:uFillTx/>
                <a:latin typeface="HGS創英角ﾎﾟｯﾌﾟ体" panose="040B0A00000000000000" pitchFamily="50" charset="-128"/>
                <a:ea typeface="HGS創英角ﾎﾟｯﾌﾟ体" panose="040B0A00000000000000" pitchFamily="50" charset="-128"/>
              </a:endParaRPr>
            </a:p>
          </p:txBody>
        </p:sp>
        <p:sp>
          <p:nvSpPr>
            <p:cNvPr id="248" name="WordArt 147">
              <a:extLst>
                <a:ext uri="{FF2B5EF4-FFF2-40B4-BE49-F238E27FC236}">
                  <a16:creationId xmlns:a16="http://schemas.microsoft.com/office/drawing/2014/main" id="{A4B9EA52-F88A-432C-9BBC-2708D1F05EE2}"/>
                </a:ext>
              </a:extLst>
            </p:cNvPr>
            <p:cNvSpPr>
              <a:spLocks noChangeArrowheads="1" noChangeShapeType="1" noTextEdit="1"/>
            </p:cNvSpPr>
            <p:nvPr/>
          </p:nvSpPr>
          <p:spPr bwMode="auto">
            <a:xfrm>
              <a:off x="1684839" y="1189852"/>
              <a:ext cx="1048830" cy="1805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800" b="0" i="0" u="none" strike="noStrike" kern="0" cap="none" spc="0" normalizeH="0" baseline="0" noProof="0" dirty="0">
                  <a:ln>
                    <a:noFill/>
                  </a:ln>
                  <a:solidFill>
                    <a:prstClr val="black"/>
                  </a:solidFill>
                  <a:effectLst/>
                  <a:uLnTx/>
                  <a:uFillTx/>
                  <a:latin typeface="HGP創英角ﾎﾟｯﾌﾟ体" panose="040B0A00000000000000" pitchFamily="50" charset="-128"/>
                  <a:ea typeface="HGP創英角ﾎﾟｯﾌﾟ体" panose="040B0A00000000000000" pitchFamily="50" charset="-128"/>
                </a:rPr>
                <a:t>鋳造経験豊富</a:t>
              </a:r>
            </a:p>
          </p:txBody>
        </p:sp>
        <p:sp>
          <p:nvSpPr>
            <p:cNvPr id="249" name="フリーフォーム 3">
              <a:extLst>
                <a:ext uri="{FF2B5EF4-FFF2-40B4-BE49-F238E27FC236}">
                  <a16:creationId xmlns:a16="http://schemas.microsoft.com/office/drawing/2014/main" id="{2AB803F1-DF4A-4C29-B031-489B97D91E55}"/>
                </a:ext>
              </a:extLst>
            </p:cNvPr>
            <p:cNvSpPr/>
            <p:nvPr/>
          </p:nvSpPr>
          <p:spPr bwMode="auto">
            <a:xfrm rot="13925920">
              <a:off x="2327535" y="1049512"/>
              <a:ext cx="100770" cy="151510"/>
            </a:xfrm>
            <a:custGeom>
              <a:avLst/>
              <a:gdLst>
                <a:gd name="connsiteX0" fmla="*/ 129540 w 259080"/>
                <a:gd name="connsiteY0" fmla="*/ 0 h 114300"/>
                <a:gd name="connsiteX1" fmla="*/ 259080 w 259080"/>
                <a:gd name="connsiteY1" fmla="*/ 114300 h 114300"/>
                <a:gd name="connsiteX2" fmla="*/ 0 w 259080"/>
                <a:gd name="connsiteY2" fmla="*/ 22860 h 114300"/>
                <a:gd name="connsiteX0" fmla="*/ 148590 w 259080"/>
                <a:gd name="connsiteY0" fmla="*/ 0 h 180975"/>
                <a:gd name="connsiteX1" fmla="*/ 259080 w 259080"/>
                <a:gd name="connsiteY1" fmla="*/ 180975 h 180975"/>
                <a:gd name="connsiteX2" fmla="*/ 0 w 259080"/>
                <a:gd name="connsiteY2" fmla="*/ 89535 h 180975"/>
                <a:gd name="connsiteX0" fmla="*/ 53340 w 163830"/>
                <a:gd name="connsiteY0" fmla="*/ 0 h 180975"/>
                <a:gd name="connsiteX1" fmla="*/ 163830 w 163830"/>
                <a:gd name="connsiteY1" fmla="*/ 180975 h 180975"/>
                <a:gd name="connsiteX2" fmla="*/ 0 w 163830"/>
                <a:gd name="connsiteY2" fmla="*/ 89535 h 180975"/>
              </a:gdLst>
              <a:ahLst/>
              <a:cxnLst>
                <a:cxn ang="0">
                  <a:pos x="connsiteX0" y="connsiteY0"/>
                </a:cxn>
                <a:cxn ang="0">
                  <a:pos x="connsiteX1" y="connsiteY1"/>
                </a:cxn>
                <a:cxn ang="0">
                  <a:pos x="connsiteX2" y="connsiteY2"/>
                </a:cxn>
              </a:cxnLst>
              <a:rect l="l" t="t" r="r" b="b"/>
              <a:pathLst>
                <a:path w="163830" h="180975">
                  <a:moveTo>
                    <a:pt x="53340" y="0"/>
                  </a:moveTo>
                  <a:lnTo>
                    <a:pt x="163830" y="180975"/>
                  </a:lnTo>
                  <a:lnTo>
                    <a:pt x="0" y="89535"/>
                  </a:lnTo>
                </a:path>
              </a:pathLst>
            </a:custGeom>
            <a:solidFill>
              <a:sysClr val="window" lastClr="FFFFFF"/>
            </a:solidFill>
            <a:ln w="19050">
              <a:solidFill>
                <a:sysClr val="windowText" lastClr="000000"/>
              </a:solidFill>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grpSp>
      <p:grpSp>
        <p:nvGrpSpPr>
          <p:cNvPr id="146" name="グループ化 145">
            <a:extLst>
              <a:ext uri="{FF2B5EF4-FFF2-40B4-BE49-F238E27FC236}">
                <a16:creationId xmlns:a16="http://schemas.microsoft.com/office/drawing/2014/main" id="{A2C232FC-A4BB-41E7-B1E6-BF0C6DD180F6}"/>
              </a:ext>
            </a:extLst>
          </p:cNvPr>
          <p:cNvGrpSpPr/>
          <p:nvPr/>
        </p:nvGrpSpPr>
        <p:grpSpPr>
          <a:xfrm>
            <a:off x="628189" y="1080640"/>
            <a:ext cx="1679560" cy="591837"/>
            <a:chOff x="1406665" y="3641686"/>
            <a:chExt cx="1679560" cy="591837"/>
          </a:xfrm>
        </p:grpSpPr>
        <p:sp>
          <p:nvSpPr>
            <p:cNvPr id="147" name="テキスト ボックス 146">
              <a:extLst>
                <a:ext uri="{FF2B5EF4-FFF2-40B4-BE49-F238E27FC236}">
                  <a16:creationId xmlns:a16="http://schemas.microsoft.com/office/drawing/2014/main" id="{A366A9B1-1FAC-4F1F-898E-E9FB6D07AA82}"/>
                </a:ext>
              </a:extLst>
            </p:cNvPr>
            <p:cNvSpPr txBox="1"/>
            <p:nvPr/>
          </p:nvSpPr>
          <p:spPr>
            <a:xfrm>
              <a:off x="1408410" y="3648748"/>
              <a:ext cx="1670650" cy="584775"/>
            </a:xfrm>
            <a:prstGeom prst="rect">
              <a:avLst/>
            </a:prstGeom>
            <a:noFill/>
          </p:spPr>
          <p:txBody>
            <a:bodyPr wrap="none" rtlCol="0">
              <a:spAutoFit/>
            </a:bodyPr>
            <a:lstStyle/>
            <a:p>
              <a:r>
                <a:rPr lang="ja-JP" altLang="en-US" sz="32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総勢</a:t>
              </a:r>
              <a:r>
                <a:rPr lang="en-US" altLang="ja-JP" sz="32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9</a:t>
              </a:r>
              <a:r>
                <a:rPr lang="ja-JP" altLang="en-US" sz="32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名</a:t>
              </a:r>
            </a:p>
          </p:txBody>
        </p:sp>
        <p:sp>
          <p:nvSpPr>
            <p:cNvPr id="148" name="テキスト ボックス 147">
              <a:extLst>
                <a:ext uri="{FF2B5EF4-FFF2-40B4-BE49-F238E27FC236}">
                  <a16:creationId xmlns:a16="http://schemas.microsoft.com/office/drawing/2014/main" id="{554ACF24-A64B-410B-B9B8-E3B469CC9959}"/>
                </a:ext>
              </a:extLst>
            </p:cNvPr>
            <p:cNvSpPr txBox="1"/>
            <p:nvPr/>
          </p:nvSpPr>
          <p:spPr>
            <a:xfrm>
              <a:off x="1406665" y="3642544"/>
              <a:ext cx="1670650" cy="584775"/>
            </a:xfrm>
            <a:prstGeom prst="rect">
              <a:avLst/>
            </a:prstGeom>
            <a:noFill/>
          </p:spPr>
          <p:txBody>
            <a:bodyPr wrap="none" rtlCol="0">
              <a:spAutoFit/>
            </a:bodyPr>
            <a:lstStyle/>
            <a:p>
              <a:r>
                <a:rPr lang="ja-JP" altLang="en-US" sz="32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総勢</a:t>
              </a:r>
              <a:r>
                <a:rPr lang="en-US" altLang="ja-JP" sz="32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9</a:t>
              </a:r>
              <a:r>
                <a:rPr lang="ja-JP" altLang="en-US" sz="32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名</a:t>
              </a:r>
            </a:p>
          </p:txBody>
        </p:sp>
        <p:sp>
          <p:nvSpPr>
            <p:cNvPr id="182" name="テキスト ボックス 181">
              <a:extLst>
                <a:ext uri="{FF2B5EF4-FFF2-40B4-BE49-F238E27FC236}">
                  <a16:creationId xmlns:a16="http://schemas.microsoft.com/office/drawing/2014/main" id="{F22DB487-D1EF-4182-B8EA-8589910C48DA}"/>
                </a:ext>
              </a:extLst>
            </p:cNvPr>
            <p:cNvSpPr txBox="1"/>
            <p:nvPr/>
          </p:nvSpPr>
          <p:spPr>
            <a:xfrm>
              <a:off x="1415575" y="3641686"/>
              <a:ext cx="1670650" cy="584775"/>
            </a:xfrm>
            <a:prstGeom prst="rect">
              <a:avLst/>
            </a:prstGeom>
            <a:noFill/>
          </p:spPr>
          <p:txBody>
            <a:bodyPr wrap="none" rtlCol="0">
              <a:spAutoFit/>
            </a:bodyPr>
            <a:lstStyle/>
            <a:p>
              <a:r>
                <a:rPr lang="ja-JP" altLang="en-US" sz="3200" dirty="0">
                  <a:ln>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総勢</a:t>
              </a:r>
              <a:r>
                <a:rPr lang="en-US" altLang="ja-JP" sz="3200" dirty="0">
                  <a:ln>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9</a:t>
              </a:r>
              <a:r>
                <a:rPr lang="ja-JP" altLang="en-US" sz="3200" dirty="0">
                  <a:ln>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名</a:t>
              </a:r>
            </a:p>
          </p:txBody>
        </p:sp>
      </p:grpSp>
      <p:grpSp>
        <p:nvGrpSpPr>
          <p:cNvPr id="196" name="グループ化 195">
            <a:extLst>
              <a:ext uri="{FF2B5EF4-FFF2-40B4-BE49-F238E27FC236}">
                <a16:creationId xmlns:a16="http://schemas.microsoft.com/office/drawing/2014/main" id="{843EBA4E-1FB1-4136-AA22-ABC786BD4BA7}"/>
              </a:ext>
            </a:extLst>
          </p:cNvPr>
          <p:cNvGrpSpPr/>
          <p:nvPr/>
        </p:nvGrpSpPr>
        <p:grpSpPr>
          <a:xfrm>
            <a:off x="2361298" y="5947973"/>
            <a:ext cx="4421404" cy="707886"/>
            <a:chOff x="1280000" y="5446345"/>
            <a:chExt cx="2879697" cy="707886"/>
          </a:xfrm>
        </p:grpSpPr>
        <p:sp>
          <p:nvSpPr>
            <p:cNvPr id="204" name="テキスト ボックス 203">
              <a:extLst>
                <a:ext uri="{FF2B5EF4-FFF2-40B4-BE49-F238E27FC236}">
                  <a16:creationId xmlns:a16="http://schemas.microsoft.com/office/drawing/2014/main" id="{0086AFC3-FE3A-4646-A037-0D1876758503}"/>
                </a:ext>
              </a:extLst>
            </p:cNvPr>
            <p:cNvSpPr txBox="1"/>
            <p:nvPr/>
          </p:nvSpPr>
          <p:spPr>
            <a:xfrm>
              <a:off x="1280000" y="5446345"/>
              <a:ext cx="2879696" cy="707886"/>
            </a:xfrm>
            <a:prstGeom prst="rect">
              <a:avLst/>
            </a:prstGeom>
            <a:noFill/>
          </p:spPr>
          <p:txBody>
            <a:bodyPr wrap="none" rtlCol="0">
              <a:spAutoFit/>
            </a:bodyPr>
            <a:lstStyle/>
            <a:p>
              <a:r>
                <a:rPr lang="ja-JP" altLang="en-US" sz="4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明るく愉快なサークル</a:t>
              </a:r>
            </a:p>
          </p:txBody>
        </p:sp>
        <p:sp>
          <p:nvSpPr>
            <p:cNvPr id="205" name="テキスト ボックス 204">
              <a:extLst>
                <a:ext uri="{FF2B5EF4-FFF2-40B4-BE49-F238E27FC236}">
                  <a16:creationId xmlns:a16="http://schemas.microsoft.com/office/drawing/2014/main" id="{9DCAAAF1-0562-431A-AD9A-B32353579EEC}"/>
                </a:ext>
              </a:extLst>
            </p:cNvPr>
            <p:cNvSpPr txBox="1"/>
            <p:nvPr/>
          </p:nvSpPr>
          <p:spPr>
            <a:xfrm>
              <a:off x="1280000" y="5446345"/>
              <a:ext cx="2879696" cy="707886"/>
            </a:xfrm>
            <a:prstGeom prst="rect">
              <a:avLst/>
            </a:prstGeom>
            <a:noFill/>
          </p:spPr>
          <p:txBody>
            <a:bodyPr wrap="none" rtlCol="0">
              <a:spAutoFit/>
            </a:bodyPr>
            <a:lstStyle/>
            <a:p>
              <a:r>
                <a:rPr lang="ja-JP" altLang="en-US" sz="40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明るく愉快なサークル</a:t>
              </a:r>
            </a:p>
          </p:txBody>
        </p:sp>
        <p:sp>
          <p:nvSpPr>
            <p:cNvPr id="206" name="テキスト ボックス 205">
              <a:extLst>
                <a:ext uri="{FF2B5EF4-FFF2-40B4-BE49-F238E27FC236}">
                  <a16:creationId xmlns:a16="http://schemas.microsoft.com/office/drawing/2014/main" id="{4BCBB0EA-9797-4116-9D03-783DC16AD7BC}"/>
                </a:ext>
              </a:extLst>
            </p:cNvPr>
            <p:cNvSpPr txBox="1"/>
            <p:nvPr/>
          </p:nvSpPr>
          <p:spPr>
            <a:xfrm>
              <a:off x="1280000" y="5446345"/>
              <a:ext cx="2879697" cy="707886"/>
            </a:xfrm>
            <a:prstGeom prst="rect">
              <a:avLst/>
            </a:prstGeom>
            <a:noFill/>
          </p:spPr>
          <p:txBody>
            <a:bodyPr wrap="none" rtlCol="0">
              <a:spAutoFit/>
            </a:bodyPr>
            <a:lstStyle/>
            <a:p>
              <a:r>
                <a:rPr lang="ja-JP" altLang="en-US" sz="4000" dirty="0">
                  <a:ln w="0">
                    <a:solidFill>
                      <a:srgbClr val="FFC000"/>
                    </a:solidFill>
                  </a:ln>
                  <a:solidFill>
                    <a:srgbClr val="FFC000"/>
                  </a:solidFill>
                  <a:latin typeface="Meiryo UI" panose="020B0604030504040204" pitchFamily="50" charset="-128"/>
                  <a:ea typeface="Meiryo UI" panose="020B0604030504040204" pitchFamily="50" charset="-128"/>
                  <a:cs typeface="Meiryo UI" panose="020B0604030504040204" pitchFamily="50" charset="-128"/>
                </a:rPr>
                <a:t>明るく愉快なサークル</a:t>
              </a:r>
            </a:p>
          </p:txBody>
        </p:sp>
      </p:grpSp>
      <p:sp>
        <p:nvSpPr>
          <p:cNvPr id="3" name="テキスト ボックス 2">
            <a:extLst>
              <a:ext uri="{FF2B5EF4-FFF2-40B4-BE49-F238E27FC236}">
                <a16:creationId xmlns:a16="http://schemas.microsoft.com/office/drawing/2014/main" id="{838633F5-31A9-4EFD-8113-C74CA9DF9082}"/>
              </a:ext>
            </a:extLst>
          </p:cNvPr>
          <p:cNvSpPr txBox="1"/>
          <p:nvPr/>
        </p:nvSpPr>
        <p:spPr>
          <a:xfrm>
            <a:off x="6038672" y="1059749"/>
            <a:ext cx="442750" cy="276999"/>
          </a:xfrm>
          <a:prstGeom prst="rect">
            <a:avLst/>
          </a:prstGeom>
          <a:noFill/>
        </p:spPr>
        <p:txBody>
          <a:bodyPr wrap="none" rtlCol="0">
            <a:spAutoFit/>
          </a:bodyPr>
          <a:lstStyle/>
          <a:p>
            <a:r>
              <a:rPr kumimoji="1" lang="ja-JP" altLang="en-US" sz="1200" b="1" dirty="0">
                <a:solidFill>
                  <a:schemeClr val="bg1"/>
                </a:solidFill>
                <a:latin typeface="Meiryo UI" panose="020B0604030504040204" pitchFamily="50" charset="-128"/>
                <a:ea typeface="Meiryo UI" panose="020B0604030504040204" pitchFamily="50" charset="-128"/>
              </a:rPr>
              <a:t>図</a:t>
            </a:r>
            <a:r>
              <a:rPr kumimoji="1" lang="en-US" altLang="ja-JP" sz="1200" b="1" dirty="0">
                <a:solidFill>
                  <a:schemeClr val="bg1"/>
                </a:solidFill>
                <a:latin typeface="Meiryo UI" panose="020B0604030504040204" pitchFamily="50" charset="-128"/>
                <a:ea typeface="Meiryo UI" panose="020B0604030504040204" pitchFamily="50" charset="-128"/>
              </a:rPr>
              <a:t>1</a:t>
            </a:r>
            <a:endParaRPr kumimoji="1" lang="en-US" altLang="ja-JP" b="1"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8925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6"/>
                                        </p:tgtEl>
                                        <p:attrNameLst>
                                          <p:attrName>style.visibility</p:attrName>
                                        </p:attrNameLst>
                                      </p:cBhvr>
                                      <p:to>
                                        <p:strVal val="visible"/>
                                      </p:to>
                                    </p:set>
                                    <p:animEffect transition="in" filter="fade">
                                      <p:cBhvr>
                                        <p:cTn id="7" dur="1000"/>
                                        <p:tgtEl>
                                          <p:spTgt spid="196"/>
                                        </p:tgtEl>
                                      </p:cBhvr>
                                    </p:animEffect>
                                    <p:anim calcmode="lin" valueType="num">
                                      <p:cBhvr>
                                        <p:cTn id="8" dur="1000" fill="hold"/>
                                        <p:tgtEl>
                                          <p:spTgt spid="196"/>
                                        </p:tgtEl>
                                        <p:attrNameLst>
                                          <p:attrName>ppt_x</p:attrName>
                                        </p:attrNameLst>
                                      </p:cBhvr>
                                      <p:tavLst>
                                        <p:tav tm="0">
                                          <p:val>
                                            <p:strVal val="#ppt_x"/>
                                          </p:val>
                                        </p:tav>
                                        <p:tav tm="100000">
                                          <p:val>
                                            <p:strVal val="#ppt_x"/>
                                          </p:val>
                                        </p:tav>
                                      </p:tavLst>
                                    </p:anim>
                                    <p:anim calcmode="lin" valueType="num">
                                      <p:cBhvr>
                                        <p:cTn id="9" dur="1000" fill="hold"/>
                                        <p:tgtEl>
                                          <p:spTgt spid="1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E0DEC118-C102-4853-B7D0-037729C64A41}"/>
              </a:ext>
            </a:extLst>
          </p:cNvPr>
          <p:cNvSpPr/>
          <p:nvPr/>
        </p:nvSpPr>
        <p:spPr>
          <a:xfrm>
            <a:off x="214704" y="701959"/>
            <a:ext cx="8780726" cy="2690879"/>
          </a:xfrm>
          <a:prstGeom prst="rect">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latin typeface="Meiryo UI" panose="020B0604030504040204" pitchFamily="50" charset="-128"/>
              <a:ea typeface="Meiryo UI" panose="020B0604030504040204" pitchFamily="50" charset="-128"/>
            </a:endParaRPr>
          </a:p>
        </p:txBody>
      </p:sp>
      <p:graphicFrame>
        <p:nvGraphicFramePr>
          <p:cNvPr id="35" name="グラフ 34">
            <a:extLst>
              <a:ext uri="{FF2B5EF4-FFF2-40B4-BE49-F238E27FC236}">
                <a16:creationId xmlns:a16="http://schemas.microsoft.com/office/drawing/2014/main" id="{9F4368D0-B527-40B1-9F17-D0212D71E04B}"/>
              </a:ext>
            </a:extLst>
          </p:cNvPr>
          <p:cNvGraphicFramePr>
            <a:graphicFrameLocks/>
          </p:cNvGraphicFramePr>
          <p:nvPr>
            <p:extLst>
              <p:ext uri="{D42A27DB-BD31-4B8C-83A1-F6EECF244321}">
                <p14:modId xmlns:p14="http://schemas.microsoft.com/office/powerpoint/2010/main" val="3410771820"/>
              </p:ext>
            </p:extLst>
          </p:nvPr>
        </p:nvGraphicFramePr>
        <p:xfrm>
          <a:off x="302918" y="968415"/>
          <a:ext cx="8780726" cy="2627243"/>
        </p:xfrm>
        <a:graphic>
          <a:graphicData uri="http://schemas.openxmlformats.org/drawingml/2006/chart">
            <c:chart xmlns:c="http://schemas.openxmlformats.org/drawingml/2006/chart" xmlns:r="http://schemas.openxmlformats.org/officeDocument/2006/relationships" r:id="rId4"/>
          </a:graphicData>
        </a:graphic>
      </p:graphicFrame>
      <p:sp>
        <p:nvSpPr>
          <p:cNvPr id="30" name="正方形/長方形 29">
            <a:extLst>
              <a:ext uri="{FF2B5EF4-FFF2-40B4-BE49-F238E27FC236}">
                <a16:creationId xmlns:a16="http://schemas.microsoft.com/office/drawing/2014/main" id="{85515F01-6539-49B3-A55B-4402225B1025}"/>
              </a:ext>
            </a:extLst>
          </p:cNvPr>
          <p:cNvSpPr/>
          <p:nvPr/>
        </p:nvSpPr>
        <p:spPr>
          <a:xfrm>
            <a:off x="4922048" y="3529568"/>
            <a:ext cx="4084957" cy="3301417"/>
          </a:xfrm>
          <a:prstGeom prst="rect">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latin typeface="Meiryo UI" panose="020B0604030504040204" pitchFamily="50" charset="-128"/>
              <a:ea typeface="Meiryo UI" panose="020B0604030504040204" pitchFamily="50" charset="-128"/>
            </a:endParaRPr>
          </a:p>
        </p:txBody>
      </p:sp>
      <p:grpSp>
        <p:nvGrpSpPr>
          <p:cNvPr id="17" name="グループ化 16">
            <a:extLst>
              <a:ext uri="{FF2B5EF4-FFF2-40B4-BE49-F238E27FC236}">
                <a16:creationId xmlns:a16="http://schemas.microsoft.com/office/drawing/2014/main" id="{8588A236-B311-4658-9786-6E2419125D61}"/>
              </a:ext>
            </a:extLst>
          </p:cNvPr>
          <p:cNvGrpSpPr/>
          <p:nvPr/>
        </p:nvGrpSpPr>
        <p:grpSpPr>
          <a:xfrm>
            <a:off x="2788475" y="2277568"/>
            <a:ext cx="3441280" cy="474408"/>
            <a:chOff x="-357843" y="3666605"/>
            <a:chExt cx="4640127" cy="632545"/>
          </a:xfrm>
        </p:grpSpPr>
        <p:sp>
          <p:nvSpPr>
            <p:cNvPr id="18" name="テキスト ボックス 17">
              <a:extLst>
                <a:ext uri="{FF2B5EF4-FFF2-40B4-BE49-F238E27FC236}">
                  <a16:creationId xmlns:a16="http://schemas.microsoft.com/office/drawing/2014/main" id="{7B45BB0D-AF56-4F51-B79B-87704702E668}"/>
                </a:ext>
              </a:extLst>
            </p:cNvPr>
            <p:cNvSpPr txBox="1"/>
            <p:nvPr/>
          </p:nvSpPr>
          <p:spPr>
            <a:xfrm>
              <a:off x="-357843" y="3683596"/>
              <a:ext cx="4636732" cy="615554"/>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組目標を毎月未達の状態</a:t>
              </a:r>
            </a:p>
          </p:txBody>
        </p:sp>
        <p:sp>
          <p:nvSpPr>
            <p:cNvPr id="19" name="テキスト ボックス 18">
              <a:extLst>
                <a:ext uri="{FF2B5EF4-FFF2-40B4-BE49-F238E27FC236}">
                  <a16:creationId xmlns:a16="http://schemas.microsoft.com/office/drawing/2014/main" id="{5EB13169-9934-4BF5-93FC-53F37B176D1C}"/>
                </a:ext>
              </a:extLst>
            </p:cNvPr>
            <p:cNvSpPr txBox="1"/>
            <p:nvPr/>
          </p:nvSpPr>
          <p:spPr>
            <a:xfrm>
              <a:off x="-354448" y="3673076"/>
              <a:ext cx="4636732" cy="615554"/>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組目標を毎月未達の状態</a:t>
              </a:r>
            </a:p>
          </p:txBody>
        </p:sp>
        <p:sp>
          <p:nvSpPr>
            <p:cNvPr id="20" name="テキスト ボックス 19">
              <a:extLst>
                <a:ext uri="{FF2B5EF4-FFF2-40B4-BE49-F238E27FC236}">
                  <a16:creationId xmlns:a16="http://schemas.microsoft.com/office/drawing/2014/main" id="{AFDBE943-D321-4DE7-B574-4E48689DB2D3}"/>
                </a:ext>
              </a:extLst>
            </p:cNvPr>
            <p:cNvSpPr txBox="1"/>
            <p:nvPr/>
          </p:nvSpPr>
          <p:spPr>
            <a:xfrm>
              <a:off x="-357112" y="3666605"/>
              <a:ext cx="4636732" cy="615554"/>
            </a:xfrm>
            <a:prstGeom prst="rect">
              <a:avLst/>
            </a:prstGeom>
            <a:noFill/>
          </p:spPr>
          <p:txBody>
            <a:bodyPr wrap="none" rtlCol="0">
              <a:spAutoFit/>
            </a:bodyPr>
            <a:lstStyle/>
            <a:p>
              <a:r>
                <a:rPr lang="ja-JP" altLang="en-US"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組目標を毎月未達の状態</a:t>
              </a:r>
            </a:p>
          </p:txBody>
        </p:sp>
      </p:grpSp>
      <p:graphicFrame>
        <p:nvGraphicFramePr>
          <p:cNvPr id="29" name="グラフ 28">
            <a:extLst>
              <a:ext uri="{FF2B5EF4-FFF2-40B4-BE49-F238E27FC236}">
                <a16:creationId xmlns:a16="http://schemas.microsoft.com/office/drawing/2014/main" id="{D25FB621-A9C3-42B4-84F4-9893E7A42E96}"/>
              </a:ext>
            </a:extLst>
          </p:cNvPr>
          <p:cNvGraphicFramePr>
            <a:graphicFrameLocks/>
          </p:cNvGraphicFramePr>
          <p:nvPr>
            <p:extLst>
              <p:ext uri="{D42A27DB-BD31-4B8C-83A1-F6EECF244321}">
                <p14:modId xmlns:p14="http://schemas.microsoft.com/office/powerpoint/2010/main" val="1711854021"/>
              </p:ext>
            </p:extLst>
          </p:nvPr>
        </p:nvGraphicFramePr>
        <p:xfrm>
          <a:off x="187272" y="3536334"/>
          <a:ext cx="4530916" cy="3288679"/>
        </p:xfrm>
        <a:graphic>
          <a:graphicData uri="http://schemas.openxmlformats.org/drawingml/2006/chart">
            <c:chart xmlns:c="http://schemas.openxmlformats.org/drawingml/2006/chart" xmlns:r="http://schemas.openxmlformats.org/officeDocument/2006/relationships" r:id="rId5"/>
          </a:graphicData>
        </a:graphic>
      </p:graphicFrame>
      <p:sp>
        <p:nvSpPr>
          <p:cNvPr id="34" name="テキスト ボックス 33">
            <a:extLst>
              <a:ext uri="{FF2B5EF4-FFF2-40B4-BE49-F238E27FC236}">
                <a16:creationId xmlns:a16="http://schemas.microsoft.com/office/drawing/2014/main" id="{BCAA572F-D6BE-4DE7-99DC-436351D53F45}"/>
              </a:ext>
            </a:extLst>
          </p:cNvPr>
          <p:cNvSpPr txBox="1"/>
          <p:nvPr/>
        </p:nvSpPr>
        <p:spPr>
          <a:xfrm>
            <a:off x="928900" y="4061681"/>
            <a:ext cx="1428597" cy="523220"/>
          </a:xfrm>
          <a:prstGeom prst="rect">
            <a:avLst/>
          </a:prstGeom>
          <a:noFill/>
        </p:spPr>
        <p:txBody>
          <a:bodyPr wrap="none" rtlCol="0">
            <a:spAutoFit/>
          </a:bodyPr>
          <a:lstStyle/>
          <a:p>
            <a:pPr algn="r"/>
            <a:r>
              <a:rPr lang="ja-JP" altLang="en-US"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期間</a:t>
            </a:r>
            <a:r>
              <a:rPr lang="en-US" altLang="ja-JP"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:21</a:t>
            </a:r>
            <a:r>
              <a:rPr lang="ja-JP" altLang="en-US"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年</a:t>
            </a:r>
            <a:r>
              <a:rPr lang="en-US" altLang="ja-JP"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月</a:t>
            </a:r>
            <a:r>
              <a:rPr lang="en-US" altLang="ja-JP"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日</a:t>
            </a:r>
            <a:r>
              <a:rPr lang="en-US" altLang="ja-JP"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~12</a:t>
            </a:r>
            <a:r>
              <a:rPr lang="ja-JP" altLang="en-US"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月</a:t>
            </a:r>
            <a:r>
              <a:rPr lang="en-US" altLang="ja-JP"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31</a:t>
            </a:r>
            <a:r>
              <a:rPr lang="ja-JP" altLang="en-US"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日</a:t>
            </a:r>
            <a:endParaRPr lang="en-US" altLang="ja-JP"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作成日</a:t>
            </a:r>
            <a:r>
              <a:rPr lang="en-US" altLang="ja-JP"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:23</a:t>
            </a:r>
            <a:r>
              <a:rPr lang="ja-JP" altLang="en-US"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年</a:t>
            </a:r>
            <a:r>
              <a:rPr lang="en-US" altLang="ja-JP"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月</a:t>
            </a:r>
            <a:r>
              <a:rPr lang="en-US" altLang="ja-JP"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31</a:t>
            </a:r>
            <a:r>
              <a:rPr lang="ja-JP" altLang="en-US"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日</a:t>
            </a:r>
            <a:endParaRPr lang="en-US" altLang="ja-JP"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作成者</a:t>
            </a:r>
            <a:r>
              <a:rPr lang="en-US" altLang="ja-JP"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熊谷</a:t>
            </a:r>
            <a:endParaRPr lang="en-US" altLang="ja-JP"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r"/>
            <a:r>
              <a:rPr lang="en-US" altLang="ja-JP" sz="7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n=246</a:t>
            </a:r>
          </a:p>
        </p:txBody>
      </p:sp>
      <p:sp>
        <p:nvSpPr>
          <p:cNvPr id="36" name="テキスト ボックス 35">
            <a:extLst>
              <a:ext uri="{FF2B5EF4-FFF2-40B4-BE49-F238E27FC236}">
                <a16:creationId xmlns:a16="http://schemas.microsoft.com/office/drawing/2014/main" id="{C617A9B9-9452-4D9D-8267-120E58796AF1}"/>
              </a:ext>
            </a:extLst>
          </p:cNvPr>
          <p:cNvSpPr txBox="1"/>
          <p:nvPr/>
        </p:nvSpPr>
        <p:spPr>
          <a:xfrm>
            <a:off x="7121490" y="864932"/>
            <a:ext cx="1229825" cy="461665"/>
          </a:xfrm>
          <a:prstGeom prst="rect">
            <a:avLst/>
          </a:prstGeom>
          <a:noFill/>
        </p:spPr>
        <p:txBody>
          <a:bodyPr wrap="none" rtlCol="0">
            <a:spAutoFit/>
          </a:bodyPr>
          <a:lstStyle/>
          <a:p>
            <a:pPr algn="r"/>
            <a:r>
              <a:rPr lang="ja-JP" altLang="en-US"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期間</a:t>
            </a:r>
            <a:r>
              <a:rPr lang="en-US" altLang="ja-JP"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:21</a:t>
            </a:r>
            <a:r>
              <a:rPr lang="ja-JP" altLang="en-US"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年</a:t>
            </a:r>
            <a:r>
              <a:rPr lang="en-US" altLang="ja-JP"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月</a:t>
            </a:r>
            <a:r>
              <a:rPr lang="en-US" altLang="ja-JP"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~12</a:t>
            </a:r>
            <a:r>
              <a:rPr lang="ja-JP" altLang="en-US"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月</a:t>
            </a:r>
            <a:endParaRPr lang="en-US" altLang="ja-JP"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作成日</a:t>
            </a:r>
            <a:r>
              <a:rPr lang="en-US" altLang="ja-JP"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:23</a:t>
            </a:r>
            <a:r>
              <a:rPr lang="ja-JP" altLang="en-US"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年</a:t>
            </a:r>
            <a:r>
              <a:rPr lang="en-US" altLang="ja-JP"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月</a:t>
            </a:r>
            <a:r>
              <a:rPr lang="en-US" altLang="ja-JP"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31</a:t>
            </a:r>
            <a:r>
              <a:rPr lang="ja-JP" altLang="en-US"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日</a:t>
            </a:r>
            <a:endParaRPr lang="en-US" altLang="ja-JP"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作成者</a:t>
            </a:r>
            <a:r>
              <a:rPr lang="en-US" altLang="ja-JP"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熊谷</a:t>
            </a:r>
            <a:endParaRPr lang="en-US" altLang="ja-JP" sz="8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0" name="グループ化 39">
            <a:extLst>
              <a:ext uri="{FF2B5EF4-FFF2-40B4-BE49-F238E27FC236}">
                <a16:creationId xmlns:a16="http://schemas.microsoft.com/office/drawing/2014/main" id="{D5C3E2C6-4418-480D-9EB5-FD498505DD07}"/>
              </a:ext>
            </a:extLst>
          </p:cNvPr>
          <p:cNvGrpSpPr/>
          <p:nvPr/>
        </p:nvGrpSpPr>
        <p:grpSpPr>
          <a:xfrm>
            <a:off x="879590" y="5107640"/>
            <a:ext cx="3098925" cy="375299"/>
            <a:chOff x="-344192" y="3665031"/>
            <a:chExt cx="4178509" cy="500400"/>
          </a:xfrm>
        </p:grpSpPr>
        <p:sp>
          <p:nvSpPr>
            <p:cNvPr id="41" name="テキスト ボックス 40">
              <a:extLst>
                <a:ext uri="{FF2B5EF4-FFF2-40B4-BE49-F238E27FC236}">
                  <a16:creationId xmlns:a16="http://schemas.microsoft.com/office/drawing/2014/main" id="{E07EA03F-14BA-4DFD-99D3-C8E078B821C8}"/>
                </a:ext>
              </a:extLst>
            </p:cNvPr>
            <p:cNvSpPr txBox="1"/>
            <p:nvPr/>
          </p:nvSpPr>
          <p:spPr>
            <a:xfrm>
              <a:off x="-344192" y="3670808"/>
              <a:ext cx="4178509" cy="492444"/>
            </a:xfrm>
            <a:prstGeom prst="rect">
              <a:avLst/>
            </a:prstGeom>
            <a:noFill/>
          </p:spPr>
          <p:txBody>
            <a:bodyPr wrap="none" rtlCol="0">
              <a:spAutoFit/>
            </a:bodyPr>
            <a:lstStyle/>
            <a:p>
              <a:pPr algn="ctr"/>
              <a:r>
                <a:rPr lang="ja-JP" altLang="en-US"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金網浮き不良が毎月ワースト１</a:t>
              </a:r>
            </a:p>
          </p:txBody>
        </p:sp>
        <p:sp>
          <p:nvSpPr>
            <p:cNvPr id="42" name="テキスト ボックス 41">
              <a:extLst>
                <a:ext uri="{FF2B5EF4-FFF2-40B4-BE49-F238E27FC236}">
                  <a16:creationId xmlns:a16="http://schemas.microsoft.com/office/drawing/2014/main" id="{D0BF4DD0-2304-44AA-A216-A966B8AE24C5}"/>
                </a:ext>
              </a:extLst>
            </p:cNvPr>
            <p:cNvSpPr txBox="1"/>
            <p:nvPr/>
          </p:nvSpPr>
          <p:spPr>
            <a:xfrm>
              <a:off x="-344192" y="3672987"/>
              <a:ext cx="4178509" cy="492444"/>
            </a:xfrm>
            <a:prstGeom prst="rect">
              <a:avLst/>
            </a:prstGeom>
            <a:noFill/>
          </p:spPr>
          <p:txBody>
            <a:bodyPr wrap="none" rtlCol="0">
              <a:spAutoFit/>
            </a:bodyPr>
            <a:lstStyle/>
            <a:p>
              <a:pPr algn="ctr"/>
              <a:r>
                <a:rPr lang="ja-JP" altLang="en-US"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金網浮き不良が毎月ワースト１</a:t>
              </a:r>
            </a:p>
          </p:txBody>
        </p:sp>
        <p:sp>
          <p:nvSpPr>
            <p:cNvPr id="43" name="テキスト ボックス 42">
              <a:extLst>
                <a:ext uri="{FF2B5EF4-FFF2-40B4-BE49-F238E27FC236}">
                  <a16:creationId xmlns:a16="http://schemas.microsoft.com/office/drawing/2014/main" id="{1807E622-3B34-4FA7-9E87-A213DF87A727}"/>
                </a:ext>
              </a:extLst>
            </p:cNvPr>
            <p:cNvSpPr txBox="1"/>
            <p:nvPr/>
          </p:nvSpPr>
          <p:spPr>
            <a:xfrm>
              <a:off x="-344192" y="3665031"/>
              <a:ext cx="4178509" cy="492444"/>
            </a:xfrm>
            <a:prstGeom prst="rect">
              <a:avLst/>
            </a:prstGeom>
            <a:noFill/>
          </p:spPr>
          <p:txBody>
            <a:bodyPr wrap="none" rtlCol="0">
              <a:spAutoFit/>
            </a:bodyPr>
            <a:lstStyle/>
            <a:p>
              <a:pPr algn="ctr"/>
              <a:r>
                <a:rPr lang="ja-JP" altLang="en-US"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金網浮き不良が毎月ワースト１</a:t>
              </a:r>
            </a:p>
          </p:txBody>
        </p:sp>
      </p:grpSp>
      <p:sp>
        <p:nvSpPr>
          <p:cNvPr id="37" name="テキスト ボックス 179">
            <a:extLst>
              <a:ext uri="{FF2B5EF4-FFF2-40B4-BE49-F238E27FC236}">
                <a16:creationId xmlns:a16="http://schemas.microsoft.com/office/drawing/2014/main" id="{B06A4660-CEB5-449A-B47E-9E299593E26D}"/>
              </a:ext>
            </a:extLst>
          </p:cNvPr>
          <p:cNvSpPr txBox="1"/>
          <p:nvPr/>
        </p:nvSpPr>
        <p:spPr>
          <a:xfrm>
            <a:off x="4355831" y="4180082"/>
            <a:ext cx="257369" cy="1487988"/>
          </a:xfrm>
          <a:prstGeom prst="rect">
            <a:avLst/>
          </a:prstGeom>
          <a:noFill/>
          <a:ln>
            <a:noFill/>
          </a:ln>
        </p:spPr>
        <p:txBody>
          <a:bodyPr vert="eaVert" wrap="square" lIns="36000" tIns="36000" rIns="36000" bIns="3600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200" dirty="0">
                <a:ln>
                  <a:solidFill>
                    <a:prstClr val="black"/>
                  </a:solidFill>
                </a:ln>
                <a:solidFill>
                  <a:prstClr val="black"/>
                </a:solidFill>
                <a:latin typeface="Meiryo UI" panose="020B0604030504040204" pitchFamily="50" charset="-128"/>
                <a:ea typeface="Meiryo UI" panose="020B0604030504040204" pitchFamily="50" charset="-128"/>
              </a:rPr>
              <a:t>累    計    比    率</a:t>
            </a:r>
            <a:endParaRPr lang="en-US" altLang="ja-JP" sz="1200" dirty="0">
              <a:ln>
                <a:solidFill>
                  <a:prstClr val="black"/>
                </a:solidFill>
              </a:ln>
              <a:solidFill>
                <a:prstClr val="black"/>
              </a:solidFill>
              <a:latin typeface="Meiryo UI" panose="020B0604030504040204" pitchFamily="50" charset="-128"/>
              <a:ea typeface="Meiryo UI" panose="020B0604030504040204" pitchFamily="50" charset="-128"/>
            </a:endParaRPr>
          </a:p>
        </p:txBody>
      </p:sp>
      <p:sp>
        <p:nvSpPr>
          <p:cNvPr id="38" name="テキスト ボックス 179">
            <a:extLst>
              <a:ext uri="{FF2B5EF4-FFF2-40B4-BE49-F238E27FC236}">
                <a16:creationId xmlns:a16="http://schemas.microsoft.com/office/drawing/2014/main" id="{6CE07C5F-8C22-4289-95B1-936E203E29AC}"/>
              </a:ext>
            </a:extLst>
          </p:cNvPr>
          <p:cNvSpPr txBox="1"/>
          <p:nvPr/>
        </p:nvSpPr>
        <p:spPr>
          <a:xfrm>
            <a:off x="237877" y="4130119"/>
            <a:ext cx="257369" cy="1487988"/>
          </a:xfrm>
          <a:prstGeom prst="rect">
            <a:avLst/>
          </a:prstGeom>
          <a:noFill/>
          <a:ln>
            <a:noFill/>
          </a:ln>
        </p:spPr>
        <p:txBody>
          <a:bodyPr vert="eaVert" wrap="square" lIns="36000" tIns="36000" rIns="36000" bIns="3600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200" dirty="0">
                <a:ln>
                  <a:solidFill>
                    <a:prstClr val="black"/>
                  </a:solidFill>
                </a:ln>
                <a:solidFill>
                  <a:prstClr val="black"/>
                </a:solidFill>
                <a:latin typeface="Meiryo UI" panose="020B0604030504040204" pitchFamily="50" charset="-128"/>
                <a:ea typeface="Meiryo UI" panose="020B0604030504040204" pitchFamily="50" charset="-128"/>
              </a:rPr>
              <a:t>不 良 別 発 生 本 数</a:t>
            </a:r>
            <a:endParaRPr lang="en-US" altLang="ja-JP" sz="1200" dirty="0">
              <a:ln>
                <a:solidFill>
                  <a:prstClr val="black"/>
                </a:solidFill>
              </a:ln>
              <a:solidFill>
                <a:prstClr val="black"/>
              </a:solidFill>
              <a:latin typeface="Meiryo UI" panose="020B0604030504040204" pitchFamily="50" charset="-128"/>
              <a:ea typeface="Meiryo UI" panose="020B0604030504040204" pitchFamily="50" charset="-128"/>
            </a:endParaRPr>
          </a:p>
        </p:txBody>
      </p:sp>
      <p:sp>
        <p:nvSpPr>
          <p:cNvPr id="44" name="テキスト ボックス 179">
            <a:extLst>
              <a:ext uri="{FF2B5EF4-FFF2-40B4-BE49-F238E27FC236}">
                <a16:creationId xmlns:a16="http://schemas.microsoft.com/office/drawing/2014/main" id="{1E256F02-7CEE-4E9E-AF8E-DC6CDEE9C0ED}"/>
              </a:ext>
            </a:extLst>
          </p:cNvPr>
          <p:cNvSpPr txBox="1"/>
          <p:nvPr/>
        </p:nvSpPr>
        <p:spPr>
          <a:xfrm>
            <a:off x="3968119" y="3739824"/>
            <a:ext cx="338802" cy="241980"/>
          </a:xfrm>
          <a:prstGeom prst="rect">
            <a:avLst/>
          </a:prstGeom>
          <a:noFill/>
          <a:ln>
            <a:noFill/>
          </a:ln>
        </p:spPr>
        <p:txBody>
          <a:bodyPr wrap="none" lIns="36000" tIns="36000" rIns="36000" bIns="3600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1050" dirty="0">
                <a:ln>
                  <a:solidFill>
                    <a:prstClr val="black"/>
                  </a:solidFill>
                </a:ln>
                <a:solidFill>
                  <a:prstClr val="black"/>
                </a:solidFill>
                <a:latin typeface="Meiryo UI" panose="020B0604030504040204" pitchFamily="50" charset="-128"/>
                <a:ea typeface="Meiryo UI" panose="020B0604030504040204" pitchFamily="50" charset="-128"/>
              </a:rPr>
              <a:t>(</a:t>
            </a:r>
            <a:r>
              <a:rPr lang="ja-JP" altLang="en-US" sz="1050" dirty="0">
                <a:ln>
                  <a:solidFill>
                    <a:prstClr val="black"/>
                  </a:solidFill>
                </a:ln>
                <a:solidFill>
                  <a:prstClr val="black"/>
                </a:solidFill>
                <a:latin typeface="Meiryo UI" panose="020B0604030504040204" pitchFamily="50" charset="-128"/>
                <a:ea typeface="Meiryo UI" panose="020B0604030504040204" pitchFamily="50" charset="-128"/>
              </a:rPr>
              <a:t>％</a:t>
            </a:r>
            <a:r>
              <a:rPr lang="en-US" altLang="ja-JP" sz="1050" dirty="0">
                <a:ln>
                  <a:solidFill>
                    <a:prstClr val="black"/>
                  </a:solidFill>
                </a:ln>
                <a:solidFill>
                  <a:prstClr val="black"/>
                </a:solidFill>
                <a:latin typeface="Meiryo UI" panose="020B0604030504040204" pitchFamily="50" charset="-128"/>
                <a:ea typeface="Meiryo UI" panose="020B0604030504040204" pitchFamily="50" charset="-128"/>
              </a:rPr>
              <a:t>)</a:t>
            </a:r>
          </a:p>
        </p:txBody>
      </p:sp>
      <p:sp>
        <p:nvSpPr>
          <p:cNvPr id="45" name="テキスト ボックス 179">
            <a:extLst>
              <a:ext uri="{FF2B5EF4-FFF2-40B4-BE49-F238E27FC236}">
                <a16:creationId xmlns:a16="http://schemas.microsoft.com/office/drawing/2014/main" id="{83E148A9-BE42-456B-8FE1-794CDECE721F}"/>
              </a:ext>
            </a:extLst>
          </p:cNvPr>
          <p:cNvSpPr txBox="1"/>
          <p:nvPr/>
        </p:nvSpPr>
        <p:spPr>
          <a:xfrm>
            <a:off x="495246" y="3774928"/>
            <a:ext cx="338802" cy="241980"/>
          </a:xfrm>
          <a:prstGeom prst="rect">
            <a:avLst/>
          </a:prstGeom>
          <a:noFill/>
          <a:ln>
            <a:noFill/>
          </a:ln>
        </p:spPr>
        <p:txBody>
          <a:bodyPr wrap="none" lIns="36000" tIns="36000" rIns="36000" bIns="3600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1050" dirty="0">
                <a:ln>
                  <a:solidFill>
                    <a:prstClr val="black"/>
                  </a:solidFill>
                </a:ln>
                <a:solidFill>
                  <a:prstClr val="black"/>
                </a:solidFill>
                <a:latin typeface="Meiryo UI" panose="020B0604030504040204" pitchFamily="50" charset="-128"/>
                <a:ea typeface="Meiryo UI" panose="020B0604030504040204" pitchFamily="50" charset="-128"/>
              </a:rPr>
              <a:t>(</a:t>
            </a:r>
            <a:r>
              <a:rPr lang="ja-JP" altLang="en-US" sz="1050" dirty="0">
                <a:ln>
                  <a:solidFill>
                    <a:prstClr val="black"/>
                  </a:solidFill>
                </a:ln>
                <a:solidFill>
                  <a:prstClr val="black"/>
                </a:solidFill>
                <a:latin typeface="Meiryo UI" panose="020B0604030504040204" pitchFamily="50" charset="-128"/>
                <a:ea typeface="Meiryo UI" panose="020B0604030504040204" pitchFamily="50" charset="-128"/>
              </a:rPr>
              <a:t>本</a:t>
            </a:r>
            <a:r>
              <a:rPr lang="en-US" altLang="ja-JP" sz="1050" dirty="0">
                <a:ln>
                  <a:solidFill>
                    <a:prstClr val="black"/>
                  </a:solidFill>
                </a:ln>
                <a:solidFill>
                  <a:prstClr val="black"/>
                </a:solidFill>
                <a:latin typeface="Meiryo UI" panose="020B0604030504040204" pitchFamily="50" charset="-128"/>
                <a:ea typeface="Meiryo UI" panose="020B0604030504040204" pitchFamily="50" charset="-128"/>
              </a:rPr>
              <a:t>)</a:t>
            </a:r>
          </a:p>
        </p:txBody>
      </p:sp>
      <p:sp>
        <p:nvSpPr>
          <p:cNvPr id="2" name="四角形: 角を丸くする 1">
            <a:extLst>
              <a:ext uri="{FF2B5EF4-FFF2-40B4-BE49-F238E27FC236}">
                <a16:creationId xmlns:a16="http://schemas.microsoft.com/office/drawing/2014/main" id="{00BA48CF-6216-4830-9221-93515740A45B}"/>
              </a:ext>
            </a:extLst>
          </p:cNvPr>
          <p:cNvSpPr/>
          <p:nvPr/>
        </p:nvSpPr>
        <p:spPr>
          <a:xfrm>
            <a:off x="6933727" y="745230"/>
            <a:ext cx="1995567" cy="2560091"/>
          </a:xfrm>
          <a:prstGeom prst="roundRect">
            <a:avLst>
              <a:gd name="adj" fmla="val 9030"/>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179">
            <a:extLst>
              <a:ext uri="{FF2B5EF4-FFF2-40B4-BE49-F238E27FC236}">
                <a16:creationId xmlns:a16="http://schemas.microsoft.com/office/drawing/2014/main" id="{783D727A-92B5-463A-AC48-98EEF0F47298}"/>
              </a:ext>
            </a:extLst>
          </p:cNvPr>
          <p:cNvSpPr txBox="1"/>
          <p:nvPr/>
        </p:nvSpPr>
        <p:spPr>
          <a:xfrm>
            <a:off x="246503" y="938000"/>
            <a:ext cx="361244" cy="257369"/>
          </a:xfrm>
          <a:prstGeom prst="rect">
            <a:avLst/>
          </a:prstGeom>
          <a:noFill/>
          <a:ln>
            <a:noFill/>
          </a:ln>
        </p:spPr>
        <p:txBody>
          <a:bodyPr wrap="none" lIns="36000" tIns="36000" rIns="36000" bIns="3600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1200" dirty="0">
                <a:ln>
                  <a:solidFill>
                    <a:prstClr val="black"/>
                  </a:solidFill>
                </a:ln>
                <a:solidFill>
                  <a:prstClr val="black"/>
                </a:solidFill>
                <a:latin typeface="Meiryo UI" panose="020B0604030504040204" pitchFamily="50" charset="-128"/>
                <a:ea typeface="Meiryo UI" panose="020B0604030504040204" pitchFamily="50" charset="-128"/>
              </a:rPr>
              <a:t>(</a:t>
            </a:r>
            <a:r>
              <a:rPr lang="ja-JP" altLang="en-US" sz="1200" dirty="0">
                <a:ln>
                  <a:solidFill>
                    <a:prstClr val="black"/>
                  </a:solidFill>
                </a:ln>
                <a:solidFill>
                  <a:prstClr val="black"/>
                </a:solidFill>
                <a:latin typeface="Meiryo UI" panose="020B0604030504040204" pitchFamily="50" charset="-128"/>
                <a:ea typeface="Meiryo UI" panose="020B0604030504040204" pitchFamily="50" charset="-128"/>
              </a:rPr>
              <a:t>％</a:t>
            </a:r>
            <a:r>
              <a:rPr lang="en-US" altLang="ja-JP" sz="1200" dirty="0">
                <a:ln>
                  <a:solidFill>
                    <a:prstClr val="black"/>
                  </a:solidFill>
                </a:ln>
                <a:solidFill>
                  <a:prstClr val="black"/>
                </a:solidFill>
                <a:latin typeface="Meiryo UI" panose="020B0604030504040204" pitchFamily="50" charset="-128"/>
                <a:ea typeface="Meiryo UI" panose="020B0604030504040204" pitchFamily="50" charset="-128"/>
              </a:rPr>
              <a:t>)</a:t>
            </a:r>
          </a:p>
        </p:txBody>
      </p:sp>
      <p:pic>
        <p:nvPicPr>
          <p:cNvPr id="8194" name="Picture 2">
            <a:extLst>
              <a:ext uri="{FF2B5EF4-FFF2-40B4-BE49-F238E27FC236}">
                <a16:creationId xmlns:a16="http://schemas.microsoft.com/office/drawing/2014/main" id="{22E000AE-DF15-4F23-9B7B-63F66EFDFA7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 r="-571" b="19065"/>
          <a:stretch/>
        </p:blipFill>
        <p:spPr bwMode="auto">
          <a:xfrm>
            <a:off x="5003753" y="3988068"/>
            <a:ext cx="3934685" cy="2127797"/>
          </a:xfrm>
          <a:prstGeom prst="rect">
            <a:avLst/>
          </a:prstGeom>
          <a:noFill/>
          <a:extLst>
            <a:ext uri="{909E8E84-426E-40DD-AFC4-6F175D3DCCD1}">
              <a14:hiddenFill xmlns:a14="http://schemas.microsoft.com/office/drawing/2010/main">
                <a:solidFill>
                  <a:srgbClr val="FFFFFF"/>
                </a:solidFill>
              </a14:hiddenFill>
            </a:ext>
          </a:extLst>
        </p:spPr>
      </p:pic>
      <p:pic>
        <p:nvPicPr>
          <p:cNvPr id="46" name="図 45" descr="駅に待っている人たち&#10;&#10;中程度の精度で自動的に生成された説明">
            <a:extLst>
              <a:ext uri="{FF2B5EF4-FFF2-40B4-BE49-F238E27FC236}">
                <a16:creationId xmlns:a16="http://schemas.microsoft.com/office/drawing/2014/main" id="{46DB2AE5-B80F-4656-9802-BB8B977D313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414" y="623916"/>
            <a:ext cx="3119347" cy="2791083"/>
          </a:xfrm>
          <a:prstGeom prst="rect">
            <a:avLst/>
          </a:prstGeom>
          <a:ln>
            <a:noFill/>
          </a:ln>
          <a:effectLst>
            <a:softEdge rad="112500"/>
          </a:effectLst>
        </p:spPr>
      </p:pic>
      <p:grpSp>
        <p:nvGrpSpPr>
          <p:cNvPr id="47" name="グループ化 46">
            <a:extLst>
              <a:ext uri="{FF2B5EF4-FFF2-40B4-BE49-F238E27FC236}">
                <a16:creationId xmlns:a16="http://schemas.microsoft.com/office/drawing/2014/main" id="{9A181414-0BC2-479D-BADE-44D66663487A}"/>
              </a:ext>
            </a:extLst>
          </p:cNvPr>
          <p:cNvGrpSpPr/>
          <p:nvPr/>
        </p:nvGrpSpPr>
        <p:grpSpPr>
          <a:xfrm>
            <a:off x="149653" y="612805"/>
            <a:ext cx="2212222" cy="377787"/>
            <a:chOff x="1222198" y="5899202"/>
            <a:chExt cx="2949632" cy="503716"/>
          </a:xfrm>
        </p:grpSpPr>
        <p:sp>
          <p:nvSpPr>
            <p:cNvPr id="48" name="テキスト ボックス 47">
              <a:extLst>
                <a:ext uri="{FF2B5EF4-FFF2-40B4-BE49-F238E27FC236}">
                  <a16:creationId xmlns:a16="http://schemas.microsoft.com/office/drawing/2014/main" id="{B9BE03CF-BF7B-4201-8490-79F249113D9A}"/>
                </a:ext>
              </a:extLst>
            </p:cNvPr>
            <p:cNvSpPr txBox="1"/>
            <p:nvPr/>
          </p:nvSpPr>
          <p:spPr>
            <a:xfrm>
              <a:off x="1228285" y="5910475"/>
              <a:ext cx="2943545" cy="492443"/>
            </a:xfrm>
            <a:prstGeom prst="rect">
              <a:avLst/>
            </a:prstGeom>
            <a:noFill/>
          </p:spPr>
          <p:txBody>
            <a:bodyPr wrap="none" rtlCol="0">
              <a:spAutoFit/>
            </a:bodyPr>
            <a:lstStyle/>
            <a:p>
              <a:r>
                <a:rPr lang="ja-JP" altLang="en-US"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品質ミーティング中・・・</a:t>
              </a:r>
              <a:endParaRPr lang="zh-TW" altLang="en-US"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a:extLst>
                <a:ext uri="{FF2B5EF4-FFF2-40B4-BE49-F238E27FC236}">
                  <a16:creationId xmlns:a16="http://schemas.microsoft.com/office/drawing/2014/main" id="{A3ECADAC-D1B7-4A59-9D40-490A1FA93973}"/>
                </a:ext>
              </a:extLst>
            </p:cNvPr>
            <p:cNvSpPr txBox="1"/>
            <p:nvPr/>
          </p:nvSpPr>
          <p:spPr>
            <a:xfrm>
              <a:off x="1222198" y="5899202"/>
              <a:ext cx="2943544" cy="492443"/>
            </a:xfrm>
            <a:prstGeom prst="rect">
              <a:avLst/>
            </a:prstGeom>
            <a:noFill/>
          </p:spPr>
          <p:txBody>
            <a:bodyPr wrap="none" rtlCol="0">
              <a:spAutoFit/>
            </a:bodyPr>
            <a:lstStyle/>
            <a:p>
              <a:r>
                <a:rPr lang="ja-JP" altLang="en-US" dirty="0">
                  <a:ln w="0">
                    <a:solidFill>
                      <a:schemeClr val="tx1"/>
                    </a:solidFill>
                  </a:ln>
                  <a:latin typeface="Meiryo UI" panose="020B0604030504040204" pitchFamily="50" charset="-128"/>
                  <a:ea typeface="Meiryo UI" panose="020B0604030504040204" pitchFamily="50" charset="-128"/>
                  <a:cs typeface="Meiryo UI" panose="020B0604030504040204" pitchFamily="50" charset="-128"/>
                </a:rPr>
                <a:t>品質ミーティング中・・・</a:t>
              </a:r>
            </a:p>
          </p:txBody>
        </p:sp>
      </p:grpSp>
      <p:sp>
        <p:nvSpPr>
          <p:cNvPr id="53" name="思考の吹き出し: 雲形 52">
            <a:extLst>
              <a:ext uri="{FF2B5EF4-FFF2-40B4-BE49-F238E27FC236}">
                <a16:creationId xmlns:a16="http://schemas.microsoft.com/office/drawing/2014/main" id="{9DE967B2-F619-4D80-AE37-F74A7CF59836}"/>
              </a:ext>
            </a:extLst>
          </p:cNvPr>
          <p:cNvSpPr/>
          <p:nvPr/>
        </p:nvSpPr>
        <p:spPr>
          <a:xfrm>
            <a:off x="3229273" y="988573"/>
            <a:ext cx="2976320" cy="934962"/>
          </a:xfrm>
          <a:prstGeom prst="cloudCallout">
            <a:avLst>
              <a:gd name="adj1" fmla="val -102803"/>
              <a:gd name="adj2" fmla="val 59126"/>
            </a:avLst>
          </a:prstGeom>
          <a:solidFill>
            <a:schemeClr val="tx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テキスト ボックス 61">
            <a:extLst>
              <a:ext uri="{FF2B5EF4-FFF2-40B4-BE49-F238E27FC236}">
                <a16:creationId xmlns:a16="http://schemas.microsoft.com/office/drawing/2014/main" id="{A0905BE7-9FF8-49A1-9952-313014E1474C}"/>
              </a:ext>
            </a:extLst>
          </p:cNvPr>
          <p:cNvSpPr txBox="1"/>
          <p:nvPr/>
        </p:nvSpPr>
        <p:spPr>
          <a:xfrm>
            <a:off x="1097292" y="3764501"/>
            <a:ext cx="2573140"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不良別発生本数パレート図</a:t>
            </a:r>
          </a:p>
        </p:txBody>
      </p:sp>
      <p:sp>
        <p:nvSpPr>
          <p:cNvPr id="63" name="テキスト ボックス 62">
            <a:extLst>
              <a:ext uri="{FF2B5EF4-FFF2-40B4-BE49-F238E27FC236}">
                <a16:creationId xmlns:a16="http://schemas.microsoft.com/office/drawing/2014/main" id="{F08DD6FB-64D0-4E0C-B3F7-44498EAA62C3}"/>
              </a:ext>
            </a:extLst>
          </p:cNvPr>
          <p:cNvSpPr txBox="1"/>
          <p:nvPr/>
        </p:nvSpPr>
        <p:spPr>
          <a:xfrm>
            <a:off x="5817246" y="3647475"/>
            <a:ext cx="2127505" cy="338554"/>
          </a:xfrm>
          <a:prstGeom prst="rect">
            <a:avLst/>
          </a:prstGeom>
          <a:noFill/>
        </p:spPr>
        <p:txBody>
          <a:bodyPr wrap="none" rtlCol="0">
            <a:spAutoFit/>
          </a:bodyPr>
          <a:lstStyle/>
          <a:p>
            <a:r>
              <a:rPr lang="ja-JP" altLang="en-US" sz="16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組の重点こだわりテーマ</a:t>
            </a:r>
          </a:p>
        </p:txBody>
      </p:sp>
      <p:sp>
        <p:nvSpPr>
          <p:cNvPr id="65" name="テキスト ボックス 64">
            <a:extLst>
              <a:ext uri="{FF2B5EF4-FFF2-40B4-BE49-F238E27FC236}">
                <a16:creationId xmlns:a16="http://schemas.microsoft.com/office/drawing/2014/main" id="{E3BD46F2-E7F2-421F-8BE0-C1F475323D44}"/>
              </a:ext>
            </a:extLst>
          </p:cNvPr>
          <p:cNvSpPr txBox="1"/>
          <p:nvPr/>
        </p:nvSpPr>
        <p:spPr>
          <a:xfrm>
            <a:off x="3669153" y="904116"/>
            <a:ext cx="1973617"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工程内不良率推移</a:t>
            </a:r>
          </a:p>
        </p:txBody>
      </p:sp>
      <p:grpSp>
        <p:nvGrpSpPr>
          <p:cNvPr id="54" name="グループ化 53">
            <a:extLst>
              <a:ext uri="{FF2B5EF4-FFF2-40B4-BE49-F238E27FC236}">
                <a16:creationId xmlns:a16="http://schemas.microsoft.com/office/drawing/2014/main" id="{067301C6-BAA1-4DA6-BBEF-9EBABDE7FF92}"/>
              </a:ext>
            </a:extLst>
          </p:cNvPr>
          <p:cNvGrpSpPr/>
          <p:nvPr/>
        </p:nvGrpSpPr>
        <p:grpSpPr>
          <a:xfrm>
            <a:off x="53238" y="16864"/>
            <a:ext cx="7217042" cy="590501"/>
            <a:chOff x="1408410" y="3643022"/>
            <a:chExt cx="7217042" cy="590501"/>
          </a:xfrm>
        </p:grpSpPr>
        <p:sp>
          <p:nvSpPr>
            <p:cNvPr id="55" name="テキスト ボックス 54">
              <a:extLst>
                <a:ext uri="{FF2B5EF4-FFF2-40B4-BE49-F238E27FC236}">
                  <a16:creationId xmlns:a16="http://schemas.microsoft.com/office/drawing/2014/main" id="{25379A36-032A-4FA5-BED0-73EBC6A8C5D7}"/>
                </a:ext>
              </a:extLst>
            </p:cNvPr>
            <p:cNvSpPr txBox="1"/>
            <p:nvPr/>
          </p:nvSpPr>
          <p:spPr>
            <a:xfrm>
              <a:off x="1408410" y="3648748"/>
              <a:ext cx="7217040" cy="584775"/>
            </a:xfrm>
            <a:prstGeom prst="rect">
              <a:avLst/>
            </a:prstGeom>
            <a:noFill/>
          </p:spPr>
          <p:txBody>
            <a:bodyPr wrap="none" rtlCol="0">
              <a:spAutoFit/>
            </a:bodyPr>
            <a:lstStyle/>
            <a:p>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Step1.</a:t>
              </a: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問題の明確化</a:t>
              </a:r>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問題を明確にする</a:t>
              </a:r>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56" name="テキスト ボックス 55">
              <a:extLst>
                <a:ext uri="{FF2B5EF4-FFF2-40B4-BE49-F238E27FC236}">
                  <a16:creationId xmlns:a16="http://schemas.microsoft.com/office/drawing/2014/main" id="{AB1E2274-9E03-409E-B597-57F3C2366F54}"/>
                </a:ext>
              </a:extLst>
            </p:cNvPr>
            <p:cNvSpPr txBox="1"/>
            <p:nvPr/>
          </p:nvSpPr>
          <p:spPr>
            <a:xfrm>
              <a:off x="1408410" y="3643022"/>
              <a:ext cx="7217040" cy="584775"/>
            </a:xfrm>
            <a:prstGeom prst="rect">
              <a:avLst/>
            </a:prstGeom>
            <a:noFill/>
          </p:spPr>
          <p:txBody>
            <a:bodyPr wrap="none" rtlCol="0">
              <a:spAutoFit/>
            </a:bodyPr>
            <a:lstStyle/>
            <a:p>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Step1.</a:t>
              </a: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問題の明確化</a:t>
              </a:r>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問題を明確にする</a:t>
              </a:r>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57" name="テキスト ボックス 56">
              <a:extLst>
                <a:ext uri="{FF2B5EF4-FFF2-40B4-BE49-F238E27FC236}">
                  <a16:creationId xmlns:a16="http://schemas.microsoft.com/office/drawing/2014/main" id="{46F424F1-2DBC-4E76-853E-7678B051A626}"/>
                </a:ext>
              </a:extLst>
            </p:cNvPr>
            <p:cNvSpPr txBox="1"/>
            <p:nvPr/>
          </p:nvSpPr>
          <p:spPr>
            <a:xfrm>
              <a:off x="1408412" y="3648748"/>
              <a:ext cx="7217040" cy="584775"/>
            </a:xfrm>
            <a:prstGeom prst="rect">
              <a:avLst/>
            </a:prstGeom>
            <a:noFill/>
          </p:spPr>
          <p:txBody>
            <a:bodyPr wrap="none" rtlCol="0">
              <a:spAutoFit/>
            </a:bodyPr>
            <a:lstStyle/>
            <a:p>
              <a:r>
                <a:rPr lang="en-US" altLang="ja-JP"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Step1.</a:t>
              </a:r>
              <a:r>
                <a:rPr lang="ja-JP" altLang="en-US"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問題の明確化</a:t>
              </a:r>
              <a:r>
                <a:rPr lang="en-US" altLang="ja-JP"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問題を明確にする</a:t>
              </a:r>
              <a:r>
                <a:rPr lang="en-US" altLang="ja-JP"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58" name="テキスト ボックス 61">
            <a:extLst>
              <a:ext uri="{FF2B5EF4-FFF2-40B4-BE49-F238E27FC236}">
                <a16:creationId xmlns:a16="http://schemas.microsoft.com/office/drawing/2014/main" id="{DA25AC01-895B-4814-A316-CD378376AE25}"/>
              </a:ext>
            </a:extLst>
          </p:cNvPr>
          <p:cNvSpPr txBox="1"/>
          <p:nvPr/>
        </p:nvSpPr>
        <p:spPr>
          <a:xfrm>
            <a:off x="5708605" y="6098619"/>
            <a:ext cx="2658155" cy="400110"/>
          </a:xfrm>
          <a:prstGeom prst="rect">
            <a:avLst/>
          </a:prstGeom>
          <a:noFill/>
        </p:spPr>
        <p:txBody>
          <a:bodyPr wrap="square"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altLang="ja-JP" sz="2000" b="1" dirty="0">
                <a:ln w="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000" b="1" dirty="0">
                <a:ln w="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2000" b="1" u="sng" dirty="0">
                <a:ln w="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金網浮き不良</a:t>
            </a:r>
            <a:r>
              <a:rPr lang="ja-JP" altLang="en-US" sz="2000" b="1" dirty="0">
                <a:ln w="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2000" b="1" dirty="0">
                <a:ln w="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2000" b="1" dirty="0">
              <a:ln w="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テキスト ボックス 58">
            <a:extLst>
              <a:ext uri="{FF2B5EF4-FFF2-40B4-BE49-F238E27FC236}">
                <a16:creationId xmlns:a16="http://schemas.microsoft.com/office/drawing/2014/main" id="{88BE3845-ADA6-432C-B9DF-1381EC3185EC}"/>
              </a:ext>
            </a:extLst>
          </p:cNvPr>
          <p:cNvSpPr txBox="1"/>
          <p:nvPr/>
        </p:nvSpPr>
        <p:spPr>
          <a:xfrm>
            <a:off x="6205593" y="6526150"/>
            <a:ext cx="1816538" cy="222122"/>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800" b="1">
                <a:solidFill>
                  <a:srgbClr val="FF0000"/>
                </a:solidFill>
                <a:latin typeface="Meiryo UI" panose="020B0604030504040204" pitchFamily="50" charset="-128"/>
                <a:ea typeface="Meiryo UI" panose="020B0604030504040204" pitchFamily="50" charset="-128"/>
              </a:rPr>
              <a:t>慢性不良</a:t>
            </a:r>
          </a:p>
        </p:txBody>
      </p:sp>
      <p:grpSp>
        <p:nvGrpSpPr>
          <p:cNvPr id="50" name="グループ化 49">
            <a:extLst>
              <a:ext uri="{FF2B5EF4-FFF2-40B4-BE49-F238E27FC236}">
                <a16:creationId xmlns:a16="http://schemas.microsoft.com/office/drawing/2014/main" id="{069DDD84-3A61-4B2D-826F-7F1479824910}"/>
              </a:ext>
            </a:extLst>
          </p:cNvPr>
          <p:cNvGrpSpPr/>
          <p:nvPr/>
        </p:nvGrpSpPr>
        <p:grpSpPr>
          <a:xfrm>
            <a:off x="3605346" y="1232051"/>
            <a:ext cx="2378549" cy="339158"/>
            <a:chOff x="1214161" y="5910475"/>
            <a:chExt cx="3171401" cy="452211"/>
          </a:xfrm>
        </p:grpSpPr>
        <p:sp>
          <p:nvSpPr>
            <p:cNvPr id="51" name="テキスト ボックス 50">
              <a:extLst>
                <a:ext uri="{FF2B5EF4-FFF2-40B4-BE49-F238E27FC236}">
                  <a16:creationId xmlns:a16="http://schemas.microsoft.com/office/drawing/2014/main" id="{9E42774D-4932-46E0-9F86-5E5D76591F6B}"/>
                </a:ext>
              </a:extLst>
            </p:cNvPr>
            <p:cNvSpPr txBox="1"/>
            <p:nvPr/>
          </p:nvSpPr>
          <p:spPr>
            <a:xfrm>
              <a:off x="1228285" y="5910475"/>
              <a:ext cx="3157277" cy="451406"/>
            </a:xfrm>
            <a:prstGeom prst="rect">
              <a:avLst/>
            </a:prstGeom>
            <a:noFill/>
          </p:spPr>
          <p:txBody>
            <a:bodyPr wrap="none" rtlCol="0">
              <a:spAutoFit/>
            </a:bodyPr>
            <a:lstStyle/>
            <a:p>
              <a:r>
                <a:rPr lang="ja-JP" altLang="en-US" sz="16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工程内不良が多いなぁ・・・</a:t>
              </a:r>
              <a:endParaRPr lang="zh-TW" altLang="en-US" sz="16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a:extLst>
                <a:ext uri="{FF2B5EF4-FFF2-40B4-BE49-F238E27FC236}">
                  <a16:creationId xmlns:a16="http://schemas.microsoft.com/office/drawing/2014/main" id="{7E0EF41B-529A-4F63-9D9D-44FEDC89A677}"/>
                </a:ext>
              </a:extLst>
            </p:cNvPr>
            <p:cNvSpPr txBox="1"/>
            <p:nvPr/>
          </p:nvSpPr>
          <p:spPr>
            <a:xfrm>
              <a:off x="1214161" y="5911280"/>
              <a:ext cx="3157277" cy="451406"/>
            </a:xfrm>
            <a:prstGeom prst="rect">
              <a:avLst/>
            </a:prstGeom>
            <a:noFill/>
          </p:spPr>
          <p:txBody>
            <a:bodyPr wrap="none" rtlCol="0">
              <a:spAutoFit/>
            </a:bodyPr>
            <a:lstStyle/>
            <a:p>
              <a:r>
                <a:rPr lang="ja-JP" altLang="en-US" sz="1600" dirty="0">
                  <a:ln w="0">
                    <a:solidFill>
                      <a:schemeClr val="tx1"/>
                    </a:solidFill>
                  </a:ln>
                  <a:latin typeface="Meiryo UI" panose="020B0604030504040204" pitchFamily="50" charset="-128"/>
                  <a:ea typeface="Meiryo UI" panose="020B0604030504040204" pitchFamily="50" charset="-128"/>
                  <a:cs typeface="Meiryo UI" panose="020B0604030504040204" pitchFamily="50" charset="-128"/>
                </a:rPr>
                <a:t>工程内不良が多いなぁ・・・</a:t>
              </a:r>
            </a:p>
          </p:txBody>
        </p:sp>
      </p:grpSp>
    </p:spTree>
    <p:custDataLst>
      <p:tags r:id="rId1"/>
    </p:custDataLst>
    <p:extLst>
      <p:ext uri="{BB962C8B-B14F-4D97-AF65-F5344CB8AC3E}">
        <p14:creationId xmlns:p14="http://schemas.microsoft.com/office/powerpoint/2010/main" val="2261032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6"/>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47"/>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50"/>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53"/>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barn(inVertical)">
                                      <p:cBhvr>
                                        <p:cTn id="34" dur="500"/>
                                        <p:tgtEl>
                                          <p:spTgt spid="2"/>
                                        </p:tgtEl>
                                      </p:cBhvr>
                                    </p:animEffect>
                                  </p:childTnLst>
                                </p:cTn>
                              </p:par>
                              <p:par>
                                <p:cTn id="35" presetID="1"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4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0"/>
                                        </p:tgtEl>
                                        <p:attrNameLst>
                                          <p:attrName>style.visibility</p:attrName>
                                        </p:attrNameLst>
                                      </p:cBhvr>
                                      <p:to>
                                        <p:strVal val="visible"/>
                                      </p:to>
                                    </p:set>
                                  </p:childTnLst>
                                </p:cTn>
                              </p:par>
                              <p:par>
                                <p:cTn id="57" presetID="1" presetClass="exit" presetSubtype="0" fill="hold" grpId="1" nodeType="withEffect">
                                  <p:stCondLst>
                                    <p:cond delay="0"/>
                                  </p:stCondLst>
                                  <p:childTnLst>
                                    <p:set>
                                      <p:cBhvr>
                                        <p:cTn id="58" dur="1" fill="hold">
                                          <p:stCondLst>
                                            <p:cond delay="0"/>
                                          </p:stCondLst>
                                        </p:cTn>
                                        <p:tgtEl>
                                          <p:spTgt spid="2"/>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819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6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9"/>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Graphic spid="35" grpId="0">
        <p:bldAsOne/>
      </p:bldGraphic>
      <p:bldP spid="30" grpId="0" animBg="1"/>
      <p:bldGraphic spid="29" grpId="0">
        <p:bldAsOne/>
      </p:bldGraphic>
      <p:bldP spid="34" grpId="0"/>
      <p:bldP spid="36" grpId="0"/>
      <p:bldP spid="37" grpId="0"/>
      <p:bldP spid="38" grpId="0"/>
      <p:bldP spid="44" grpId="0"/>
      <p:bldP spid="45" grpId="0"/>
      <p:bldP spid="2" grpId="0" animBg="1"/>
      <p:bldP spid="2" grpId="1" animBg="1"/>
      <p:bldP spid="39" grpId="0"/>
      <p:bldP spid="53" grpId="0" animBg="1"/>
      <p:bldP spid="62" grpId="0"/>
      <p:bldP spid="63" grpId="0"/>
      <p:bldP spid="65" grpId="0"/>
      <p:bldP spid="58" grpId="0"/>
      <p:bldP spid="5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893C6DA2-5221-4CC3-AE2A-713D019664D9}"/>
              </a:ext>
            </a:extLst>
          </p:cNvPr>
          <p:cNvSpPr/>
          <p:nvPr/>
        </p:nvSpPr>
        <p:spPr>
          <a:xfrm>
            <a:off x="232318" y="4318220"/>
            <a:ext cx="8848403" cy="247998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a:extLst>
              <a:ext uri="{FF2B5EF4-FFF2-40B4-BE49-F238E27FC236}">
                <a16:creationId xmlns:a16="http://schemas.microsoft.com/office/drawing/2014/main" id="{07387E68-8620-4668-87B2-0512B20B0043}"/>
              </a:ext>
            </a:extLst>
          </p:cNvPr>
          <p:cNvGrpSpPr/>
          <p:nvPr/>
        </p:nvGrpSpPr>
        <p:grpSpPr>
          <a:xfrm>
            <a:off x="210512" y="912537"/>
            <a:ext cx="2433862" cy="3254934"/>
            <a:chOff x="1673225" y="482600"/>
            <a:chExt cx="4606925" cy="6161088"/>
          </a:xfrm>
        </p:grpSpPr>
        <p:sp>
          <p:nvSpPr>
            <p:cNvPr id="435" name="Rectangle 1027">
              <a:extLst>
                <a:ext uri="{FF2B5EF4-FFF2-40B4-BE49-F238E27FC236}">
                  <a16:creationId xmlns:a16="http://schemas.microsoft.com/office/drawing/2014/main" id="{1EE44549-84F4-4A04-8E0B-D56DF1220E4F}"/>
                </a:ext>
              </a:extLst>
            </p:cNvPr>
            <p:cNvSpPr>
              <a:spLocks noChangeArrowheads="1"/>
            </p:cNvSpPr>
            <p:nvPr/>
          </p:nvSpPr>
          <p:spPr bwMode="auto">
            <a:xfrm>
              <a:off x="5645150" y="501650"/>
              <a:ext cx="174625" cy="448151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36" name="Rectangle 1028">
              <a:extLst>
                <a:ext uri="{FF2B5EF4-FFF2-40B4-BE49-F238E27FC236}">
                  <a16:creationId xmlns:a16="http://schemas.microsoft.com/office/drawing/2014/main" id="{5EF433C3-528B-4FDE-8642-87AC674AD753}"/>
                </a:ext>
              </a:extLst>
            </p:cNvPr>
            <p:cNvSpPr>
              <a:spLocks noChangeArrowheads="1"/>
            </p:cNvSpPr>
            <p:nvPr/>
          </p:nvSpPr>
          <p:spPr bwMode="auto">
            <a:xfrm>
              <a:off x="2035175" y="482600"/>
              <a:ext cx="184150" cy="450056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37" name="Rectangle 1030">
              <a:extLst>
                <a:ext uri="{FF2B5EF4-FFF2-40B4-BE49-F238E27FC236}">
                  <a16:creationId xmlns:a16="http://schemas.microsoft.com/office/drawing/2014/main" id="{325BF4B1-FBF5-4042-8CC0-0B3AA33FCD90}"/>
                </a:ext>
              </a:extLst>
            </p:cNvPr>
            <p:cNvSpPr>
              <a:spLocks noChangeArrowheads="1"/>
            </p:cNvSpPr>
            <p:nvPr/>
          </p:nvSpPr>
          <p:spPr bwMode="auto">
            <a:xfrm>
              <a:off x="1792288" y="4986338"/>
              <a:ext cx="4379912" cy="1657350"/>
            </a:xfrm>
            <a:prstGeom prst="rect">
              <a:avLst/>
            </a:prstGeom>
            <a:solidFill>
              <a:srgbClr val="808080"/>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38" name="Rectangle 1031">
              <a:extLst>
                <a:ext uri="{FF2B5EF4-FFF2-40B4-BE49-F238E27FC236}">
                  <a16:creationId xmlns:a16="http://schemas.microsoft.com/office/drawing/2014/main" id="{07160C7A-C2DE-4F29-AB74-96441E988193}"/>
                </a:ext>
              </a:extLst>
            </p:cNvPr>
            <p:cNvSpPr>
              <a:spLocks noChangeArrowheads="1"/>
            </p:cNvSpPr>
            <p:nvPr/>
          </p:nvSpPr>
          <p:spPr bwMode="auto">
            <a:xfrm>
              <a:off x="2306638" y="5106988"/>
              <a:ext cx="3675062" cy="13716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39" name="Rectangle 1032">
              <a:extLst>
                <a:ext uri="{FF2B5EF4-FFF2-40B4-BE49-F238E27FC236}">
                  <a16:creationId xmlns:a16="http://schemas.microsoft.com/office/drawing/2014/main" id="{8196DE10-ADBE-4786-8A6F-7E7DDDED0BD9}"/>
                </a:ext>
              </a:extLst>
            </p:cNvPr>
            <p:cNvSpPr>
              <a:spLocks noChangeArrowheads="1"/>
            </p:cNvSpPr>
            <p:nvPr/>
          </p:nvSpPr>
          <p:spPr bwMode="auto">
            <a:xfrm>
              <a:off x="2303463" y="5519738"/>
              <a:ext cx="3678237" cy="960437"/>
            </a:xfrm>
            <a:prstGeom prst="rect">
              <a:avLst/>
            </a:prstGeom>
            <a:gradFill rotWithShape="0">
              <a:gsLst>
                <a:gs pos="0">
                  <a:srgbClr val="FF0000">
                    <a:gamma/>
                    <a:tint val="54510"/>
                    <a:invGamma/>
                  </a:srgbClr>
                </a:gs>
                <a:gs pos="100000">
                  <a:srgbClr val="FF0000"/>
                </a:gs>
              </a:gsLst>
              <a:path path="shape">
                <a:fillToRect l="50000" t="50000" r="50000" b="50000"/>
              </a:path>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40" name="Rectangle 1033">
              <a:extLst>
                <a:ext uri="{FF2B5EF4-FFF2-40B4-BE49-F238E27FC236}">
                  <a16:creationId xmlns:a16="http://schemas.microsoft.com/office/drawing/2014/main" id="{428B3F78-A755-4A2D-964B-32B367FA774A}"/>
                </a:ext>
              </a:extLst>
            </p:cNvPr>
            <p:cNvSpPr>
              <a:spLocks noChangeArrowheads="1"/>
            </p:cNvSpPr>
            <p:nvPr/>
          </p:nvSpPr>
          <p:spPr bwMode="auto">
            <a:xfrm>
              <a:off x="1779588" y="5195888"/>
              <a:ext cx="538162" cy="212725"/>
            </a:xfrm>
            <a:prstGeom prst="rect">
              <a:avLst/>
            </a:prstGeom>
            <a:solidFill>
              <a:srgbClr val="FFFFFF"/>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41" name="Line 1034">
              <a:extLst>
                <a:ext uri="{FF2B5EF4-FFF2-40B4-BE49-F238E27FC236}">
                  <a16:creationId xmlns:a16="http://schemas.microsoft.com/office/drawing/2014/main" id="{1B74CB60-977A-4BD2-85E6-5514768655AE}"/>
                </a:ext>
              </a:extLst>
            </p:cNvPr>
            <p:cNvSpPr>
              <a:spLocks noChangeShapeType="1"/>
            </p:cNvSpPr>
            <p:nvPr/>
          </p:nvSpPr>
          <p:spPr bwMode="auto">
            <a:xfrm>
              <a:off x="4129088" y="55149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42" name="Freeform 1035">
              <a:extLst>
                <a:ext uri="{FF2B5EF4-FFF2-40B4-BE49-F238E27FC236}">
                  <a16:creationId xmlns:a16="http://schemas.microsoft.com/office/drawing/2014/main" id="{7112AF73-D20A-4ABC-98E7-FFB67E327FC5}"/>
                </a:ext>
              </a:extLst>
            </p:cNvPr>
            <p:cNvSpPr>
              <a:spLocks/>
            </p:cNvSpPr>
            <p:nvPr/>
          </p:nvSpPr>
          <p:spPr bwMode="auto">
            <a:xfrm>
              <a:off x="1784350" y="4065588"/>
              <a:ext cx="201295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43" name="Freeform 1036">
              <a:extLst>
                <a:ext uri="{FF2B5EF4-FFF2-40B4-BE49-F238E27FC236}">
                  <a16:creationId xmlns:a16="http://schemas.microsoft.com/office/drawing/2014/main" id="{B788CC0B-4232-47EF-95EB-654C8930AA49}"/>
                </a:ext>
              </a:extLst>
            </p:cNvPr>
            <p:cNvSpPr>
              <a:spLocks/>
            </p:cNvSpPr>
            <p:nvPr/>
          </p:nvSpPr>
          <p:spPr bwMode="auto">
            <a:xfrm flipH="1">
              <a:off x="4073525" y="4065588"/>
              <a:ext cx="210820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444" name="Picture 1037">
              <a:extLst>
                <a:ext uri="{FF2B5EF4-FFF2-40B4-BE49-F238E27FC236}">
                  <a16:creationId xmlns:a16="http://schemas.microsoft.com/office/drawing/2014/main" id="{A4057505-046D-4666-983D-BBC299CF56A1}"/>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54288" y="2835275"/>
              <a:ext cx="2690812" cy="1905000"/>
            </a:xfrm>
            <a:prstGeom prst="rect">
              <a:avLst/>
            </a:prstGeom>
            <a:noFill/>
            <a:extLst>
              <a:ext uri="{909E8E84-426E-40DD-AFC4-6F175D3DCCD1}">
                <a14:hiddenFill xmlns:a14="http://schemas.microsoft.com/office/drawing/2010/main">
                  <a:solidFill>
                    <a:srgbClr val="FFFFFF"/>
                  </a:solidFill>
                </a14:hiddenFill>
              </a:ext>
            </a:extLst>
          </p:spPr>
        </p:pic>
        <p:grpSp>
          <p:nvGrpSpPr>
            <p:cNvPr id="445" name="Group 1038">
              <a:extLst>
                <a:ext uri="{FF2B5EF4-FFF2-40B4-BE49-F238E27FC236}">
                  <a16:creationId xmlns:a16="http://schemas.microsoft.com/office/drawing/2014/main" id="{A9ABD430-6ED1-43AC-B48F-4DA0C8889114}"/>
                </a:ext>
              </a:extLst>
            </p:cNvPr>
            <p:cNvGrpSpPr>
              <a:grpSpLocks/>
            </p:cNvGrpSpPr>
            <p:nvPr/>
          </p:nvGrpSpPr>
          <p:grpSpPr bwMode="auto">
            <a:xfrm>
              <a:off x="2019300" y="2959100"/>
              <a:ext cx="1411288" cy="879475"/>
              <a:chOff x="780" y="1864"/>
              <a:chExt cx="889" cy="554"/>
            </a:xfrm>
          </p:grpSpPr>
          <p:pic>
            <p:nvPicPr>
              <p:cNvPr id="446" name="Picture 1039">
                <a:extLst>
                  <a:ext uri="{FF2B5EF4-FFF2-40B4-BE49-F238E27FC236}">
                    <a16:creationId xmlns:a16="http://schemas.microsoft.com/office/drawing/2014/main" id="{1BDE1CD4-5751-450A-8A1A-3EFA8F1574C8}"/>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8" y="1864"/>
                <a:ext cx="601" cy="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7" name="Rectangle 1040">
                <a:extLst>
                  <a:ext uri="{FF2B5EF4-FFF2-40B4-BE49-F238E27FC236}">
                    <a16:creationId xmlns:a16="http://schemas.microsoft.com/office/drawing/2014/main" id="{2799AE7B-2AC3-4026-AA96-63ED3B64CB96}"/>
                  </a:ext>
                </a:extLst>
              </p:cNvPr>
              <p:cNvSpPr>
                <a:spLocks noChangeArrowheads="1"/>
              </p:cNvSpPr>
              <p:nvPr/>
            </p:nvSpPr>
            <p:spPr bwMode="auto">
              <a:xfrm>
                <a:off x="1044" y="2094"/>
                <a:ext cx="44" cy="130"/>
              </a:xfrm>
              <a:prstGeom prst="rect">
                <a:avLst/>
              </a:prstGeom>
              <a:gradFill rotWithShape="0">
                <a:gsLst>
                  <a:gs pos="0">
                    <a:srgbClr val="808080">
                      <a:gamma/>
                      <a:tint val="63529"/>
                      <a:invGamma/>
                    </a:srgbClr>
                  </a:gs>
                  <a:gs pos="100000">
                    <a:srgbClr val="808080"/>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48" name="Rectangle 1041">
                <a:extLst>
                  <a:ext uri="{FF2B5EF4-FFF2-40B4-BE49-F238E27FC236}">
                    <a16:creationId xmlns:a16="http://schemas.microsoft.com/office/drawing/2014/main" id="{234F1802-AF6C-4F1A-A033-61B755E4497C}"/>
                  </a:ext>
                </a:extLst>
              </p:cNvPr>
              <p:cNvSpPr>
                <a:spLocks noChangeArrowheads="1"/>
              </p:cNvSpPr>
              <p:nvPr/>
            </p:nvSpPr>
            <p:spPr bwMode="auto">
              <a:xfrm>
                <a:off x="780" y="2136"/>
                <a:ext cx="264" cy="50"/>
              </a:xfrm>
              <a:prstGeom prst="rect">
                <a:avLst/>
              </a:prstGeom>
              <a:gradFill rotWithShape="0">
                <a:gsLst>
                  <a:gs pos="0">
                    <a:srgbClr val="808080">
                      <a:gamma/>
                      <a:tint val="45490"/>
                      <a:invGamma/>
                    </a:srgbClr>
                  </a:gs>
                  <a:gs pos="100000">
                    <a:srgbClr val="80808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449" name="Group 1042">
              <a:extLst>
                <a:ext uri="{FF2B5EF4-FFF2-40B4-BE49-F238E27FC236}">
                  <a16:creationId xmlns:a16="http://schemas.microsoft.com/office/drawing/2014/main" id="{E014B92E-DA1D-4729-AE23-FECC06B848BB}"/>
                </a:ext>
              </a:extLst>
            </p:cNvPr>
            <p:cNvGrpSpPr>
              <a:grpSpLocks/>
            </p:cNvGrpSpPr>
            <p:nvPr/>
          </p:nvGrpSpPr>
          <p:grpSpPr bwMode="auto">
            <a:xfrm>
              <a:off x="1673225" y="3216275"/>
              <a:ext cx="438150" cy="850900"/>
              <a:chOff x="754" y="2026"/>
              <a:chExt cx="276" cy="536"/>
            </a:xfrm>
          </p:grpSpPr>
          <p:sp>
            <p:nvSpPr>
              <p:cNvPr id="450" name="Rectangle 1043">
                <a:extLst>
                  <a:ext uri="{FF2B5EF4-FFF2-40B4-BE49-F238E27FC236}">
                    <a16:creationId xmlns:a16="http://schemas.microsoft.com/office/drawing/2014/main" id="{C19129A7-5395-4B0B-B83F-02A1088969A0}"/>
                  </a:ext>
                </a:extLst>
              </p:cNvPr>
              <p:cNvSpPr>
                <a:spLocks noChangeArrowheads="1"/>
              </p:cNvSpPr>
              <p:nvPr/>
            </p:nvSpPr>
            <p:spPr bwMode="auto">
              <a:xfrm>
                <a:off x="858" y="2046"/>
                <a:ext cx="72" cy="516"/>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51" name="Rectangle 1044">
                <a:extLst>
                  <a:ext uri="{FF2B5EF4-FFF2-40B4-BE49-F238E27FC236}">
                    <a16:creationId xmlns:a16="http://schemas.microsoft.com/office/drawing/2014/main" id="{4255BEBD-0945-467B-997B-D987C0445B9A}"/>
                  </a:ext>
                </a:extLst>
              </p:cNvPr>
              <p:cNvSpPr>
                <a:spLocks noChangeArrowheads="1"/>
              </p:cNvSpPr>
              <p:nvPr/>
            </p:nvSpPr>
            <p:spPr bwMode="auto">
              <a:xfrm>
                <a:off x="780" y="2026"/>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452" name="Group 1045">
                <a:extLst>
                  <a:ext uri="{FF2B5EF4-FFF2-40B4-BE49-F238E27FC236}">
                    <a16:creationId xmlns:a16="http://schemas.microsoft.com/office/drawing/2014/main" id="{EB240E67-76F3-4948-A1F5-74D661E0C8A4}"/>
                  </a:ext>
                </a:extLst>
              </p:cNvPr>
              <p:cNvGrpSpPr>
                <a:grpSpLocks noChangeAspect="1"/>
              </p:cNvGrpSpPr>
              <p:nvPr/>
            </p:nvGrpSpPr>
            <p:grpSpPr bwMode="auto">
              <a:xfrm rot="-5400000">
                <a:off x="802" y="2032"/>
                <a:ext cx="179" cy="276"/>
                <a:chOff x="4018" y="414"/>
                <a:chExt cx="355" cy="501"/>
              </a:xfrm>
            </p:grpSpPr>
            <p:sp>
              <p:nvSpPr>
                <p:cNvPr id="453" name="Rectangle 1046">
                  <a:extLst>
                    <a:ext uri="{FF2B5EF4-FFF2-40B4-BE49-F238E27FC236}">
                      <a16:creationId xmlns:a16="http://schemas.microsoft.com/office/drawing/2014/main" id="{E96DE708-BB5B-4C64-8567-959E352D1AD8}"/>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54" name="Rectangle 1047">
                  <a:extLst>
                    <a:ext uri="{FF2B5EF4-FFF2-40B4-BE49-F238E27FC236}">
                      <a16:creationId xmlns:a16="http://schemas.microsoft.com/office/drawing/2014/main" id="{CACD7288-92C5-470F-B1E8-AD87AB1D146B}"/>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55" name="Rectangle 1048">
                  <a:extLst>
                    <a:ext uri="{FF2B5EF4-FFF2-40B4-BE49-F238E27FC236}">
                      <a16:creationId xmlns:a16="http://schemas.microsoft.com/office/drawing/2014/main" id="{6E8C74FA-F2B9-497B-8CA0-045243C37D5D}"/>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56" name="Rectangle 1049">
                  <a:extLst>
                    <a:ext uri="{FF2B5EF4-FFF2-40B4-BE49-F238E27FC236}">
                      <a16:creationId xmlns:a16="http://schemas.microsoft.com/office/drawing/2014/main" id="{648F3748-1797-4408-8BB4-3D4D49F29C2F}"/>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57" name="Rectangle 1050">
                  <a:extLst>
                    <a:ext uri="{FF2B5EF4-FFF2-40B4-BE49-F238E27FC236}">
                      <a16:creationId xmlns:a16="http://schemas.microsoft.com/office/drawing/2014/main" id="{1C82209C-D8D7-41AE-88C4-E55823824C07}"/>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58" name="Rectangle 1051">
                  <a:extLst>
                    <a:ext uri="{FF2B5EF4-FFF2-40B4-BE49-F238E27FC236}">
                      <a16:creationId xmlns:a16="http://schemas.microsoft.com/office/drawing/2014/main" id="{EBAA45EE-3FBC-4E00-A14F-CEE77ED2D148}"/>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59" name="Rectangle 1052">
                  <a:extLst>
                    <a:ext uri="{FF2B5EF4-FFF2-40B4-BE49-F238E27FC236}">
                      <a16:creationId xmlns:a16="http://schemas.microsoft.com/office/drawing/2014/main" id="{BAA77334-9A1A-4A5D-AFB9-0E46745E7383}"/>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60" name="Rectangle 1053">
                  <a:extLst>
                    <a:ext uri="{FF2B5EF4-FFF2-40B4-BE49-F238E27FC236}">
                      <a16:creationId xmlns:a16="http://schemas.microsoft.com/office/drawing/2014/main" id="{ED9B34E7-2F42-4B52-9561-37CBFD3756E2}"/>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61" name="Rectangle 1054">
                  <a:extLst>
                    <a:ext uri="{FF2B5EF4-FFF2-40B4-BE49-F238E27FC236}">
                      <a16:creationId xmlns:a16="http://schemas.microsoft.com/office/drawing/2014/main" id="{01910DF0-4D3A-401B-82AB-C999397404D8}"/>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grpSp>
          <p:nvGrpSpPr>
            <p:cNvPr id="463" name="Group 1056">
              <a:extLst>
                <a:ext uri="{FF2B5EF4-FFF2-40B4-BE49-F238E27FC236}">
                  <a16:creationId xmlns:a16="http://schemas.microsoft.com/office/drawing/2014/main" id="{0B263EE9-D6F4-48D6-BE9C-B4C0269D56F7}"/>
                </a:ext>
              </a:extLst>
            </p:cNvPr>
            <p:cNvGrpSpPr>
              <a:grpSpLocks/>
            </p:cNvGrpSpPr>
            <p:nvPr/>
          </p:nvGrpSpPr>
          <p:grpSpPr bwMode="auto">
            <a:xfrm>
              <a:off x="4418013" y="2967038"/>
              <a:ext cx="1516062" cy="820737"/>
              <a:chOff x="3767" y="1377"/>
              <a:chExt cx="955" cy="517"/>
            </a:xfrm>
          </p:grpSpPr>
          <p:sp>
            <p:nvSpPr>
              <p:cNvPr id="464" name="Rectangle 1057">
                <a:extLst>
                  <a:ext uri="{FF2B5EF4-FFF2-40B4-BE49-F238E27FC236}">
                    <a16:creationId xmlns:a16="http://schemas.microsoft.com/office/drawing/2014/main" id="{9C3E19F7-015A-4808-B494-C6E130A6A63F}"/>
                  </a:ext>
                </a:extLst>
              </p:cNvPr>
              <p:cNvSpPr>
                <a:spLocks noChangeArrowheads="1"/>
              </p:cNvSpPr>
              <p:nvPr/>
            </p:nvSpPr>
            <p:spPr bwMode="auto">
              <a:xfrm flipH="1">
                <a:off x="4348" y="1584"/>
                <a:ext cx="38" cy="112"/>
              </a:xfrm>
              <a:prstGeom prst="rect">
                <a:avLst/>
              </a:prstGeom>
              <a:gradFill rotWithShape="0">
                <a:gsLst>
                  <a:gs pos="0">
                    <a:srgbClr val="808080"/>
                  </a:gs>
                  <a:gs pos="100000">
                    <a:srgbClr val="808080">
                      <a:gamma/>
                      <a:tint val="63529"/>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465" name="Picture 1058">
                <a:extLst>
                  <a:ext uri="{FF2B5EF4-FFF2-40B4-BE49-F238E27FC236}">
                    <a16:creationId xmlns:a16="http://schemas.microsoft.com/office/drawing/2014/main" id="{433D565A-32A2-48A3-8872-2CAA1B0307AD}"/>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67" y="1377"/>
                <a:ext cx="600" cy="51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6" name="Rectangle 1059">
                <a:extLst>
                  <a:ext uri="{FF2B5EF4-FFF2-40B4-BE49-F238E27FC236}">
                    <a16:creationId xmlns:a16="http://schemas.microsoft.com/office/drawing/2014/main" id="{0BFD1CB0-1621-49CA-9629-77C38D657851}"/>
                  </a:ext>
                </a:extLst>
              </p:cNvPr>
              <p:cNvSpPr>
                <a:spLocks noChangeArrowheads="1"/>
              </p:cNvSpPr>
              <p:nvPr/>
            </p:nvSpPr>
            <p:spPr bwMode="auto">
              <a:xfrm>
                <a:off x="4386" y="1620"/>
                <a:ext cx="336" cy="38"/>
              </a:xfrm>
              <a:prstGeom prst="rect">
                <a:avLst/>
              </a:prstGeom>
              <a:gradFill rotWithShape="0">
                <a:gsLst>
                  <a:gs pos="0">
                    <a:srgbClr val="808080"/>
                  </a:gs>
                  <a:gs pos="100000">
                    <a:srgbClr val="808080">
                      <a:gamma/>
                      <a:tint val="36471"/>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468" name="Freeform 1061">
              <a:extLst>
                <a:ext uri="{FF2B5EF4-FFF2-40B4-BE49-F238E27FC236}">
                  <a16:creationId xmlns:a16="http://schemas.microsoft.com/office/drawing/2014/main" id="{577AA29A-4744-4880-9329-11AEA78A1B78}"/>
                </a:ext>
              </a:extLst>
            </p:cNvPr>
            <p:cNvSpPr>
              <a:spLocks/>
            </p:cNvSpPr>
            <p:nvPr/>
          </p:nvSpPr>
          <p:spPr bwMode="auto">
            <a:xfrm>
              <a:off x="4268788" y="4148138"/>
              <a:ext cx="420687" cy="708025"/>
            </a:xfrm>
            <a:custGeom>
              <a:avLst/>
              <a:gdLst>
                <a:gd name="T0" fmla="*/ 102 w 102"/>
                <a:gd name="T1" fmla="*/ 0 h 176"/>
                <a:gd name="T2" fmla="*/ 102 w 102"/>
                <a:gd name="T3" fmla="*/ 176 h 176"/>
                <a:gd name="T4" fmla="*/ 0 w 102"/>
                <a:gd name="T5" fmla="*/ 176 h 176"/>
                <a:gd name="T6" fmla="*/ 1 w 102"/>
                <a:gd name="T7" fmla="*/ 126 h 176"/>
                <a:gd name="T8" fmla="*/ 28 w 102"/>
                <a:gd name="T9" fmla="*/ 113 h 176"/>
                <a:gd name="T10" fmla="*/ 39 w 102"/>
                <a:gd name="T11" fmla="*/ 106 h 176"/>
                <a:gd name="T12" fmla="*/ 45 w 102"/>
                <a:gd name="T13" fmla="*/ 102 h 176"/>
                <a:gd name="T14" fmla="*/ 72 w 102"/>
                <a:gd name="T15" fmla="*/ 87 h 176"/>
                <a:gd name="T16" fmla="*/ 94 w 102"/>
                <a:gd name="T17" fmla="*/ 29 h 176"/>
                <a:gd name="T18" fmla="*/ 102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102" y="0"/>
                  </a:moveTo>
                  <a:lnTo>
                    <a:pt x="102" y="176"/>
                  </a:lnTo>
                  <a:lnTo>
                    <a:pt x="0" y="176"/>
                  </a:lnTo>
                  <a:lnTo>
                    <a:pt x="1" y="126"/>
                  </a:lnTo>
                  <a:cubicBezTo>
                    <a:pt x="9" y="121"/>
                    <a:pt x="19" y="116"/>
                    <a:pt x="28" y="113"/>
                  </a:cubicBezTo>
                  <a:cubicBezTo>
                    <a:pt x="31" y="109"/>
                    <a:pt x="35" y="108"/>
                    <a:pt x="39" y="106"/>
                  </a:cubicBezTo>
                  <a:cubicBezTo>
                    <a:pt x="41" y="105"/>
                    <a:pt x="45" y="102"/>
                    <a:pt x="45" y="102"/>
                  </a:cubicBezTo>
                  <a:cubicBezTo>
                    <a:pt x="52" y="91"/>
                    <a:pt x="60" y="91"/>
                    <a:pt x="72" y="87"/>
                  </a:cubicBezTo>
                  <a:cubicBezTo>
                    <a:pt x="84" y="69"/>
                    <a:pt x="89" y="50"/>
                    <a:pt x="94" y="29"/>
                  </a:cubicBezTo>
                  <a:cubicBezTo>
                    <a:pt x="95" y="16"/>
                    <a:pt x="94" y="10"/>
                    <a:pt x="102"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69" name="Freeform 1062">
              <a:extLst>
                <a:ext uri="{FF2B5EF4-FFF2-40B4-BE49-F238E27FC236}">
                  <a16:creationId xmlns:a16="http://schemas.microsoft.com/office/drawing/2014/main" id="{01084F80-A285-4EE6-8F98-993C50E8CD72}"/>
                </a:ext>
              </a:extLst>
            </p:cNvPr>
            <p:cNvSpPr>
              <a:spLocks/>
            </p:cNvSpPr>
            <p:nvPr/>
          </p:nvSpPr>
          <p:spPr bwMode="auto">
            <a:xfrm>
              <a:off x="3094038" y="4148138"/>
              <a:ext cx="436562" cy="708025"/>
            </a:xfrm>
            <a:custGeom>
              <a:avLst/>
              <a:gdLst>
                <a:gd name="T0" fmla="*/ 0 w 102"/>
                <a:gd name="T1" fmla="*/ 0 h 176"/>
                <a:gd name="T2" fmla="*/ 0 w 102"/>
                <a:gd name="T3" fmla="*/ 176 h 176"/>
                <a:gd name="T4" fmla="*/ 102 w 102"/>
                <a:gd name="T5" fmla="*/ 176 h 176"/>
                <a:gd name="T6" fmla="*/ 101 w 102"/>
                <a:gd name="T7" fmla="*/ 126 h 176"/>
                <a:gd name="T8" fmla="*/ 74 w 102"/>
                <a:gd name="T9" fmla="*/ 113 h 176"/>
                <a:gd name="T10" fmla="*/ 63 w 102"/>
                <a:gd name="T11" fmla="*/ 106 h 176"/>
                <a:gd name="T12" fmla="*/ 57 w 102"/>
                <a:gd name="T13" fmla="*/ 102 h 176"/>
                <a:gd name="T14" fmla="*/ 30 w 102"/>
                <a:gd name="T15" fmla="*/ 87 h 176"/>
                <a:gd name="T16" fmla="*/ 8 w 102"/>
                <a:gd name="T17" fmla="*/ 29 h 176"/>
                <a:gd name="T18" fmla="*/ 0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0" y="0"/>
                  </a:moveTo>
                  <a:lnTo>
                    <a:pt x="0" y="176"/>
                  </a:lnTo>
                  <a:lnTo>
                    <a:pt x="102" y="176"/>
                  </a:lnTo>
                  <a:lnTo>
                    <a:pt x="101" y="126"/>
                  </a:lnTo>
                  <a:cubicBezTo>
                    <a:pt x="93" y="121"/>
                    <a:pt x="83" y="116"/>
                    <a:pt x="74" y="113"/>
                  </a:cubicBezTo>
                  <a:cubicBezTo>
                    <a:pt x="71" y="109"/>
                    <a:pt x="67" y="108"/>
                    <a:pt x="63" y="106"/>
                  </a:cubicBezTo>
                  <a:cubicBezTo>
                    <a:pt x="61" y="105"/>
                    <a:pt x="57" y="102"/>
                    <a:pt x="57" y="102"/>
                  </a:cubicBezTo>
                  <a:cubicBezTo>
                    <a:pt x="50" y="91"/>
                    <a:pt x="42" y="91"/>
                    <a:pt x="30" y="87"/>
                  </a:cubicBezTo>
                  <a:cubicBezTo>
                    <a:pt x="18" y="69"/>
                    <a:pt x="13" y="50"/>
                    <a:pt x="8" y="29"/>
                  </a:cubicBezTo>
                  <a:cubicBezTo>
                    <a:pt x="7" y="16"/>
                    <a:pt x="8" y="10"/>
                    <a:pt x="0"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70" name="Rectangle 1063">
              <a:extLst>
                <a:ext uri="{FF2B5EF4-FFF2-40B4-BE49-F238E27FC236}">
                  <a16:creationId xmlns:a16="http://schemas.microsoft.com/office/drawing/2014/main" id="{FE1F7F8A-6A9D-489C-8A62-EA76C83C0F2C}"/>
                </a:ext>
              </a:extLst>
            </p:cNvPr>
            <p:cNvSpPr>
              <a:spLocks noChangeArrowheads="1"/>
            </p:cNvSpPr>
            <p:nvPr/>
          </p:nvSpPr>
          <p:spPr bwMode="auto">
            <a:xfrm>
              <a:off x="2840038" y="4070350"/>
              <a:ext cx="209550" cy="79692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71" name="Rectangle 1064">
              <a:extLst>
                <a:ext uri="{FF2B5EF4-FFF2-40B4-BE49-F238E27FC236}">
                  <a16:creationId xmlns:a16="http://schemas.microsoft.com/office/drawing/2014/main" id="{16E0A963-701E-4B0E-87FF-93158A1F45BD}"/>
                </a:ext>
              </a:extLst>
            </p:cNvPr>
            <p:cNvSpPr>
              <a:spLocks noChangeArrowheads="1"/>
            </p:cNvSpPr>
            <p:nvPr/>
          </p:nvSpPr>
          <p:spPr bwMode="auto">
            <a:xfrm>
              <a:off x="3038475" y="5181600"/>
              <a:ext cx="274638"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72" name="Rectangle 1065">
              <a:extLst>
                <a:ext uri="{FF2B5EF4-FFF2-40B4-BE49-F238E27FC236}">
                  <a16:creationId xmlns:a16="http://schemas.microsoft.com/office/drawing/2014/main" id="{5D5D112E-C1DA-4038-A3A5-AF607E5363E0}"/>
                </a:ext>
              </a:extLst>
            </p:cNvPr>
            <p:cNvSpPr>
              <a:spLocks noChangeArrowheads="1"/>
            </p:cNvSpPr>
            <p:nvPr/>
          </p:nvSpPr>
          <p:spPr bwMode="auto">
            <a:xfrm>
              <a:off x="4708525" y="4056063"/>
              <a:ext cx="219075" cy="81597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73" name="Rectangle 1066">
              <a:extLst>
                <a:ext uri="{FF2B5EF4-FFF2-40B4-BE49-F238E27FC236}">
                  <a16:creationId xmlns:a16="http://schemas.microsoft.com/office/drawing/2014/main" id="{0C0E5F2A-7693-45CA-9744-2259055BDABD}"/>
                </a:ext>
              </a:extLst>
            </p:cNvPr>
            <p:cNvSpPr>
              <a:spLocks noChangeArrowheads="1"/>
            </p:cNvSpPr>
            <p:nvPr/>
          </p:nvSpPr>
          <p:spPr bwMode="auto">
            <a:xfrm>
              <a:off x="2816225" y="4421188"/>
              <a:ext cx="23813"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74" name="Rectangle 1067">
              <a:extLst>
                <a:ext uri="{FF2B5EF4-FFF2-40B4-BE49-F238E27FC236}">
                  <a16:creationId xmlns:a16="http://schemas.microsoft.com/office/drawing/2014/main" id="{6DA6BF16-EF21-45D6-A4FA-3FAAB6DAA745}"/>
                </a:ext>
              </a:extLst>
            </p:cNvPr>
            <p:cNvSpPr>
              <a:spLocks noChangeArrowheads="1"/>
            </p:cNvSpPr>
            <p:nvPr/>
          </p:nvSpPr>
          <p:spPr bwMode="auto">
            <a:xfrm>
              <a:off x="4919663" y="4425950"/>
              <a:ext cx="23812"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76" name="Line 1069">
              <a:extLst>
                <a:ext uri="{FF2B5EF4-FFF2-40B4-BE49-F238E27FC236}">
                  <a16:creationId xmlns:a16="http://schemas.microsoft.com/office/drawing/2014/main" id="{F7AD9F11-784F-4EBC-89A1-51D4148D152D}"/>
                </a:ext>
              </a:extLst>
            </p:cNvPr>
            <p:cNvSpPr>
              <a:spLocks noChangeShapeType="1"/>
            </p:cNvSpPr>
            <p:nvPr/>
          </p:nvSpPr>
          <p:spPr bwMode="auto">
            <a:xfrm>
              <a:off x="2317750" y="55149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477" name="Group 1070">
              <a:extLst>
                <a:ext uri="{FF2B5EF4-FFF2-40B4-BE49-F238E27FC236}">
                  <a16:creationId xmlns:a16="http://schemas.microsoft.com/office/drawing/2014/main" id="{68E33333-2BB0-4EC0-BAF8-29FEAFDCB5B8}"/>
                </a:ext>
              </a:extLst>
            </p:cNvPr>
            <p:cNvGrpSpPr>
              <a:grpSpLocks/>
            </p:cNvGrpSpPr>
            <p:nvPr/>
          </p:nvGrpSpPr>
          <p:grpSpPr bwMode="auto">
            <a:xfrm>
              <a:off x="3227388" y="3660775"/>
              <a:ext cx="593725" cy="409575"/>
              <a:chOff x="3747" y="1679"/>
              <a:chExt cx="388" cy="320"/>
            </a:xfrm>
          </p:grpSpPr>
          <p:sp>
            <p:nvSpPr>
              <p:cNvPr id="478" name="Freeform 1071">
                <a:extLst>
                  <a:ext uri="{FF2B5EF4-FFF2-40B4-BE49-F238E27FC236}">
                    <a16:creationId xmlns:a16="http://schemas.microsoft.com/office/drawing/2014/main" id="{951852E0-DCFC-4308-9181-8A93305A739C}"/>
                  </a:ext>
                </a:extLst>
              </p:cNvPr>
              <p:cNvSpPr>
                <a:spLocks/>
              </p:cNvSpPr>
              <p:nvPr/>
            </p:nvSpPr>
            <p:spPr bwMode="auto">
              <a:xfrm>
                <a:off x="3747" y="1679"/>
                <a:ext cx="388" cy="320"/>
              </a:xfrm>
              <a:custGeom>
                <a:avLst/>
                <a:gdLst>
                  <a:gd name="T0" fmla="*/ 41 w 388"/>
                  <a:gd name="T1" fmla="*/ 320 h 320"/>
                  <a:gd name="T2" fmla="*/ 41 w 388"/>
                  <a:gd name="T3" fmla="*/ 314 h 320"/>
                  <a:gd name="T4" fmla="*/ 0 w 388"/>
                  <a:gd name="T5" fmla="*/ 314 h 320"/>
                  <a:gd name="T6" fmla="*/ 0 w 388"/>
                  <a:gd name="T7" fmla="*/ 276 h 320"/>
                  <a:gd name="T8" fmla="*/ 35 w 388"/>
                  <a:gd name="T9" fmla="*/ 276 h 320"/>
                  <a:gd name="T10" fmla="*/ 44 w 388"/>
                  <a:gd name="T11" fmla="*/ 267 h 320"/>
                  <a:gd name="T12" fmla="*/ 70 w 388"/>
                  <a:gd name="T13" fmla="*/ 192 h 320"/>
                  <a:gd name="T14" fmla="*/ 70 w 388"/>
                  <a:gd name="T15" fmla="*/ 125 h 320"/>
                  <a:gd name="T16" fmla="*/ 102 w 388"/>
                  <a:gd name="T17" fmla="*/ 125 h 320"/>
                  <a:gd name="T18" fmla="*/ 111 w 388"/>
                  <a:gd name="T19" fmla="*/ 122 h 320"/>
                  <a:gd name="T20" fmla="*/ 111 w 388"/>
                  <a:gd name="T21" fmla="*/ 113 h 320"/>
                  <a:gd name="T22" fmla="*/ 111 w 388"/>
                  <a:gd name="T23" fmla="*/ 46 h 320"/>
                  <a:gd name="T24" fmla="*/ 108 w 388"/>
                  <a:gd name="T25" fmla="*/ 40 h 320"/>
                  <a:gd name="T26" fmla="*/ 108 w 388"/>
                  <a:gd name="T27" fmla="*/ 0 h 320"/>
                  <a:gd name="T28" fmla="*/ 294 w 388"/>
                  <a:gd name="T29" fmla="*/ 0 h 320"/>
                  <a:gd name="T30" fmla="*/ 294 w 388"/>
                  <a:gd name="T31" fmla="*/ 43 h 320"/>
                  <a:gd name="T32" fmla="*/ 289 w 388"/>
                  <a:gd name="T33" fmla="*/ 46 h 320"/>
                  <a:gd name="T34" fmla="*/ 289 w 388"/>
                  <a:gd name="T35" fmla="*/ 110 h 320"/>
                  <a:gd name="T36" fmla="*/ 292 w 388"/>
                  <a:gd name="T37" fmla="*/ 122 h 320"/>
                  <a:gd name="T38" fmla="*/ 300 w 388"/>
                  <a:gd name="T39" fmla="*/ 125 h 320"/>
                  <a:gd name="T40" fmla="*/ 329 w 388"/>
                  <a:gd name="T41" fmla="*/ 125 h 320"/>
                  <a:gd name="T42" fmla="*/ 329 w 388"/>
                  <a:gd name="T43" fmla="*/ 198 h 320"/>
                  <a:gd name="T44" fmla="*/ 353 w 388"/>
                  <a:gd name="T45" fmla="*/ 267 h 320"/>
                  <a:gd name="T46" fmla="*/ 359 w 388"/>
                  <a:gd name="T47" fmla="*/ 273 h 320"/>
                  <a:gd name="T48" fmla="*/ 367 w 388"/>
                  <a:gd name="T49" fmla="*/ 276 h 320"/>
                  <a:gd name="T50" fmla="*/ 388 w 388"/>
                  <a:gd name="T51" fmla="*/ 276 h 320"/>
                  <a:gd name="T52" fmla="*/ 388 w 388"/>
                  <a:gd name="T53" fmla="*/ 314 h 320"/>
                  <a:gd name="T54" fmla="*/ 359 w 388"/>
                  <a:gd name="T55" fmla="*/ 314 h 320"/>
                  <a:gd name="T56" fmla="*/ 359 w 388"/>
                  <a:gd name="T57" fmla="*/ 320 h 320"/>
                  <a:gd name="T58" fmla="*/ 41 w 388"/>
                  <a:gd name="T5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8" h="320">
                    <a:moveTo>
                      <a:pt x="41" y="320"/>
                    </a:moveTo>
                    <a:lnTo>
                      <a:pt x="41" y="314"/>
                    </a:lnTo>
                    <a:lnTo>
                      <a:pt x="0" y="314"/>
                    </a:lnTo>
                    <a:lnTo>
                      <a:pt x="0" y="276"/>
                    </a:lnTo>
                    <a:lnTo>
                      <a:pt x="35" y="276"/>
                    </a:lnTo>
                    <a:lnTo>
                      <a:pt x="44" y="267"/>
                    </a:lnTo>
                    <a:lnTo>
                      <a:pt x="70" y="192"/>
                    </a:lnTo>
                    <a:lnTo>
                      <a:pt x="70" y="125"/>
                    </a:lnTo>
                    <a:lnTo>
                      <a:pt x="102" y="125"/>
                    </a:lnTo>
                    <a:lnTo>
                      <a:pt x="111" y="122"/>
                    </a:lnTo>
                    <a:lnTo>
                      <a:pt x="111" y="113"/>
                    </a:lnTo>
                    <a:lnTo>
                      <a:pt x="111" y="46"/>
                    </a:lnTo>
                    <a:lnTo>
                      <a:pt x="108" y="40"/>
                    </a:lnTo>
                    <a:lnTo>
                      <a:pt x="108" y="0"/>
                    </a:lnTo>
                    <a:lnTo>
                      <a:pt x="294" y="0"/>
                    </a:lnTo>
                    <a:lnTo>
                      <a:pt x="294" y="43"/>
                    </a:lnTo>
                    <a:lnTo>
                      <a:pt x="289" y="46"/>
                    </a:lnTo>
                    <a:lnTo>
                      <a:pt x="289" y="110"/>
                    </a:lnTo>
                    <a:lnTo>
                      <a:pt x="292" y="122"/>
                    </a:lnTo>
                    <a:lnTo>
                      <a:pt x="300" y="125"/>
                    </a:lnTo>
                    <a:lnTo>
                      <a:pt x="329" y="125"/>
                    </a:lnTo>
                    <a:lnTo>
                      <a:pt x="329" y="198"/>
                    </a:lnTo>
                    <a:lnTo>
                      <a:pt x="353" y="267"/>
                    </a:lnTo>
                    <a:lnTo>
                      <a:pt x="359" y="273"/>
                    </a:lnTo>
                    <a:lnTo>
                      <a:pt x="367" y="276"/>
                    </a:lnTo>
                    <a:lnTo>
                      <a:pt x="388" y="276"/>
                    </a:lnTo>
                    <a:lnTo>
                      <a:pt x="388" y="314"/>
                    </a:lnTo>
                    <a:lnTo>
                      <a:pt x="359" y="314"/>
                    </a:lnTo>
                    <a:lnTo>
                      <a:pt x="359" y="320"/>
                    </a:lnTo>
                    <a:lnTo>
                      <a:pt x="41" y="32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79" name="Freeform 1072">
                <a:extLst>
                  <a:ext uri="{FF2B5EF4-FFF2-40B4-BE49-F238E27FC236}">
                    <a16:creationId xmlns:a16="http://schemas.microsoft.com/office/drawing/2014/main" id="{7383247E-50DF-4231-9095-F359BC74C185}"/>
                  </a:ext>
                </a:extLst>
              </p:cNvPr>
              <p:cNvSpPr>
                <a:spLocks/>
              </p:cNvSpPr>
              <p:nvPr/>
            </p:nvSpPr>
            <p:spPr bwMode="auto">
              <a:xfrm>
                <a:off x="3747" y="1679"/>
                <a:ext cx="388" cy="320"/>
              </a:xfrm>
              <a:custGeom>
                <a:avLst/>
                <a:gdLst>
                  <a:gd name="T0" fmla="*/ 41 w 388"/>
                  <a:gd name="T1" fmla="*/ 320 h 320"/>
                  <a:gd name="T2" fmla="*/ 41 w 388"/>
                  <a:gd name="T3" fmla="*/ 314 h 320"/>
                  <a:gd name="T4" fmla="*/ 0 w 388"/>
                  <a:gd name="T5" fmla="*/ 314 h 320"/>
                  <a:gd name="T6" fmla="*/ 0 w 388"/>
                  <a:gd name="T7" fmla="*/ 276 h 320"/>
                  <a:gd name="T8" fmla="*/ 35 w 388"/>
                  <a:gd name="T9" fmla="*/ 276 h 320"/>
                  <a:gd name="T10" fmla="*/ 44 w 388"/>
                  <a:gd name="T11" fmla="*/ 267 h 320"/>
                  <a:gd name="T12" fmla="*/ 70 w 388"/>
                  <a:gd name="T13" fmla="*/ 192 h 320"/>
                  <a:gd name="T14" fmla="*/ 70 w 388"/>
                  <a:gd name="T15" fmla="*/ 125 h 320"/>
                  <a:gd name="T16" fmla="*/ 102 w 388"/>
                  <a:gd name="T17" fmla="*/ 125 h 320"/>
                  <a:gd name="T18" fmla="*/ 111 w 388"/>
                  <a:gd name="T19" fmla="*/ 122 h 320"/>
                  <a:gd name="T20" fmla="*/ 111 w 388"/>
                  <a:gd name="T21" fmla="*/ 113 h 320"/>
                  <a:gd name="T22" fmla="*/ 111 w 388"/>
                  <a:gd name="T23" fmla="*/ 46 h 320"/>
                  <a:gd name="T24" fmla="*/ 108 w 388"/>
                  <a:gd name="T25" fmla="*/ 40 h 320"/>
                  <a:gd name="T26" fmla="*/ 108 w 388"/>
                  <a:gd name="T27" fmla="*/ 0 h 320"/>
                  <a:gd name="T28" fmla="*/ 294 w 388"/>
                  <a:gd name="T29" fmla="*/ 0 h 320"/>
                  <a:gd name="T30" fmla="*/ 294 w 388"/>
                  <a:gd name="T31" fmla="*/ 43 h 320"/>
                  <a:gd name="T32" fmla="*/ 289 w 388"/>
                  <a:gd name="T33" fmla="*/ 46 h 320"/>
                  <a:gd name="T34" fmla="*/ 289 w 388"/>
                  <a:gd name="T35" fmla="*/ 110 h 320"/>
                  <a:gd name="T36" fmla="*/ 292 w 388"/>
                  <a:gd name="T37" fmla="*/ 122 h 320"/>
                  <a:gd name="T38" fmla="*/ 300 w 388"/>
                  <a:gd name="T39" fmla="*/ 125 h 320"/>
                  <a:gd name="T40" fmla="*/ 329 w 388"/>
                  <a:gd name="T41" fmla="*/ 125 h 320"/>
                  <a:gd name="T42" fmla="*/ 329 w 388"/>
                  <a:gd name="T43" fmla="*/ 198 h 320"/>
                  <a:gd name="T44" fmla="*/ 353 w 388"/>
                  <a:gd name="T45" fmla="*/ 267 h 320"/>
                  <a:gd name="T46" fmla="*/ 359 w 388"/>
                  <a:gd name="T47" fmla="*/ 273 h 320"/>
                  <a:gd name="T48" fmla="*/ 367 w 388"/>
                  <a:gd name="T49" fmla="*/ 276 h 320"/>
                  <a:gd name="T50" fmla="*/ 388 w 388"/>
                  <a:gd name="T51" fmla="*/ 276 h 320"/>
                  <a:gd name="T52" fmla="*/ 388 w 388"/>
                  <a:gd name="T53" fmla="*/ 314 h 320"/>
                  <a:gd name="T54" fmla="*/ 359 w 388"/>
                  <a:gd name="T55" fmla="*/ 314 h 320"/>
                  <a:gd name="T56" fmla="*/ 359 w 388"/>
                  <a:gd name="T57" fmla="*/ 320 h 320"/>
                  <a:gd name="T58" fmla="*/ 41 w 388"/>
                  <a:gd name="T5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8" h="320">
                    <a:moveTo>
                      <a:pt x="41" y="320"/>
                    </a:moveTo>
                    <a:lnTo>
                      <a:pt x="41" y="314"/>
                    </a:lnTo>
                    <a:lnTo>
                      <a:pt x="0" y="314"/>
                    </a:lnTo>
                    <a:lnTo>
                      <a:pt x="0" y="276"/>
                    </a:lnTo>
                    <a:lnTo>
                      <a:pt x="35" y="276"/>
                    </a:lnTo>
                    <a:lnTo>
                      <a:pt x="44" y="267"/>
                    </a:lnTo>
                    <a:lnTo>
                      <a:pt x="70" y="192"/>
                    </a:lnTo>
                    <a:lnTo>
                      <a:pt x="70" y="125"/>
                    </a:lnTo>
                    <a:lnTo>
                      <a:pt x="102" y="125"/>
                    </a:lnTo>
                    <a:lnTo>
                      <a:pt x="111" y="122"/>
                    </a:lnTo>
                    <a:lnTo>
                      <a:pt x="111" y="113"/>
                    </a:lnTo>
                    <a:lnTo>
                      <a:pt x="111" y="46"/>
                    </a:lnTo>
                    <a:lnTo>
                      <a:pt x="108" y="40"/>
                    </a:lnTo>
                    <a:lnTo>
                      <a:pt x="108" y="0"/>
                    </a:lnTo>
                    <a:lnTo>
                      <a:pt x="294" y="0"/>
                    </a:lnTo>
                    <a:lnTo>
                      <a:pt x="294" y="43"/>
                    </a:lnTo>
                    <a:lnTo>
                      <a:pt x="289" y="46"/>
                    </a:lnTo>
                    <a:lnTo>
                      <a:pt x="289" y="110"/>
                    </a:lnTo>
                    <a:lnTo>
                      <a:pt x="292" y="122"/>
                    </a:lnTo>
                    <a:lnTo>
                      <a:pt x="300" y="125"/>
                    </a:lnTo>
                    <a:lnTo>
                      <a:pt x="329" y="125"/>
                    </a:lnTo>
                    <a:lnTo>
                      <a:pt x="329" y="198"/>
                    </a:lnTo>
                    <a:lnTo>
                      <a:pt x="353" y="267"/>
                    </a:lnTo>
                    <a:lnTo>
                      <a:pt x="359" y="273"/>
                    </a:lnTo>
                    <a:lnTo>
                      <a:pt x="367" y="276"/>
                    </a:lnTo>
                    <a:lnTo>
                      <a:pt x="388" y="276"/>
                    </a:lnTo>
                    <a:lnTo>
                      <a:pt x="388" y="314"/>
                    </a:lnTo>
                    <a:lnTo>
                      <a:pt x="359" y="314"/>
                    </a:lnTo>
                    <a:lnTo>
                      <a:pt x="359" y="320"/>
                    </a:lnTo>
                    <a:lnTo>
                      <a:pt x="41" y="320"/>
                    </a:lnTo>
                    <a:close/>
                  </a:path>
                </a:pathLst>
              </a:custGeom>
              <a:noFill/>
              <a:ln w="4763" cap="rnd">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480" name="Rectangle 1073">
              <a:extLst>
                <a:ext uri="{FF2B5EF4-FFF2-40B4-BE49-F238E27FC236}">
                  <a16:creationId xmlns:a16="http://schemas.microsoft.com/office/drawing/2014/main" id="{1BEE01B4-5AB4-4DFF-851E-20FABDCFBA1C}"/>
                </a:ext>
              </a:extLst>
            </p:cNvPr>
            <p:cNvSpPr>
              <a:spLocks noChangeArrowheads="1"/>
            </p:cNvSpPr>
            <p:nvPr/>
          </p:nvSpPr>
          <p:spPr bwMode="auto">
            <a:xfrm>
              <a:off x="3327400" y="3970338"/>
              <a:ext cx="52388" cy="7937"/>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81" name="Rectangle 1074">
              <a:extLst>
                <a:ext uri="{FF2B5EF4-FFF2-40B4-BE49-F238E27FC236}">
                  <a16:creationId xmlns:a16="http://schemas.microsoft.com/office/drawing/2014/main" id="{58BFC3A9-93F6-4A5C-BD98-92A7468BCF22}"/>
                </a:ext>
              </a:extLst>
            </p:cNvPr>
            <p:cNvSpPr>
              <a:spLocks noChangeArrowheads="1"/>
            </p:cNvSpPr>
            <p:nvPr/>
          </p:nvSpPr>
          <p:spPr bwMode="auto">
            <a:xfrm>
              <a:off x="2500313" y="3925888"/>
              <a:ext cx="222250"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482" name="Group 1075">
              <a:extLst>
                <a:ext uri="{FF2B5EF4-FFF2-40B4-BE49-F238E27FC236}">
                  <a16:creationId xmlns:a16="http://schemas.microsoft.com/office/drawing/2014/main" id="{B0C1A968-42CE-42C2-A7C1-CC1BC6B56EC2}"/>
                </a:ext>
              </a:extLst>
            </p:cNvPr>
            <p:cNvGrpSpPr>
              <a:grpSpLocks/>
            </p:cNvGrpSpPr>
            <p:nvPr/>
          </p:nvGrpSpPr>
          <p:grpSpPr bwMode="auto">
            <a:xfrm>
              <a:off x="3989388" y="3673475"/>
              <a:ext cx="544512" cy="379413"/>
              <a:chOff x="4149" y="1676"/>
              <a:chExt cx="394" cy="323"/>
            </a:xfrm>
          </p:grpSpPr>
          <p:sp>
            <p:nvSpPr>
              <p:cNvPr id="483" name="Freeform 1076">
                <a:extLst>
                  <a:ext uri="{FF2B5EF4-FFF2-40B4-BE49-F238E27FC236}">
                    <a16:creationId xmlns:a16="http://schemas.microsoft.com/office/drawing/2014/main" id="{D24869CA-8C67-4DFD-A8C1-345F2552F07F}"/>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84" name="Freeform 1077">
                <a:extLst>
                  <a:ext uri="{FF2B5EF4-FFF2-40B4-BE49-F238E27FC236}">
                    <a16:creationId xmlns:a16="http://schemas.microsoft.com/office/drawing/2014/main" id="{898C82E2-A82B-475A-9AAB-B924FC9AF7DD}"/>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noFill/>
              <a:ln w="4763" cap="rnd">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485" name="Rectangle 1078">
              <a:extLst>
                <a:ext uri="{FF2B5EF4-FFF2-40B4-BE49-F238E27FC236}">
                  <a16:creationId xmlns:a16="http://schemas.microsoft.com/office/drawing/2014/main" id="{C14E1313-7E7E-46C2-8B2C-C854A282E7F8}"/>
                </a:ext>
              </a:extLst>
            </p:cNvPr>
            <p:cNvSpPr>
              <a:spLocks noChangeArrowheads="1"/>
            </p:cNvSpPr>
            <p:nvPr/>
          </p:nvSpPr>
          <p:spPr bwMode="auto">
            <a:xfrm>
              <a:off x="4360863" y="3967163"/>
              <a:ext cx="65087" cy="11112"/>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86" name="Rectangle 1079">
              <a:extLst>
                <a:ext uri="{FF2B5EF4-FFF2-40B4-BE49-F238E27FC236}">
                  <a16:creationId xmlns:a16="http://schemas.microsoft.com/office/drawing/2014/main" id="{066AC693-2C45-4DB0-B088-F4ADD773B6F9}"/>
                </a:ext>
              </a:extLst>
            </p:cNvPr>
            <p:cNvSpPr>
              <a:spLocks noChangeArrowheads="1"/>
            </p:cNvSpPr>
            <p:nvPr/>
          </p:nvSpPr>
          <p:spPr bwMode="auto">
            <a:xfrm>
              <a:off x="4460875" y="4071938"/>
              <a:ext cx="182563" cy="47625"/>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87" name="Rectangle 1080">
              <a:extLst>
                <a:ext uri="{FF2B5EF4-FFF2-40B4-BE49-F238E27FC236}">
                  <a16:creationId xmlns:a16="http://schemas.microsoft.com/office/drawing/2014/main" id="{6706DF30-0832-4EA0-8B0C-5C0656094549}"/>
                </a:ext>
              </a:extLst>
            </p:cNvPr>
            <p:cNvSpPr>
              <a:spLocks noChangeArrowheads="1"/>
            </p:cNvSpPr>
            <p:nvPr/>
          </p:nvSpPr>
          <p:spPr bwMode="auto">
            <a:xfrm>
              <a:off x="3135313" y="4079875"/>
              <a:ext cx="177800" cy="39688"/>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88" name="Freeform 1081">
              <a:extLst>
                <a:ext uri="{FF2B5EF4-FFF2-40B4-BE49-F238E27FC236}">
                  <a16:creationId xmlns:a16="http://schemas.microsoft.com/office/drawing/2014/main" id="{DB3CC6AF-44AF-4359-90E0-DA239DF7E4BD}"/>
                </a:ext>
              </a:extLst>
            </p:cNvPr>
            <p:cNvSpPr>
              <a:spLocks/>
            </p:cNvSpPr>
            <p:nvPr/>
          </p:nvSpPr>
          <p:spPr bwMode="auto">
            <a:xfrm>
              <a:off x="3349625" y="3656013"/>
              <a:ext cx="390525" cy="414337"/>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89" name="Freeform 1082">
              <a:extLst>
                <a:ext uri="{FF2B5EF4-FFF2-40B4-BE49-F238E27FC236}">
                  <a16:creationId xmlns:a16="http://schemas.microsoft.com/office/drawing/2014/main" id="{32CFDCEB-A8E5-4C0A-955B-1CB2157CA79B}"/>
                </a:ext>
              </a:extLst>
            </p:cNvPr>
            <p:cNvSpPr>
              <a:spLocks/>
            </p:cNvSpPr>
            <p:nvPr/>
          </p:nvSpPr>
          <p:spPr bwMode="auto">
            <a:xfrm>
              <a:off x="3316288" y="3671888"/>
              <a:ext cx="398462" cy="398462"/>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90" name="Freeform 1083">
              <a:extLst>
                <a:ext uri="{FF2B5EF4-FFF2-40B4-BE49-F238E27FC236}">
                  <a16:creationId xmlns:a16="http://schemas.microsoft.com/office/drawing/2014/main" id="{9E95D158-9D97-438E-B877-F1C1257837B1}"/>
                </a:ext>
              </a:extLst>
            </p:cNvPr>
            <p:cNvSpPr>
              <a:spLocks/>
            </p:cNvSpPr>
            <p:nvPr/>
          </p:nvSpPr>
          <p:spPr bwMode="auto">
            <a:xfrm>
              <a:off x="4060825" y="3671888"/>
              <a:ext cx="392113" cy="390525"/>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491" name="Group 1084">
              <a:extLst>
                <a:ext uri="{FF2B5EF4-FFF2-40B4-BE49-F238E27FC236}">
                  <a16:creationId xmlns:a16="http://schemas.microsoft.com/office/drawing/2014/main" id="{59DC5EF5-D667-435C-9770-057DF361DF10}"/>
                </a:ext>
              </a:extLst>
            </p:cNvPr>
            <p:cNvGrpSpPr>
              <a:grpSpLocks/>
            </p:cNvGrpSpPr>
            <p:nvPr/>
          </p:nvGrpSpPr>
          <p:grpSpPr bwMode="auto">
            <a:xfrm>
              <a:off x="5000625" y="3792538"/>
              <a:ext cx="141288" cy="93662"/>
              <a:chOff x="4019" y="2130"/>
              <a:chExt cx="102" cy="68"/>
            </a:xfrm>
          </p:grpSpPr>
          <p:sp>
            <p:nvSpPr>
              <p:cNvPr id="492" name="Rectangle 1085">
                <a:extLst>
                  <a:ext uri="{FF2B5EF4-FFF2-40B4-BE49-F238E27FC236}">
                    <a16:creationId xmlns:a16="http://schemas.microsoft.com/office/drawing/2014/main" id="{2D96B494-A916-4896-A3B0-E689A933D2D7}"/>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93" name="Line 1086">
                <a:extLst>
                  <a:ext uri="{FF2B5EF4-FFF2-40B4-BE49-F238E27FC236}">
                    <a16:creationId xmlns:a16="http://schemas.microsoft.com/office/drawing/2014/main" id="{137FB47F-4B8D-41B5-B8F5-F37F1A1A82F2}"/>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94" name="Line 1087">
                <a:extLst>
                  <a:ext uri="{FF2B5EF4-FFF2-40B4-BE49-F238E27FC236}">
                    <a16:creationId xmlns:a16="http://schemas.microsoft.com/office/drawing/2014/main" id="{7E5EFE94-5CA0-424D-9AFA-2CA75EE2D2B9}"/>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495" name="Rectangle 1088">
              <a:extLst>
                <a:ext uri="{FF2B5EF4-FFF2-40B4-BE49-F238E27FC236}">
                  <a16:creationId xmlns:a16="http://schemas.microsoft.com/office/drawing/2014/main" id="{22FBD539-543C-44C7-9D74-2715F6F7E791}"/>
                </a:ext>
              </a:extLst>
            </p:cNvPr>
            <p:cNvSpPr>
              <a:spLocks noChangeArrowheads="1"/>
            </p:cNvSpPr>
            <p:nvPr/>
          </p:nvSpPr>
          <p:spPr bwMode="auto">
            <a:xfrm>
              <a:off x="5035550" y="3975100"/>
              <a:ext cx="85725" cy="93663"/>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96" name="Rectangle 1089">
              <a:extLst>
                <a:ext uri="{FF2B5EF4-FFF2-40B4-BE49-F238E27FC236}">
                  <a16:creationId xmlns:a16="http://schemas.microsoft.com/office/drawing/2014/main" id="{9801E757-7DF2-476D-A210-F8B11EFB3872}"/>
                </a:ext>
              </a:extLst>
            </p:cNvPr>
            <p:cNvSpPr>
              <a:spLocks noChangeArrowheads="1"/>
            </p:cNvSpPr>
            <p:nvPr/>
          </p:nvSpPr>
          <p:spPr bwMode="auto">
            <a:xfrm>
              <a:off x="4835525"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97" name="Freeform 1090">
              <a:extLst>
                <a:ext uri="{FF2B5EF4-FFF2-40B4-BE49-F238E27FC236}">
                  <a16:creationId xmlns:a16="http://schemas.microsoft.com/office/drawing/2014/main" id="{2039C6B0-0BBD-4348-A7F2-4A0004183316}"/>
                </a:ext>
              </a:extLst>
            </p:cNvPr>
            <p:cNvSpPr>
              <a:spLocks/>
            </p:cNvSpPr>
            <p:nvPr/>
          </p:nvSpPr>
          <p:spPr bwMode="auto">
            <a:xfrm>
              <a:off x="4868863" y="3875088"/>
              <a:ext cx="422275" cy="190500"/>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98" name="Rectangle 1091">
              <a:extLst>
                <a:ext uri="{FF2B5EF4-FFF2-40B4-BE49-F238E27FC236}">
                  <a16:creationId xmlns:a16="http://schemas.microsoft.com/office/drawing/2014/main" id="{1FB14BE0-0777-4781-95D1-A181B8B39BF8}"/>
                </a:ext>
              </a:extLst>
            </p:cNvPr>
            <p:cNvSpPr>
              <a:spLocks noChangeArrowheads="1"/>
            </p:cNvSpPr>
            <p:nvPr/>
          </p:nvSpPr>
          <p:spPr bwMode="auto">
            <a:xfrm>
              <a:off x="2889250"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499" name="Group 1092">
              <a:extLst>
                <a:ext uri="{FF2B5EF4-FFF2-40B4-BE49-F238E27FC236}">
                  <a16:creationId xmlns:a16="http://schemas.microsoft.com/office/drawing/2014/main" id="{815E5779-F3C9-4E32-B3C4-A800ED4522EA}"/>
                </a:ext>
              </a:extLst>
            </p:cNvPr>
            <p:cNvGrpSpPr>
              <a:grpSpLocks/>
            </p:cNvGrpSpPr>
            <p:nvPr/>
          </p:nvGrpSpPr>
          <p:grpSpPr bwMode="auto">
            <a:xfrm flipH="1">
              <a:off x="2565400" y="3792538"/>
              <a:ext cx="423863" cy="276225"/>
              <a:chOff x="840" y="2136"/>
              <a:chExt cx="306" cy="200"/>
            </a:xfrm>
          </p:grpSpPr>
          <p:grpSp>
            <p:nvGrpSpPr>
              <p:cNvPr id="500" name="Group 1093">
                <a:extLst>
                  <a:ext uri="{FF2B5EF4-FFF2-40B4-BE49-F238E27FC236}">
                    <a16:creationId xmlns:a16="http://schemas.microsoft.com/office/drawing/2014/main" id="{C1734FF5-BACD-489B-9948-B0E43ECCEDB7}"/>
                  </a:ext>
                </a:extLst>
              </p:cNvPr>
              <p:cNvGrpSpPr>
                <a:grpSpLocks/>
              </p:cNvGrpSpPr>
              <p:nvPr/>
            </p:nvGrpSpPr>
            <p:grpSpPr bwMode="auto">
              <a:xfrm>
                <a:off x="935" y="2136"/>
                <a:ext cx="102" cy="68"/>
                <a:chOff x="4019" y="2130"/>
                <a:chExt cx="102" cy="68"/>
              </a:xfrm>
            </p:grpSpPr>
            <p:sp>
              <p:nvSpPr>
                <p:cNvPr id="503" name="Rectangle 1094">
                  <a:extLst>
                    <a:ext uri="{FF2B5EF4-FFF2-40B4-BE49-F238E27FC236}">
                      <a16:creationId xmlns:a16="http://schemas.microsoft.com/office/drawing/2014/main" id="{63A03728-4437-4AB5-8BDC-DEC33C8976AC}"/>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04" name="Line 1095">
                  <a:extLst>
                    <a:ext uri="{FF2B5EF4-FFF2-40B4-BE49-F238E27FC236}">
                      <a16:creationId xmlns:a16="http://schemas.microsoft.com/office/drawing/2014/main" id="{5AFBB46F-2EEF-4D4C-88AA-23F65E13F17F}"/>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05" name="Line 1096">
                  <a:extLst>
                    <a:ext uri="{FF2B5EF4-FFF2-40B4-BE49-F238E27FC236}">
                      <a16:creationId xmlns:a16="http://schemas.microsoft.com/office/drawing/2014/main" id="{0221CBE8-A525-4F81-B652-BEB957F02CE8}"/>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01" name="Rectangle 1097">
                <a:extLst>
                  <a:ext uri="{FF2B5EF4-FFF2-40B4-BE49-F238E27FC236}">
                    <a16:creationId xmlns:a16="http://schemas.microsoft.com/office/drawing/2014/main" id="{1C35430D-23CA-4B45-A5F2-B33F6109FAD1}"/>
                  </a:ext>
                </a:extLst>
              </p:cNvPr>
              <p:cNvSpPr>
                <a:spLocks noChangeArrowheads="1"/>
              </p:cNvSpPr>
              <p:nvPr/>
            </p:nvSpPr>
            <p:spPr bwMode="auto">
              <a:xfrm>
                <a:off x="960" y="2268"/>
                <a:ext cx="62" cy="68"/>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02" name="Freeform 1098">
                <a:extLst>
                  <a:ext uri="{FF2B5EF4-FFF2-40B4-BE49-F238E27FC236}">
                    <a16:creationId xmlns:a16="http://schemas.microsoft.com/office/drawing/2014/main" id="{9924F5FF-1276-4EC4-B53D-6E0D615E5DA6}"/>
                  </a:ext>
                </a:extLst>
              </p:cNvPr>
              <p:cNvSpPr>
                <a:spLocks/>
              </p:cNvSpPr>
              <p:nvPr/>
            </p:nvSpPr>
            <p:spPr bwMode="auto">
              <a:xfrm>
                <a:off x="840" y="2196"/>
                <a:ext cx="306" cy="138"/>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06" name="Rectangle 1099">
              <a:extLst>
                <a:ext uri="{FF2B5EF4-FFF2-40B4-BE49-F238E27FC236}">
                  <a16:creationId xmlns:a16="http://schemas.microsoft.com/office/drawing/2014/main" id="{40D262F1-8F58-4E19-B357-D31195A39B6B}"/>
                </a:ext>
              </a:extLst>
            </p:cNvPr>
            <p:cNvSpPr>
              <a:spLocks noChangeArrowheads="1"/>
            </p:cNvSpPr>
            <p:nvPr/>
          </p:nvSpPr>
          <p:spPr bwMode="auto">
            <a:xfrm>
              <a:off x="4060825" y="4691063"/>
              <a:ext cx="104775"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07" name="Rectangle 1100">
              <a:extLst>
                <a:ext uri="{FF2B5EF4-FFF2-40B4-BE49-F238E27FC236}">
                  <a16:creationId xmlns:a16="http://schemas.microsoft.com/office/drawing/2014/main" id="{138D2597-5A48-42CA-BEA7-F10FC3C09ECE}"/>
                </a:ext>
              </a:extLst>
            </p:cNvPr>
            <p:cNvSpPr>
              <a:spLocks noChangeArrowheads="1"/>
            </p:cNvSpPr>
            <p:nvPr/>
          </p:nvSpPr>
          <p:spPr bwMode="auto">
            <a:xfrm>
              <a:off x="3635375" y="4691063"/>
              <a:ext cx="87313"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08" name="Freeform 1101">
              <a:extLst>
                <a:ext uri="{FF2B5EF4-FFF2-40B4-BE49-F238E27FC236}">
                  <a16:creationId xmlns:a16="http://schemas.microsoft.com/office/drawing/2014/main" id="{C41462A9-4256-4A7F-80D9-449F9DE251EE}"/>
                </a:ext>
              </a:extLst>
            </p:cNvPr>
            <p:cNvSpPr>
              <a:spLocks/>
            </p:cNvSpPr>
            <p:nvPr/>
          </p:nvSpPr>
          <p:spPr bwMode="auto">
            <a:xfrm>
              <a:off x="3598863" y="4691063"/>
              <a:ext cx="141287" cy="63500"/>
            </a:xfrm>
            <a:custGeom>
              <a:avLst/>
              <a:gdLst>
                <a:gd name="T0" fmla="*/ 0 w 102"/>
                <a:gd name="T1" fmla="*/ 47 h 47"/>
                <a:gd name="T2" fmla="*/ 11 w 102"/>
                <a:gd name="T3" fmla="*/ 0 h 47"/>
                <a:gd name="T4" fmla="*/ 102 w 102"/>
                <a:gd name="T5" fmla="*/ 0 h 47"/>
              </a:gdLst>
              <a:ahLst/>
              <a:cxnLst>
                <a:cxn ang="0">
                  <a:pos x="T0" y="T1"/>
                </a:cxn>
                <a:cxn ang="0">
                  <a:pos x="T2" y="T3"/>
                </a:cxn>
                <a:cxn ang="0">
                  <a:pos x="T4" y="T5"/>
                </a:cxn>
              </a:cxnLst>
              <a:rect l="0" t="0" r="r" b="b"/>
              <a:pathLst>
                <a:path w="102" h="47">
                  <a:moveTo>
                    <a:pt x="0" y="47"/>
                  </a:moveTo>
                  <a:lnTo>
                    <a:pt x="11" y="0"/>
                  </a:lnTo>
                  <a:lnTo>
                    <a:pt x="102"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09" name="Freeform 1102">
              <a:extLst>
                <a:ext uri="{FF2B5EF4-FFF2-40B4-BE49-F238E27FC236}">
                  <a16:creationId xmlns:a16="http://schemas.microsoft.com/office/drawing/2014/main" id="{EF39DB13-1FFE-4240-9864-289C663C2095}"/>
                </a:ext>
              </a:extLst>
            </p:cNvPr>
            <p:cNvSpPr>
              <a:spLocks/>
            </p:cNvSpPr>
            <p:nvPr/>
          </p:nvSpPr>
          <p:spPr bwMode="auto">
            <a:xfrm>
              <a:off x="4070350" y="4686300"/>
              <a:ext cx="119063" cy="68263"/>
            </a:xfrm>
            <a:custGeom>
              <a:avLst/>
              <a:gdLst>
                <a:gd name="T0" fmla="*/ 87 w 87"/>
                <a:gd name="T1" fmla="*/ 50 h 50"/>
                <a:gd name="T2" fmla="*/ 76 w 87"/>
                <a:gd name="T3" fmla="*/ 3 h 50"/>
                <a:gd name="T4" fmla="*/ 0 w 87"/>
                <a:gd name="T5" fmla="*/ 0 h 50"/>
              </a:gdLst>
              <a:ahLst/>
              <a:cxnLst>
                <a:cxn ang="0">
                  <a:pos x="T0" y="T1"/>
                </a:cxn>
                <a:cxn ang="0">
                  <a:pos x="T2" y="T3"/>
                </a:cxn>
                <a:cxn ang="0">
                  <a:pos x="T4" y="T5"/>
                </a:cxn>
              </a:cxnLst>
              <a:rect l="0" t="0" r="r" b="b"/>
              <a:pathLst>
                <a:path w="87" h="50">
                  <a:moveTo>
                    <a:pt x="87" y="50"/>
                  </a:moveTo>
                  <a:lnTo>
                    <a:pt x="76" y="3"/>
                  </a:lnTo>
                  <a:lnTo>
                    <a:pt x="0"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10" name="Line 1103">
              <a:extLst>
                <a:ext uri="{FF2B5EF4-FFF2-40B4-BE49-F238E27FC236}">
                  <a16:creationId xmlns:a16="http://schemas.microsoft.com/office/drawing/2014/main" id="{43E1714B-ACDA-4EB3-8A2D-EF0EE2C8921B}"/>
                </a:ext>
              </a:extLst>
            </p:cNvPr>
            <p:cNvSpPr>
              <a:spLocks noChangeShapeType="1"/>
            </p:cNvSpPr>
            <p:nvPr/>
          </p:nvSpPr>
          <p:spPr bwMode="auto">
            <a:xfrm>
              <a:off x="3687763" y="4992688"/>
              <a:ext cx="1587"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11" name="Line 1104">
              <a:extLst>
                <a:ext uri="{FF2B5EF4-FFF2-40B4-BE49-F238E27FC236}">
                  <a16:creationId xmlns:a16="http://schemas.microsoft.com/office/drawing/2014/main" id="{0F86C431-0337-42AE-8CFF-432B61BA030A}"/>
                </a:ext>
              </a:extLst>
            </p:cNvPr>
            <p:cNvSpPr>
              <a:spLocks noChangeShapeType="1"/>
            </p:cNvSpPr>
            <p:nvPr/>
          </p:nvSpPr>
          <p:spPr bwMode="auto">
            <a:xfrm>
              <a:off x="4102100" y="4992688"/>
              <a:ext cx="0"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512" name="Group 1105">
              <a:extLst>
                <a:ext uri="{FF2B5EF4-FFF2-40B4-BE49-F238E27FC236}">
                  <a16:creationId xmlns:a16="http://schemas.microsoft.com/office/drawing/2014/main" id="{AC1B092F-3F7A-4499-BE56-C614E78A9807}"/>
                </a:ext>
              </a:extLst>
            </p:cNvPr>
            <p:cNvGrpSpPr>
              <a:grpSpLocks/>
            </p:cNvGrpSpPr>
            <p:nvPr/>
          </p:nvGrpSpPr>
          <p:grpSpPr bwMode="auto">
            <a:xfrm>
              <a:off x="3560763" y="4714875"/>
              <a:ext cx="669925" cy="369888"/>
              <a:chOff x="3901" y="2526"/>
              <a:chExt cx="484" cy="442"/>
            </a:xfrm>
          </p:grpSpPr>
          <p:grpSp>
            <p:nvGrpSpPr>
              <p:cNvPr id="513" name="Group 1106">
                <a:extLst>
                  <a:ext uri="{FF2B5EF4-FFF2-40B4-BE49-F238E27FC236}">
                    <a16:creationId xmlns:a16="http://schemas.microsoft.com/office/drawing/2014/main" id="{05A8B833-ED38-4ADE-90D5-EA12B899E7D2}"/>
                  </a:ext>
                </a:extLst>
              </p:cNvPr>
              <p:cNvGrpSpPr>
                <a:grpSpLocks/>
              </p:cNvGrpSpPr>
              <p:nvPr/>
            </p:nvGrpSpPr>
            <p:grpSpPr bwMode="auto">
              <a:xfrm>
                <a:off x="3901" y="2526"/>
                <a:ext cx="484" cy="442"/>
                <a:chOff x="3901" y="2526"/>
                <a:chExt cx="484" cy="442"/>
              </a:xfrm>
            </p:grpSpPr>
            <p:sp>
              <p:nvSpPr>
                <p:cNvPr id="515" name="Rectangle 1107">
                  <a:extLst>
                    <a:ext uri="{FF2B5EF4-FFF2-40B4-BE49-F238E27FC236}">
                      <a16:creationId xmlns:a16="http://schemas.microsoft.com/office/drawing/2014/main" id="{5A92ABFA-3C25-49C0-A221-4FEA38F10F8C}"/>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16" name="Freeform 1108">
                  <a:extLst>
                    <a:ext uri="{FF2B5EF4-FFF2-40B4-BE49-F238E27FC236}">
                      <a16:creationId xmlns:a16="http://schemas.microsoft.com/office/drawing/2014/main" id="{0AACC959-6853-424D-B7D1-19872BB387B5}"/>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17" name="Rectangle 1109">
                  <a:extLst>
                    <a:ext uri="{FF2B5EF4-FFF2-40B4-BE49-F238E27FC236}">
                      <a16:creationId xmlns:a16="http://schemas.microsoft.com/office/drawing/2014/main" id="{C51B1BA4-A93B-4C67-9B86-4F3B92A69B92}"/>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514" name="Freeform 1110">
                <a:extLst>
                  <a:ext uri="{FF2B5EF4-FFF2-40B4-BE49-F238E27FC236}">
                    <a16:creationId xmlns:a16="http://schemas.microsoft.com/office/drawing/2014/main" id="{6F13B986-E497-4ACE-91F3-DD2097F359A1}"/>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518" name="Line 1111">
              <a:extLst>
                <a:ext uri="{FF2B5EF4-FFF2-40B4-BE49-F238E27FC236}">
                  <a16:creationId xmlns:a16="http://schemas.microsoft.com/office/drawing/2014/main" id="{B8BC5332-1AC3-47B4-AF2F-ADF2C0A7782C}"/>
                </a:ext>
              </a:extLst>
            </p:cNvPr>
            <p:cNvSpPr>
              <a:spLocks noChangeShapeType="1"/>
            </p:cNvSpPr>
            <p:nvPr/>
          </p:nvSpPr>
          <p:spPr bwMode="auto">
            <a:xfrm>
              <a:off x="4060825" y="4714875"/>
              <a:ext cx="1588" cy="587375"/>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19" name="Line 1112">
              <a:extLst>
                <a:ext uri="{FF2B5EF4-FFF2-40B4-BE49-F238E27FC236}">
                  <a16:creationId xmlns:a16="http://schemas.microsoft.com/office/drawing/2014/main" id="{8753E2FB-8D82-4E12-8B43-7233D963036A}"/>
                </a:ext>
              </a:extLst>
            </p:cNvPr>
            <p:cNvSpPr>
              <a:spLocks noChangeShapeType="1"/>
            </p:cNvSpPr>
            <p:nvPr/>
          </p:nvSpPr>
          <p:spPr bwMode="auto">
            <a:xfrm>
              <a:off x="3735388" y="4714875"/>
              <a:ext cx="1587" cy="5476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20" name="Rectangle 1113">
              <a:extLst>
                <a:ext uri="{FF2B5EF4-FFF2-40B4-BE49-F238E27FC236}">
                  <a16:creationId xmlns:a16="http://schemas.microsoft.com/office/drawing/2014/main" id="{D0B00A8A-822D-4150-8694-07C77CC80ADE}"/>
                </a:ext>
              </a:extLst>
            </p:cNvPr>
            <p:cNvSpPr>
              <a:spLocks noChangeArrowheads="1"/>
            </p:cNvSpPr>
            <p:nvPr/>
          </p:nvSpPr>
          <p:spPr bwMode="auto">
            <a:xfrm>
              <a:off x="4133850" y="4964113"/>
              <a:ext cx="93663"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21" name="Line 1114">
              <a:extLst>
                <a:ext uri="{FF2B5EF4-FFF2-40B4-BE49-F238E27FC236}">
                  <a16:creationId xmlns:a16="http://schemas.microsoft.com/office/drawing/2014/main" id="{74ABDC90-7D60-4C0E-8BF8-67E7C37266AE}"/>
                </a:ext>
              </a:extLst>
            </p:cNvPr>
            <p:cNvSpPr>
              <a:spLocks noChangeShapeType="1"/>
            </p:cNvSpPr>
            <p:nvPr/>
          </p:nvSpPr>
          <p:spPr bwMode="auto">
            <a:xfrm>
              <a:off x="3735388" y="4714875"/>
              <a:ext cx="1587" cy="5476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22" name="Line 1115">
              <a:extLst>
                <a:ext uri="{FF2B5EF4-FFF2-40B4-BE49-F238E27FC236}">
                  <a16:creationId xmlns:a16="http://schemas.microsoft.com/office/drawing/2014/main" id="{877B8322-D30B-4A82-A8EC-0304BC3F4F96}"/>
                </a:ext>
              </a:extLst>
            </p:cNvPr>
            <p:cNvSpPr>
              <a:spLocks noChangeShapeType="1"/>
            </p:cNvSpPr>
            <p:nvPr/>
          </p:nvSpPr>
          <p:spPr bwMode="auto">
            <a:xfrm>
              <a:off x="4060825" y="4714875"/>
              <a:ext cx="1588" cy="592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23" name="Rectangle 1116">
              <a:extLst>
                <a:ext uri="{FF2B5EF4-FFF2-40B4-BE49-F238E27FC236}">
                  <a16:creationId xmlns:a16="http://schemas.microsoft.com/office/drawing/2014/main" id="{10A325F2-FCFC-4DF7-BDC7-B6402789B9FC}"/>
                </a:ext>
              </a:extLst>
            </p:cNvPr>
            <p:cNvSpPr>
              <a:spLocks noChangeArrowheads="1"/>
            </p:cNvSpPr>
            <p:nvPr/>
          </p:nvSpPr>
          <p:spPr bwMode="auto">
            <a:xfrm>
              <a:off x="3560763" y="4964113"/>
              <a:ext cx="90487"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24" name="Line 1117">
              <a:extLst>
                <a:ext uri="{FF2B5EF4-FFF2-40B4-BE49-F238E27FC236}">
                  <a16:creationId xmlns:a16="http://schemas.microsoft.com/office/drawing/2014/main" id="{76FF666A-3D22-464C-8B89-83DA5645779C}"/>
                </a:ext>
              </a:extLst>
            </p:cNvPr>
            <p:cNvSpPr>
              <a:spLocks noChangeShapeType="1"/>
            </p:cNvSpPr>
            <p:nvPr/>
          </p:nvSpPr>
          <p:spPr bwMode="auto">
            <a:xfrm flipH="1">
              <a:off x="3956050" y="4714875"/>
              <a:ext cx="109538" cy="15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25" name="Rectangle 1118">
              <a:extLst>
                <a:ext uri="{FF2B5EF4-FFF2-40B4-BE49-F238E27FC236}">
                  <a16:creationId xmlns:a16="http://schemas.microsoft.com/office/drawing/2014/main" id="{2D9776DD-2D5B-4A4B-AF09-05573634B1D0}"/>
                </a:ext>
              </a:extLst>
            </p:cNvPr>
            <p:cNvSpPr>
              <a:spLocks noChangeArrowheads="1"/>
            </p:cNvSpPr>
            <p:nvPr/>
          </p:nvSpPr>
          <p:spPr bwMode="auto">
            <a:xfrm>
              <a:off x="3741738" y="4718050"/>
              <a:ext cx="315912" cy="6048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26" name="Rectangle 1119">
              <a:extLst>
                <a:ext uri="{FF2B5EF4-FFF2-40B4-BE49-F238E27FC236}">
                  <a16:creationId xmlns:a16="http://schemas.microsoft.com/office/drawing/2014/main" id="{45F6362B-F311-484D-A733-67B250B4A4ED}"/>
                </a:ext>
              </a:extLst>
            </p:cNvPr>
            <p:cNvSpPr>
              <a:spLocks noChangeArrowheads="1"/>
            </p:cNvSpPr>
            <p:nvPr/>
          </p:nvSpPr>
          <p:spPr bwMode="auto">
            <a:xfrm>
              <a:off x="3575050" y="4927600"/>
              <a:ext cx="676275"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27" name="Rectangle 1120">
              <a:extLst>
                <a:ext uri="{FF2B5EF4-FFF2-40B4-BE49-F238E27FC236}">
                  <a16:creationId xmlns:a16="http://schemas.microsoft.com/office/drawing/2014/main" id="{4604F2AE-4A3D-4CAB-96D7-C320E703880A}"/>
                </a:ext>
              </a:extLst>
            </p:cNvPr>
            <p:cNvSpPr>
              <a:spLocks noChangeArrowheads="1"/>
            </p:cNvSpPr>
            <p:nvPr/>
          </p:nvSpPr>
          <p:spPr bwMode="auto">
            <a:xfrm>
              <a:off x="3594100" y="5018088"/>
              <a:ext cx="617538"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28" name="Rectangle 1121">
              <a:extLst>
                <a:ext uri="{FF2B5EF4-FFF2-40B4-BE49-F238E27FC236}">
                  <a16:creationId xmlns:a16="http://schemas.microsoft.com/office/drawing/2014/main" id="{0C91061B-1E06-4848-A987-7059E12F8E94}"/>
                </a:ext>
              </a:extLst>
            </p:cNvPr>
            <p:cNvSpPr>
              <a:spLocks noChangeArrowheads="1"/>
            </p:cNvSpPr>
            <p:nvPr/>
          </p:nvSpPr>
          <p:spPr bwMode="auto">
            <a:xfrm>
              <a:off x="3665538" y="5106988"/>
              <a:ext cx="463550" cy="1222375"/>
            </a:xfrm>
            <a:prstGeom prst="rect">
              <a:avLst/>
            </a:prstGeom>
            <a:solidFill>
              <a:srgbClr val="FFFFFF"/>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29" name="Rectangle 1122">
              <a:extLst>
                <a:ext uri="{FF2B5EF4-FFF2-40B4-BE49-F238E27FC236}">
                  <a16:creationId xmlns:a16="http://schemas.microsoft.com/office/drawing/2014/main" id="{3CAC19C1-FF21-47A5-8C36-17387316B82B}"/>
                </a:ext>
              </a:extLst>
            </p:cNvPr>
            <p:cNvSpPr>
              <a:spLocks noChangeArrowheads="1"/>
            </p:cNvSpPr>
            <p:nvPr/>
          </p:nvSpPr>
          <p:spPr bwMode="auto">
            <a:xfrm>
              <a:off x="3735388" y="5502275"/>
              <a:ext cx="327025" cy="842963"/>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30" name="Line 1123">
              <a:extLst>
                <a:ext uri="{FF2B5EF4-FFF2-40B4-BE49-F238E27FC236}">
                  <a16:creationId xmlns:a16="http://schemas.microsoft.com/office/drawing/2014/main" id="{714704B3-5FF1-4AF8-8E69-F39113EAC55E}"/>
                </a:ext>
              </a:extLst>
            </p:cNvPr>
            <p:cNvSpPr>
              <a:spLocks noChangeShapeType="1"/>
            </p:cNvSpPr>
            <p:nvPr/>
          </p:nvSpPr>
          <p:spPr bwMode="auto">
            <a:xfrm flipV="1">
              <a:off x="3730625" y="5084763"/>
              <a:ext cx="0" cy="12604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31" name="Line 1124">
              <a:extLst>
                <a:ext uri="{FF2B5EF4-FFF2-40B4-BE49-F238E27FC236}">
                  <a16:creationId xmlns:a16="http://schemas.microsoft.com/office/drawing/2014/main" id="{44AEF76D-8AEF-42B1-8AFE-8A20782596D3}"/>
                </a:ext>
              </a:extLst>
            </p:cNvPr>
            <p:cNvSpPr>
              <a:spLocks noChangeShapeType="1"/>
            </p:cNvSpPr>
            <p:nvPr/>
          </p:nvSpPr>
          <p:spPr bwMode="auto">
            <a:xfrm flipV="1">
              <a:off x="4062413" y="5084763"/>
              <a:ext cx="0" cy="1271587"/>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33" name="Rectangle 1126">
              <a:extLst>
                <a:ext uri="{FF2B5EF4-FFF2-40B4-BE49-F238E27FC236}">
                  <a16:creationId xmlns:a16="http://schemas.microsoft.com/office/drawing/2014/main" id="{9BB14CD6-C642-4433-82F3-083F85E999F0}"/>
                </a:ext>
              </a:extLst>
            </p:cNvPr>
            <p:cNvSpPr>
              <a:spLocks noChangeArrowheads="1"/>
            </p:cNvSpPr>
            <p:nvPr/>
          </p:nvSpPr>
          <p:spPr bwMode="auto">
            <a:xfrm>
              <a:off x="2647950" y="4371975"/>
              <a:ext cx="161925"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34" name="Rectangle 1127">
              <a:extLst>
                <a:ext uri="{FF2B5EF4-FFF2-40B4-BE49-F238E27FC236}">
                  <a16:creationId xmlns:a16="http://schemas.microsoft.com/office/drawing/2014/main" id="{D099D0F8-5C88-44B6-8EBF-FF91215AD2D9}"/>
                </a:ext>
              </a:extLst>
            </p:cNvPr>
            <p:cNvSpPr>
              <a:spLocks noChangeArrowheads="1"/>
            </p:cNvSpPr>
            <p:nvPr/>
          </p:nvSpPr>
          <p:spPr bwMode="auto">
            <a:xfrm>
              <a:off x="4953000" y="4371975"/>
              <a:ext cx="323850"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535" name="Group 1128">
              <a:extLst>
                <a:ext uri="{FF2B5EF4-FFF2-40B4-BE49-F238E27FC236}">
                  <a16:creationId xmlns:a16="http://schemas.microsoft.com/office/drawing/2014/main" id="{5D1AD52E-13AF-4899-B983-6D79B93FBEF7}"/>
                </a:ext>
              </a:extLst>
            </p:cNvPr>
            <p:cNvGrpSpPr>
              <a:grpSpLocks/>
            </p:cNvGrpSpPr>
            <p:nvPr/>
          </p:nvGrpSpPr>
          <p:grpSpPr bwMode="auto">
            <a:xfrm flipH="1">
              <a:off x="3105150" y="4124325"/>
              <a:ext cx="600075" cy="620713"/>
              <a:chOff x="4014" y="3204"/>
              <a:chExt cx="834" cy="763"/>
            </a:xfrm>
          </p:grpSpPr>
          <p:sp>
            <p:nvSpPr>
              <p:cNvPr id="536" name="Freeform 1129">
                <a:extLst>
                  <a:ext uri="{FF2B5EF4-FFF2-40B4-BE49-F238E27FC236}">
                    <a16:creationId xmlns:a16="http://schemas.microsoft.com/office/drawing/2014/main" id="{F96899C3-1F92-40FC-986C-2E0AEAC8B1D0}"/>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37" name="Freeform 1130">
                <a:extLst>
                  <a:ext uri="{FF2B5EF4-FFF2-40B4-BE49-F238E27FC236}">
                    <a16:creationId xmlns:a16="http://schemas.microsoft.com/office/drawing/2014/main" id="{BB55E826-1CEA-42C7-B94A-D14F4E5E4C69}"/>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538" name="Group 1131">
              <a:extLst>
                <a:ext uri="{FF2B5EF4-FFF2-40B4-BE49-F238E27FC236}">
                  <a16:creationId xmlns:a16="http://schemas.microsoft.com/office/drawing/2014/main" id="{2D961DD3-0B74-4F65-BB1E-797888736407}"/>
                </a:ext>
              </a:extLst>
            </p:cNvPr>
            <p:cNvGrpSpPr>
              <a:grpSpLocks/>
            </p:cNvGrpSpPr>
            <p:nvPr/>
          </p:nvGrpSpPr>
          <p:grpSpPr bwMode="auto">
            <a:xfrm>
              <a:off x="4067175" y="4114800"/>
              <a:ext cx="600075" cy="620713"/>
              <a:chOff x="4014" y="3204"/>
              <a:chExt cx="834" cy="763"/>
            </a:xfrm>
          </p:grpSpPr>
          <p:sp>
            <p:nvSpPr>
              <p:cNvPr id="539" name="Freeform 1132">
                <a:extLst>
                  <a:ext uri="{FF2B5EF4-FFF2-40B4-BE49-F238E27FC236}">
                    <a16:creationId xmlns:a16="http://schemas.microsoft.com/office/drawing/2014/main" id="{62BA9243-A6FD-4096-833D-38DFEE3A0076}"/>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40" name="Freeform 1133">
                <a:extLst>
                  <a:ext uri="{FF2B5EF4-FFF2-40B4-BE49-F238E27FC236}">
                    <a16:creationId xmlns:a16="http://schemas.microsoft.com/office/drawing/2014/main" id="{98970B67-B88F-4429-AFB1-0C4D6659777C}"/>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41" name="Freeform 1134">
              <a:extLst>
                <a:ext uri="{FF2B5EF4-FFF2-40B4-BE49-F238E27FC236}">
                  <a16:creationId xmlns:a16="http://schemas.microsoft.com/office/drawing/2014/main" id="{90DC04D6-C82E-4F2A-BFE9-390530E4DA60}"/>
                </a:ext>
              </a:extLst>
            </p:cNvPr>
            <p:cNvSpPr>
              <a:spLocks/>
            </p:cNvSpPr>
            <p:nvPr/>
          </p:nvSpPr>
          <p:spPr bwMode="auto">
            <a:xfrm>
              <a:off x="4086225" y="4133850"/>
              <a:ext cx="409575" cy="504825"/>
            </a:xfrm>
            <a:custGeom>
              <a:avLst/>
              <a:gdLst>
                <a:gd name="T0" fmla="*/ 258 w 258"/>
                <a:gd name="T1" fmla="*/ 0 h 324"/>
                <a:gd name="T2" fmla="*/ 258 w 258"/>
                <a:gd name="T3" fmla="*/ 54 h 324"/>
                <a:gd name="T4" fmla="*/ 162 w 258"/>
                <a:gd name="T5" fmla="*/ 216 h 324"/>
                <a:gd name="T6" fmla="*/ 60 w 258"/>
                <a:gd name="T7" fmla="*/ 312 h 324"/>
                <a:gd name="T8" fmla="*/ 0 w 258"/>
                <a:gd name="T9" fmla="*/ 324 h 324"/>
              </a:gdLst>
              <a:ahLst/>
              <a:cxnLst>
                <a:cxn ang="0">
                  <a:pos x="T0" y="T1"/>
                </a:cxn>
                <a:cxn ang="0">
                  <a:pos x="T2" y="T3"/>
                </a:cxn>
                <a:cxn ang="0">
                  <a:pos x="T4" y="T5"/>
                </a:cxn>
                <a:cxn ang="0">
                  <a:pos x="T6" y="T7"/>
                </a:cxn>
                <a:cxn ang="0">
                  <a:pos x="T8" y="T9"/>
                </a:cxn>
              </a:cxnLst>
              <a:rect l="0" t="0" r="r" b="b"/>
              <a:pathLst>
                <a:path w="258" h="324">
                  <a:moveTo>
                    <a:pt x="258" y="0"/>
                  </a:moveTo>
                  <a:lnTo>
                    <a:pt x="258" y="54"/>
                  </a:lnTo>
                  <a:lnTo>
                    <a:pt x="162" y="216"/>
                  </a:lnTo>
                  <a:lnTo>
                    <a:pt x="60" y="312"/>
                  </a:lnTo>
                  <a:lnTo>
                    <a:pt x="0" y="324"/>
                  </a:lnTo>
                </a:path>
              </a:pathLst>
            </a:custGeom>
            <a:noFill/>
            <a:ln w="9525" cap="flat" cmpd="sng">
              <a:solidFill>
                <a:srgbClr val="CC6600"/>
              </a:solidFill>
              <a:prstDash val="solid"/>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542" name="Group 1135">
              <a:extLst>
                <a:ext uri="{FF2B5EF4-FFF2-40B4-BE49-F238E27FC236}">
                  <a16:creationId xmlns:a16="http://schemas.microsoft.com/office/drawing/2014/main" id="{94F873DD-A527-416F-BF4C-36451644DB74}"/>
                </a:ext>
              </a:extLst>
            </p:cNvPr>
            <p:cNvGrpSpPr>
              <a:grpSpLocks/>
            </p:cNvGrpSpPr>
            <p:nvPr/>
          </p:nvGrpSpPr>
          <p:grpSpPr bwMode="auto">
            <a:xfrm>
              <a:off x="5803900" y="3206750"/>
              <a:ext cx="476250" cy="860425"/>
              <a:chOff x="3356" y="2020"/>
              <a:chExt cx="300" cy="542"/>
            </a:xfrm>
          </p:grpSpPr>
          <p:sp>
            <p:nvSpPr>
              <p:cNvPr id="543" name="Rectangle 1136">
                <a:extLst>
                  <a:ext uri="{FF2B5EF4-FFF2-40B4-BE49-F238E27FC236}">
                    <a16:creationId xmlns:a16="http://schemas.microsoft.com/office/drawing/2014/main" id="{74E2943D-86E6-4EAE-B76F-D5405B6519B0}"/>
                  </a:ext>
                </a:extLst>
              </p:cNvPr>
              <p:cNvSpPr>
                <a:spLocks noChangeArrowheads="1"/>
              </p:cNvSpPr>
              <p:nvPr/>
            </p:nvSpPr>
            <p:spPr bwMode="auto">
              <a:xfrm>
                <a:off x="3474" y="2028"/>
                <a:ext cx="66" cy="534"/>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544" name="Group 1137">
                <a:extLst>
                  <a:ext uri="{FF2B5EF4-FFF2-40B4-BE49-F238E27FC236}">
                    <a16:creationId xmlns:a16="http://schemas.microsoft.com/office/drawing/2014/main" id="{BE26AEFE-9FAD-4319-AE16-D71B02015483}"/>
                  </a:ext>
                </a:extLst>
              </p:cNvPr>
              <p:cNvGrpSpPr>
                <a:grpSpLocks noChangeAspect="1"/>
              </p:cNvGrpSpPr>
              <p:nvPr/>
            </p:nvGrpSpPr>
            <p:grpSpPr bwMode="auto">
              <a:xfrm rot="5400000" flipH="1">
                <a:off x="3416" y="1990"/>
                <a:ext cx="179" cy="300"/>
                <a:chOff x="4018" y="414"/>
                <a:chExt cx="355" cy="501"/>
              </a:xfrm>
            </p:grpSpPr>
            <p:sp>
              <p:nvSpPr>
                <p:cNvPr id="546" name="Rectangle 1138">
                  <a:extLst>
                    <a:ext uri="{FF2B5EF4-FFF2-40B4-BE49-F238E27FC236}">
                      <a16:creationId xmlns:a16="http://schemas.microsoft.com/office/drawing/2014/main" id="{2D15A912-5735-4CB7-8B65-298845CBE09A}"/>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47" name="Rectangle 1139">
                  <a:extLst>
                    <a:ext uri="{FF2B5EF4-FFF2-40B4-BE49-F238E27FC236}">
                      <a16:creationId xmlns:a16="http://schemas.microsoft.com/office/drawing/2014/main" id="{ADEBDEA7-0AEB-4C72-BF4C-3CCFC211F752}"/>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48" name="Rectangle 1140">
                  <a:extLst>
                    <a:ext uri="{FF2B5EF4-FFF2-40B4-BE49-F238E27FC236}">
                      <a16:creationId xmlns:a16="http://schemas.microsoft.com/office/drawing/2014/main" id="{7DE2A35F-C968-4DDC-8080-6BA79383301A}"/>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49" name="Rectangle 1141">
                  <a:extLst>
                    <a:ext uri="{FF2B5EF4-FFF2-40B4-BE49-F238E27FC236}">
                      <a16:creationId xmlns:a16="http://schemas.microsoft.com/office/drawing/2014/main" id="{D3CEDECC-CB5C-48A1-B212-F1A580C436EF}"/>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50" name="Rectangle 1142">
                  <a:extLst>
                    <a:ext uri="{FF2B5EF4-FFF2-40B4-BE49-F238E27FC236}">
                      <a16:creationId xmlns:a16="http://schemas.microsoft.com/office/drawing/2014/main" id="{0728F95F-817E-4CEC-89D7-6583F90E065F}"/>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51" name="Rectangle 1143">
                  <a:extLst>
                    <a:ext uri="{FF2B5EF4-FFF2-40B4-BE49-F238E27FC236}">
                      <a16:creationId xmlns:a16="http://schemas.microsoft.com/office/drawing/2014/main" id="{0D00113F-8179-45B0-BACC-9B276F362259}"/>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52" name="Rectangle 1144">
                  <a:extLst>
                    <a:ext uri="{FF2B5EF4-FFF2-40B4-BE49-F238E27FC236}">
                      <a16:creationId xmlns:a16="http://schemas.microsoft.com/office/drawing/2014/main" id="{1431D653-2E5C-4A45-9BD0-F8B2697051AA}"/>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53" name="Rectangle 1145">
                  <a:extLst>
                    <a:ext uri="{FF2B5EF4-FFF2-40B4-BE49-F238E27FC236}">
                      <a16:creationId xmlns:a16="http://schemas.microsoft.com/office/drawing/2014/main" id="{4B45B927-06D4-4B9E-A6B5-7BACBABF4B4B}"/>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54" name="Rectangle 1146">
                  <a:extLst>
                    <a:ext uri="{FF2B5EF4-FFF2-40B4-BE49-F238E27FC236}">
                      <a16:creationId xmlns:a16="http://schemas.microsoft.com/office/drawing/2014/main" id="{FBA08865-3113-4A60-9A70-6A2F301A76E8}"/>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45" name="Rectangle 1147">
                <a:extLst>
                  <a:ext uri="{FF2B5EF4-FFF2-40B4-BE49-F238E27FC236}">
                    <a16:creationId xmlns:a16="http://schemas.microsoft.com/office/drawing/2014/main" id="{3D6A8457-3761-47E2-859C-B07ECF811003}"/>
                  </a:ext>
                </a:extLst>
              </p:cNvPr>
              <p:cNvSpPr>
                <a:spLocks noChangeArrowheads="1"/>
              </p:cNvSpPr>
              <p:nvPr/>
            </p:nvSpPr>
            <p:spPr bwMode="auto">
              <a:xfrm>
                <a:off x="3414" y="2020"/>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55" name="Rectangle 1148">
              <a:extLst>
                <a:ext uri="{FF2B5EF4-FFF2-40B4-BE49-F238E27FC236}">
                  <a16:creationId xmlns:a16="http://schemas.microsoft.com/office/drawing/2014/main" id="{613B0704-36D4-469D-B9D7-8F917862CBB4}"/>
                </a:ext>
              </a:extLst>
            </p:cNvPr>
            <p:cNvSpPr>
              <a:spLocks noChangeArrowheads="1"/>
            </p:cNvSpPr>
            <p:nvPr/>
          </p:nvSpPr>
          <p:spPr bwMode="auto">
            <a:xfrm>
              <a:off x="3743325" y="4676775"/>
              <a:ext cx="304800" cy="571500"/>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556" name="Group 1149">
              <a:extLst>
                <a:ext uri="{FF2B5EF4-FFF2-40B4-BE49-F238E27FC236}">
                  <a16:creationId xmlns:a16="http://schemas.microsoft.com/office/drawing/2014/main" id="{0AA421AA-3F27-461F-AD86-14AA0642315C}"/>
                </a:ext>
              </a:extLst>
            </p:cNvPr>
            <p:cNvGrpSpPr>
              <a:grpSpLocks/>
            </p:cNvGrpSpPr>
            <p:nvPr/>
          </p:nvGrpSpPr>
          <p:grpSpPr bwMode="auto">
            <a:xfrm>
              <a:off x="2019300" y="506413"/>
              <a:ext cx="3819525" cy="1935162"/>
              <a:chOff x="972" y="199"/>
              <a:chExt cx="2406" cy="1219"/>
            </a:xfrm>
          </p:grpSpPr>
          <p:pic>
            <p:nvPicPr>
              <p:cNvPr id="557" name="Picture 1150">
                <a:extLst>
                  <a:ext uri="{FF2B5EF4-FFF2-40B4-BE49-F238E27FC236}">
                    <a16:creationId xmlns:a16="http://schemas.microsoft.com/office/drawing/2014/main" id="{C79333BB-56CC-4C7C-AFC9-379C32AFFA76}"/>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67" y="603"/>
                <a:ext cx="2052" cy="815"/>
              </a:xfrm>
              <a:prstGeom prst="rect">
                <a:avLst/>
              </a:prstGeom>
              <a:noFill/>
              <a:extLst>
                <a:ext uri="{909E8E84-426E-40DD-AFC4-6F175D3DCCD1}">
                  <a14:hiddenFill xmlns:a14="http://schemas.microsoft.com/office/drawing/2010/main">
                    <a:solidFill>
                      <a:srgbClr val="FFFFFF"/>
                    </a:solidFill>
                  </a14:hiddenFill>
                </a:ext>
              </a:extLst>
            </p:spPr>
          </p:pic>
          <p:grpSp>
            <p:nvGrpSpPr>
              <p:cNvPr id="558" name="Group 1151">
                <a:extLst>
                  <a:ext uri="{FF2B5EF4-FFF2-40B4-BE49-F238E27FC236}">
                    <a16:creationId xmlns:a16="http://schemas.microsoft.com/office/drawing/2014/main" id="{22E5552E-C61D-4DD4-AB39-77383647D7E0}"/>
                  </a:ext>
                </a:extLst>
              </p:cNvPr>
              <p:cNvGrpSpPr>
                <a:grpSpLocks noChangeAspect="1"/>
              </p:cNvGrpSpPr>
              <p:nvPr/>
            </p:nvGrpSpPr>
            <p:grpSpPr bwMode="auto">
              <a:xfrm>
                <a:off x="1568" y="199"/>
                <a:ext cx="1171" cy="590"/>
                <a:chOff x="2880" y="238"/>
                <a:chExt cx="952" cy="762"/>
              </a:xfrm>
            </p:grpSpPr>
            <p:grpSp>
              <p:nvGrpSpPr>
                <p:cNvPr id="576" name="Group 1152">
                  <a:extLst>
                    <a:ext uri="{FF2B5EF4-FFF2-40B4-BE49-F238E27FC236}">
                      <a16:creationId xmlns:a16="http://schemas.microsoft.com/office/drawing/2014/main" id="{91F27F9D-36BC-4DBF-A344-3B64A5CE407A}"/>
                    </a:ext>
                  </a:extLst>
                </p:cNvPr>
                <p:cNvGrpSpPr>
                  <a:grpSpLocks noChangeAspect="1"/>
                </p:cNvGrpSpPr>
                <p:nvPr/>
              </p:nvGrpSpPr>
              <p:grpSpPr bwMode="auto">
                <a:xfrm>
                  <a:off x="3289" y="679"/>
                  <a:ext cx="119" cy="206"/>
                  <a:chOff x="4151" y="914"/>
                  <a:chExt cx="161" cy="206"/>
                </a:xfrm>
              </p:grpSpPr>
              <p:sp>
                <p:nvSpPr>
                  <p:cNvPr id="588" name="Rectangle 1153">
                    <a:extLst>
                      <a:ext uri="{FF2B5EF4-FFF2-40B4-BE49-F238E27FC236}">
                        <a16:creationId xmlns:a16="http://schemas.microsoft.com/office/drawing/2014/main" id="{ED07FB17-2FBE-41D8-9ADF-CC8CDE411153}"/>
                      </a:ext>
                    </a:extLst>
                  </p:cNvPr>
                  <p:cNvSpPr>
                    <a:spLocks noChangeAspect="1" noChangeArrowheads="1"/>
                  </p:cNvSpPr>
                  <p:nvPr/>
                </p:nvSpPr>
                <p:spPr bwMode="auto">
                  <a:xfrm>
                    <a:off x="4151" y="914"/>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9" name="Rectangle 1154">
                    <a:extLst>
                      <a:ext uri="{FF2B5EF4-FFF2-40B4-BE49-F238E27FC236}">
                        <a16:creationId xmlns:a16="http://schemas.microsoft.com/office/drawing/2014/main" id="{D358E6AE-D861-49CF-A895-D4CCC10DC0A4}"/>
                      </a:ext>
                    </a:extLst>
                  </p:cNvPr>
                  <p:cNvSpPr>
                    <a:spLocks noChangeAspect="1" noChangeArrowheads="1"/>
                  </p:cNvSpPr>
                  <p:nvPr/>
                </p:nvSpPr>
                <p:spPr bwMode="auto">
                  <a:xfrm>
                    <a:off x="4151" y="926"/>
                    <a:ext cx="161" cy="2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90" name="Rectangle 1155">
                    <a:extLst>
                      <a:ext uri="{FF2B5EF4-FFF2-40B4-BE49-F238E27FC236}">
                        <a16:creationId xmlns:a16="http://schemas.microsoft.com/office/drawing/2014/main" id="{0250E724-EAD3-458B-ACDC-DF8D0591C24B}"/>
                      </a:ext>
                    </a:extLst>
                  </p:cNvPr>
                  <p:cNvSpPr>
                    <a:spLocks noChangeAspect="1" noChangeArrowheads="1"/>
                  </p:cNvSpPr>
                  <p:nvPr/>
                </p:nvSpPr>
                <p:spPr bwMode="auto">
                  <a:xfrm>
                    <a:off x="4151" y="948"/>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91" name="Rectangle 1156">
                    <a:extLst>
                      <a:ext uri="{FF2B5EF4-FFF2-40B4-BE49-F238E27FC236}">
                        <a16:creationId xmlns:a16="http://schemas.microsoft.com/office/drawing/2014/main" id="{F8157C39-0458-4834-AB89-33BC88339CE6}"/>
                      </a:ext>
                    </a:extLst>
                  </p:cNvPr>
                  <p:cNvSpPr>
                    <a:spLocks noChangeAspect="1" noChangeArrowheads="1"/>
                  </p:cNvSpPr>
                  <p:nvPr/>
                </p:nvSpPr>
                <p:spPr bwMode="auto">
                  <a:xfrm>
                    <a:off x="4151" y="960"/>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92" name="Rectangle 1157">
                    <a:extLst>
                      <a:ext uri="{FF2B5EF4-FFF2-40B4-BE49-F238E27FC236}">
                        <a16:creationId xmlns:a16="http://schemas.microsoft.com/office/drawing/2014/main" id="{398D387C-FB87-49F7-BB19-1A42EB9ADF72}"/>
                      </a:ext>
                    </a:extLst>
                  </p:cNvPr>
                  <p:cNvSpPr>
                    <a:spLocks noChangeAspect="1" noChangeArrowheads="1"/>
                  </p:cNvSpPr>
                  <p:nvPr/>
                </p:nvSpPr>
                <p:spPr bwMode="auto">
                  <a:xfrm>
                    <a:off x="4151" y="983"/>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93" name="Rectangle 1158">
                    <a:extLst>
                      <a:ext uri="{FF2B5EF4-FFF2-40B4-BE49-F238E27FC236}">
                        <a16:creationId xmlns:a16="http://schemas.microsoft.com/office/drawing/2014/main" id="{58CFF3A7-BFB1-4C20-9985-84ABC6A9CAB1}"/>
                      </a:ext>
                    </a:extLst>
                  </p:cNvPr>
                  <p:cNvSpPr>
                    <a:spLocks noChangeAspect="1" noChangeArrowheads="1"/>
                  </p:cNvSpPr>
                  <p:nvPr/>
                </p:nvSpPr>
                <p:spPr bwMode="auto">
                  <a:xfrm>
                    <a:off x="4151" y="994"/>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94" name="Rectangle 1159">
                    <a:extLst>
                      <a:ext uri="{FF2B5EF4-FFF2-40B4-BE49-F238E27FC236}">
                        <a16:creationId xmlns:a16="http://schemas.microsoft.com/office/drawing/2014/main" id="{F8C8A3C5-2BDB-4D6D-98E6-58DFA7BCEC3F}"/>
                      </a:ext>
                    </a:extLst>
                  </p:cNvPr>
                  <p:cNvSpPr>
                    <a:spLocks noChangeAspect="1" noChangeArrowheads="1"/>
                  </p:cNvSpPr>
                  <p:nvPr/>
                </p:nvSpPr>
                <p:spPr bwMode="auto">
                  <a:xfrm>
                    <a:off x="4151" y="1017"/>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95" name="Rectangle 1160">
                    <a:extLst>
                      <a:ext uri="{FF2B5EF4-FFF2-40B4-BE49-F238E27FC236}">
                        <a16:creationId xmlns:a16="http://schemas.microsoft.com/office/drawing/2014/main" id="{F6ABC67B-513F-40B7-8FE6-06DBACB3E281}"/>
                      </a:ext>
                    </a:extLst>
                  </p:cNvPr>
                  <p:cNvSpPr>
                    <a:spLocks noChangeAspect="1" noChangeArrowheads="1"/>
                  </p:cNvSpPr>
                  <p:nvPr/>
                </p:nvSpPr>
                <p:spPr bwMode="auto">
                  <a:xfrm>
                    <a:off x="4151" y="1029"/>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96" name="Rectangle 1161">
                    <a:extLst>
                      <a:ext uri="{FF2B5EF4-FFF2-40B4-BE49-F238E27FC236}">
                        <a16:creationId xmlns:a16="http://schemas.microsoft.com/office/drawing/2014/main" id="{727C4AFA-B95F-40DB-BD7A-B79F04602A8B}"/>
                      </a:ext>
                    </a:extLst>
                  </p:cNvPr>
                  <p:cNvSpPr>
                    <a:spLocks noChangeAspect="1" noChangeArrowheads="1"/>
                  </p:cNvSpPr>
                  <p:nvPr/>
                </p:nvSpPr>
                <p:spPr bwMode="auto">
                  <a:xfrm>
                    <a:off x="4151" y="1052"/>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97" name="Rectangle 1162">
                    <a:extLst>
                      <a:ext uri="{FF2B5EF4-FFF2-40B4-BE49-F238E27FC236}">
                        <a16:creationId xmlns:a16="http://schemas.microsoft.com/office/drawing/2014/main" id="{871E583A-E62F-4AE8-9624-56659292C57C}"/>
                      </a:ext>
                    </a:extLst>
                  </p:cNvPr>
                  <p:cNvSpPr>
                    <a:spLocks noChangeAspect="1" noChangeArrowheads="1"/>
                  </p:cNvSpPr>
                  <p:nvPr/>
                </p:nvSpPr>
                <p:spPr bwMode="auto">
                  <a:xfrm>
                    <a:off x="4151" y="1063"/>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98" name="Rectangle 1163">
                    <a:extLst>
                      <a:ext uri="{FF2B5EF4-FFF2-40B4-BE49-F238E27FC236}">
                        <a16:creationId xmlns:a16="http://schemas.microsoft.com/office/drawing/2014/main" id="{93FB59AF-02F6-4400-8C83-B176F3A865A3}"/>
                      </a:ext>
                    </a:extLst>
                  </p:cNvPr>
                  <p:cNvSpPr>
                    <a:spLocks noChangeAspect="1" noChangeArrowheads="1"/>
                  </p:cNvSpPr>
                  <p:nvPr/>
                </p:nvSpPr>
                <p:spPr bwMode="auto">
                  <a:xfrm>
                    <a:off x="4151" y="1086"/>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99" name="Rectangle 1164">
                    <a:extLst>
                      <a:ext uri="{FF2B5EF4-FFF2-40B4-BE49-F238E27FC236}">
                        <a16:creationId xmlns:a16="http://schemas.microsoft.com/office/drawing/2014/main" id="{BF3BD753-5237-4FE4-9039-C7A4949C731E}"/>
                      </a:ext>
                    </a:extLst>
                  </p:cNvPr>
                  <p:cNvSpPr>
                    <a:spLocks noChangeAspect="1" noChangeArrowheads="1"/>
                  </p:cNvSpPr>
                  <p:nvPr/>
                </p:nvSpPr>
                <p:spPr bwMode="auto">
                  <a:xfrm>
                    <a:off x="4151" y="1097"/>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577" name="Group 1165">
                  <a:extLst>
                    <a:ext uri="{FF2B5EF4-FFF2-40B4-BE49-F238E27FC236}">
                      <a16:creationId xmlns:a16="http://schemas.microsoft.com/office/drawing/2014/main" id="{4D60B569-6EC1-420A-AD35-B72BB3C5D761}"/>
                    </a:ext>
                  </a:extLst>
                </p:cNvPr>
                <p:cNvGrpSpPr>
                  <a:grpSpLocks noChangeAspect="1"/>
                </p:cNvGrpSpPr>
                <p:nvPr/>
              </p:nvGrpSpPr>
              <p:grpSpPr bwMode="auto">
                <a:xfrm>
                  <a:off x="3176" y="238"/>
                  <a:ext cx="355" cy="501"/>
                  <a:chOff x="4018" y="414"/>
                  <a:chExt cx="355" cy="501"/>
                </a:xfrm>
              </p:grpSpPr>
              <p:sp>
                <p:nvSpPr>
                  <p:cNvPr id="579" name="Rectangle 1166">
                    <a:extLst>
                      <a:ext uri="{FF2B5EF4-FFF2-40B4-BE49-F238E27FC236}">
                        <a16:creationId xmlns:a16="http://schemas.microsoft.com/office/drawing/2014/main" id="{54F9E6FE-AF28-4C69-BAFD-6217B25AABBF}"/>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0" name="Rectangle 1167">
                    <a:extLst>
                      <a:ext uri="{FF2B5EF4-FFF2-40B4-BE49-F238E27FC236}">
                        <a16:creationId xmlns:a16="http://schemas.microsoft.com/office/drawing/2014/main" id="{F858B422-2367-48DB-973F-4A96FEE3E254}"/>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1" name="Rectangle 1168">
                    <a:extLst>
                      <a:ext uri="{FF2B5EF4-FFF2-40B4-BE49-F238E27FC236}">
                        <a16:creationId xmlns:a16="http://schemas.microsoft.com/office/drawing/2014/main" id="{6FA723C3-9B73-48E7-B0B1-1A5D59024C2C}"/>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2" name="Rectangle 1169">
                    <a:extLst>
                      <a:ext uri="{FF2B5EF4-FFF2-40B4-BE49-F238E27FC236}">
                        <a16:creationId xmlns:a16="http://schemas.microsoft.com/office/drawing/2014/main" id="{01DB6F9B-96B9-4515-9BD9-0C309DF72E61}"/>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3" name="Rectangle 1170">
                    <a:extLst>
                      <a:ext uri="{FF2B5EF4-FFF2-40B4-BE49-F238E27FC236}">
                        <a16:creationId xmlns:a16="http://schemas.microsoft.com/office/drawing/2014/main" id="{32137449-1D63-409A-8075-8851568ADD82}"/>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4" name="Rectangle 1171">
                    <a:extLst>
                      <a:ext uri="{FF2B5EF4-FFF2-40B4-BE49-F238E27FC236}">
                        <a16:creationId xmlns:a16="http://schemas.microsoft.com/office/drawing/2014/main" id="{E1FEFD42-FA52-45AF-B563-57A1B40E0A9F}"/>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5" name="Rectangle 1172">
                    <a:extLst>
                      <a:ext uri="{FF2B5EF4-FFF2-40B4-BE49-F238E27FC236}">
                        <a16:creationId xmlns:a16="http://schemas.microsoft.com/office/drawing/2014/main" id="{999E622E-BA85-4EE5-B102-2599781BF307}"/>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6" name="Rectangle 1173">
                    <a:extLst>
                      <a:ext uri="{FF2B5EF4-FFF2-40B4-BE49-F238E27FC236}">
                        <a16:creationId xmlns:a16="http://schemas.microsoft.com/office/drawing/2014/main" id="{3AE016A0-96E9-47CA-991C-C88C2786D038}"/>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7" name="Rectangle 1174">
                    <a:extLst>
                      <a:ext uri="{FF2B5EF4-FFF2-40B4-BE49-F238E27FC236}">
                        <a16:creationId xmlns:a16="http://schemas.microsoft.com/office/drawing/2014/main" id="{2998E5AC-5CA9-44BD-B8FA-9170A7B0AF7F}"/>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78" name="Rectangle 1175">
                  <a:extLst>
                    <a:ext uri="{FF2B5EF4-FFF2-40B4-BE49-F238E27FC236}">
                      <a16:creationId xmlns:a16="http://schemas.microsoft.com/office/drawing/2014/main" id="{E2FE303D-5B25-4E18-AEC9-32E2188A8795}"/>
                    </a:ext>
                  </a:extLst>
                </p:cNvPr>
                <p:cNvSpPr>
                  <a:spLocks noChangeAspect="1" noChangeArrowheads="1"/>
                </p:cNvSpPr>
                <p:nvPr/>
              </p:nvSpPr>
              <p:spPr bwMode="auto">
                <a:xfrm>
                  <a:off x="2880" y="888"/>
                  <a:ext cx="952" cy="112"/>
                </a:xfrm>
                <a:prstGeom prst="rect">
                  <a:avLst/>
                </a:prstGeom>
                <a:gradFill rotWithShape="0">
                  <a:gsLst>
                    <a:gs pos="0">
                      <a:srgbClr val="B2B2B2"/>
                    </a:gs>
                    <a:gs pos="100000">
                      <a:srgbClr val="B2B2B2">
                        <a:gamma/>
                        <a:shade val="46275"/>
                        <a:invGamma/>
                      </a:srgbClr>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59" name="Rectangle 1176">
                <a:extLst>
                  <a:ext uri="{FF2B5EF4-FFF2-40B4-BE49-F238E27FC236}">
                    <a16:creationId xmlns:a16="http://schemas.microsoft.com/office/drawing/2014/main" id="{AA4DC547-8B17-4FC7-A631-F3185EA15039}"/>
                  </a:ext>
                </a:extLst>
              </p:cNvPr>
              <p:cNvSpPr>
                <a:spLocks noChangeArrowheads="1"/>
              </p:cNvSpPr>
              <p:nvPr/>
            </p:nvSpPr>
            <p:spPr bwMode="auto">
              <a:xfrm>
                <a:off x="2974" y="477"/>
                <a:ext cx="119" cy="278"/>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60" name="Rectangle 1177">
                <a:extLst>
                  <a:ext uri="{FF2B5EF4-FFF2-40B4-BE49-F238E27FC236}">
                    <a16:creationId xmlns:a16="http://schemas.microsoft.com/office/drawing/2014/main" id="{1FA8F81A-E702-4442-B418-A51D0FC69D51}"/>
                  </a:ext>
                </a:extLst>
              </p:cNvPr>
              <p:cNvSpPr>
                <a:spLocks noChangeArrowheads="1"/>
              </p:cNvSpPr>
              <p:nvPr/>
            </p:nvSpPr>
            <p:spPr bwMode="auto">
              <a:xfrm>
                <a:off x="1301" y="501"/>
                <a:ext cx="125" cy="257"/>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61" name="Rectangle 1178">
                <a:extLst>
                  <a:ext uri="{FF2B5EF4-FFF2-40B4-BE49-F238E27FC236}">
                    <a16:creationId xmlns:a16="http://schemas.microsoft.com/office/drawing/2014/main" id="{64CEAB20-474C-424C-A524-1D1BCD9E57CD}"/>
                  </a:ext>
                </a:extLst>
              </p:cNvPr>
              <p:cNvSpPr>
                <a:spLocks noChangeArrowheads="1"/>
              </p:cNvSpPr>
              <p:nvPr/>
            </p:nvSpPr>
            <p:spPr bwMode="auto">
              <a:xfrm>
                <a:off x="1426" y="699"/>
                <a:ext cx="1550" cy="56"/>
              </a:xfrm>
              <a:prstGeom prst="rect">
                <a:avLst/>
              </a:prstGeom>
              <a:gradFill rotWithShape="0">
                <a:gsLst>
                  <a:gs pos="0">
                    <a:srgbClr val="CC6600">
                      <a:gamma/>
                      <a:shade val="46275"/>
                      <a:invGamma/>
                    </a:srgbClr>
                  </a:gs>
                  <a:gs pos="100000">
                    <a:srgbClr val="CC660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62" name="Rectangle 1179">
                <a:extLst>
                  <a:ext uri="{FF2B5EF4-FFF2-40B4-BE49-F238E27FC236}">
                    <a16:creationId xmlns:a16="http://schemas.microsoft.com/office/drawing/2014/main" id="{1DA1F7AF-47DE-4A67-AE63-F4F81EA6A025}"/>
                  </a:ext>
                </a:extLst>
              </p:cNvPr>
              <p:cNvSpPr>
                <a:spLocks noChangeArrowheads="1"/>
              </p:cNvSpPr>
              <p:nvPr/>
            </p:nvSpPr>
            <p:spPr bwMode="auto">
              <a:xfrm>
                <a:off x="1106" y="466"/>
                <a:ext cx="2157" cy="174"/>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64" name="AutoShape 1181">
                <a:extLst>
                  <a:ext uri="{FF2B5EF4-FFF2-40B4-BE49-F238E27FC236}">
                    <a16:creationId xmlns:a16="http://schemas.microsoft.com/office/drawing/2014/main" id="{311190E5-9449-4B7F-B4BF-F45E098AA488}"/>
                  </a:ext>
                </a:extLst>
              </p:cNvPr>
              <p:cNvSpPr>
                <a:spLocks noChangeArrowheads="1"/>
              </p:cNvSpPr>
              <p:nvPr/>
            </p:nvSpPr>
            <p:spPr bwMode="auto">
              <a:xfrm>
                <a:off x="972"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65" name="AutoShape 1182">
                <a:extLst>
                  <a:ext uri="{FF2B5EF4-FFF2-40B4-BE49-F238E27FC236}">
                    <a16:creationId xmlns:a16="http://schemas.microsoft.com/office/drawing/2014/main" id="{468874FC-E676-4936-B964-9E4616B733B4}"/>
                  </a:ext>
                </a:extLst>
              </p:cNvPr>
              <p:cNvSpPr>
                <a:spLocks noChangeArrowheads="1"/>
              </p:cNvSpPr>
              <p:nvPr/>
            </p:nvSpPr>
            <p:spPr bwMode="auto">
              <a:xfrm>
                <a:off x="3246"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566" name="Group 1183">
                <a:extLst>
                  <a:ext uri="{FF2B5EF4-FFF2-40B4-BE49-F238E27FC236}">
                    <a16:creationId xmlns:a16="http://schemas.microsoft.com/office/drawing/2014/main" id="{091BFD02-DAD9-4CC7-BF92-96DD87394C92}"/>
                  </a:ext>
                </a:extLst>
              </p:cNvPr>
              <p:cNvGrpSpPr>
                <a:grpSpLocks/>
              </p:cNvGrpSpPr>
              <p:nvPr/>
            </p:nvGrpSpPr>
            <p:grpSpPr bwMode="auto">
              <a:xfrm>
                <a:off x="2453" y="312"/>
                <a:ext cx="803" cy="154"/>
                <a:chOff x="2453" y="312"/>
                <a:chExt cx="803" cy="154"/>
              </a:xfrm>
            </p:grpSpPr>
            <p:sp>
              <p:nvSpPr>
                <p:cNvPr id="572" name="AutoShape 1184">
                  <a:extLst>
                    <a:ext uri="{FF2B5EF4-FFF2-40B4-BE49-F238E27FC236}">
                      <a16:creationId xmlns:a16="http://schemas.microsoft.com/office/drawing/2014/main" id="{7640B382-DD12-4FBD-90AB-AD120A080661}"/>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73" name="Oval 1185">
                  <a:extLst>
                    <a:ext uri="{FF2B5EF4-FFF2-40B4-BE49-F238E27FC236}">
                      <a16:creationId xmlns:a16="http://schemas.microsoft.com/office/drawing/2014/main" id="{F18CC110-48FA-4D6E-8FF8-179E9F7DE4EC}"/>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74" name="Oval 1186">
                  <a:extLst>
                    <a:ext uri="{FF2B5EF4-FFF2-40B4-BE49-F238E27FC236}">
                      <a16:creationId xmlns:a16="http://schemas.microsoft.com/office/drawing/2014/main" id="{0C766553-5E89-4860-9F02-535FAF3263B5}"/>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75" name="Oval 1187">
                  <a:extLst>
                    <a:ext uri="{FF2B5EF4-FFF2-40B4-BE49-F238E27FC236}">
                      <a16:creationId xmlns:a16="http://schemas.microsoft.com/office/drawing/2014/main" id="{D8C5C52A-1380-43A1-8B54-71C52C7DC869}"/>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567" name="Group 1188">
                <a:extLst>
                  <a:ext uri="{FF2B5EF4-FFF2-40B4-BE49-F238E27FC236}">
                    <a16:creationId xmlns:a16="http://schemas.microsoft.com/office/drawing/2014/main" id="{A97D0E1D-7D0D-4EFA-8798-8466029B6590}"/>
                  </a:ext>
                </a:extLst>
              </p:cNvPr>
              <p:cNvGrpSpPr>
                <a:grpSpLocks/>
              </p:cNvGrpSpPr>
              <p:nvPr/>
            </p:nvGrpSpPr>
            <p:grpSpPr bwMode="auto">
              <a:xfrm flipH="1">
                <a:off x="1103" y="312"/>
                <a:ext cx="803" cy="154"/>
                <a:chOff x="2453" y="312"/>
                <a:chExt cx="803" cy="154"/>
              </a:xfrm>
            </p:grpSpPr>
            <p:sp>
              <p:nvSpPr>
                <p:cNvPr id="568" name="AutoShape 1189">
                  <a:extLst>
                    <a:ext uri="{FF2B5EF4-FFF2-40B4-BE49-F238E27FC236}">
                      <a16:creationId xmlns:a16="http://schemas.microsoft.com/office/drawing/2014/main" id="{67A49336-0C9C-4EF1-A1B1-85E1CBBB862C}"/>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69" name="Oval 1190">
                  <a:extLst>
                    <a:ext uri="{FF2B5EF4-FFF2-40B4-BE49-F238E27FC236}">
                      <a16:creationId xmlns:a16="http://schemas.microsoft.com/office/drawing/2014/main" id="{7B36DCA5-BEAE-467E-8871-013252D9D100}"/>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70" name="Oval 1191">
                  <a:extLst>
                    <a:ext uri="{FF2B5EF4-FFF2-40B4-BE49-F238E27FC236}">
                      <a16:creationId xmlns:a16="http://schemas.microsoft.com/office/drawing/2014/main" id="{A1566DCC-A8D5-4DEF-9B8A-0A939D24BFC5}"/>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71" name="Oval 1192">
                  <a:extLst>
                    <a:ext uri="{FF2B5EF4-FFF2-40B4-BE49-F238E27FC236}">
                      <a16:creationId xmlns:a16="http://schemas.microsoft.com/office/drawing/2014/main" id="{F08472B6-77F9-4630-9C50-072AA3D4517C}"/>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602" name="Freeform 1195">
              <a:extLst>
                <a:ext uri="{FF2B5EF4-FFF2-40B4-BE49-F238E27FC236}">
                  <a16:creationId xmlns:a16="http://schemas.microsoft.com/office/drawing/2014/main" id="{C45904F4-4AE2-4FA2-AD3E-9DC45E9E0ADC}"/>
                </a:ext>
              </a:extLst>
            </p:cNvPr>
            <p:cNvSpPr>
              <a:spLocks/>
            </p:cNvSpPr>
            <p:nvPr/>
          </p:nvSpPr>
          <p:spPr bwMode="auto">
            <a:xfrm>
              <a:off x="3281363" y="4062413"/>
              <a:ext cx="1204912" cy="633412"/>
            </a:xfrm>
            <a:custGeom>
              <a:avLst/>
              <a:gdLst>
                <a:gd name="T0" fmla="*/ 18 w 759"/>
                <a:gd name="T1" fmla="*/ 0 h 399"/>
                <a:gd name="T2" fmla="*/ 738 w 759"/>
                <a:gd name="T3" fmla="*/ 0 h 399"/>
                <a:gd name="T4" fmla="*/ 738 w 759"/>
                <a:gd name="T5" fmla="*/ 33 h 399"/>
                <a:gd name="T6" fmla="*/ 759 w 759"/>
                <a:gd name="T7" fmla="*/ 33 h 399"/>
                <a:gd name="T8" fmla="*/ 756 w 759"/>
                <a:gd name="T9" fmla="*/ 93 h 399"/>
                <a:gd name="T10" fmla="*/ 669 w 759"/>
                <a:gd name="T11" fmla="*/ 246 h 399"/>
                <a:gd name="T12" fmla="*/ 561 w 759"/>
                <a:gd name="T13" fmla="*/ 348 h 399"/>
                <a:gd name="T14" fmla="*/ 486 w 759"/>
                <a:gd name="T15" fmla="*/ 354 h 399"/>
                <a:gd name="T16" fmla="*/ 483 w 759"/>
                <a:gd name="T17" fmla="*/ 399 h 399"/>
                <a:gd name="T18" fmla="*/ 282 w 759"/>
                <a:gd name="T19" fmla="*/ 399 h 399"/>
                <a:gd name="T20" fmla="*/ 282 w 759"/>
                <a:gd name="T21" fmla="*/ 363 h 399"/>
                <a:gd name="T22" fmla="*/ 207 w 759"/>
                <a:gd name="T23" fmla="*/ 360 h 399"/>
                <a:gd name="T24" fmla="*/ 174 w 759"/>
                <a:gd name="T25" fmla="*/ 336 h 399"/>
                <a:gd name="T26" fmla="*/ 96 w 759"/>
                <a:gd name="T27" fmla="*/ 255 h 399"/>
                <a:gd name="T28" fmla="*/ 0 w 759"/>
                <a:gd name="T29" fmla="*/ 93 h 399"/>
                <a:gd name="T30" fmla="*/ 0 w 759"/>
                <a:gd name="T31" fmla="*/ 33 h 399"/>
                <a:gd name="T32" fmla="*/ 21 w 759"/>
                <a:gd name="T33" fmla="*/ 30 h 399"/>
                <a:gd name="T34" fmla="*/ 18 w 759"/>
                <a:gd name="T35"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9" h="399">
                  <a:moveTo>
                    <a:pt x="18" y="0"/>
                  </a:moveTo>
                  <a:lnTo>
                    <a:pt x="738" y="0"/>
                  </a:lnTo>
                  <a:lnTo>
                    <a:pt x="738" y="33"/>
                  </a:lnTo>
                  <a:lnTo>
                    <a:pt x="759" y="33"/>
                  </a:lnTo>
                  <a:lnTo>
                    <a:pt x="756" y="93"/>
                  </a:lnTo>
                  <a:lnTo>
                    <a:pt x="669" y="246"/>
                  </a:lnTo>
                  <a:lnTo>
                    <a:pt x="561" y="348"/>
                  </a:lnTo>
                  <a:lnTo>
                    <a:pt x="486" y="354"/>
                  </a:lnTo>
                  <a:lnTo>
                    <a:pt x="483" y="399"/>
                  </a:lnTo>
                  <a:lnTo>
                    <a:pt x="282" y="399"/>
                  </a:lnTo>
                  <a:lnTo>
                    <a:pt x="282" y="363"/>
                  </a:lnTo>
                  <a:lnTo>
                    <a:pt x="207" y="360"/>
                  </a:lnTo>
                  <a:lnTo>
                    <a:pt x="174" y="336"/>
                  </a:lnTo>
                  <a:lnTo>
                    <a:pt x="96" y="255"/>
                  </a:lnTo>
                  <a:lnTo>
                    <a:pt x="0" y="93"/>
                  </a:lnTo>
                  <a:lnTo>
                    <a:pt x="0" y="33"/>
                  </a:lnTo>
                  <a:lnTo>
                    <a:pt x="21" y="30"/>
                  </a:lnTo>
                  <a:lnTo>
                    <a:pt x="18" y="0"/>
                  </a:lnTo>
                  <a:close/>
                </a:path>
              </a:pathLst>
            </a:custGeom>
            <a:solidFill>
              <a:srgbClr val="FFFFFF"/>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7" name="正方形/長方形 6">
            <a:extLst>
              <a:ext uri="{FF2B5EF4-FFF2-40B4-BE49-F238E27FC236}">
                <a16:creationId xmlns:a16="http://schemas.microsoft.com/office/drawing/2014/main" id="{E860B151-BC69-4114-9926-F4AAE2F0D2FD}"/>
              </a:ext>
            </a:extLst>
          </p:cNvPr>
          <p:cNvSpPr/>
          <p:nvPr/>
        </p:nvSpPr>
        <p:spPr>
          <a:xfrm>
            <a:off x="575988" y="2137471"/>
            <a:ext cx="1652187" cy="76006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Rectangle 1064">
            <a:extLst>
              <a:ext uri="{FF2B5EF4-FFF2-40B4-BE49-F238E27FC236}">
                <a16:creationId xmlns:a16="http://schemas.microsoft.com/office/drawing/2014/main" id="{93DB8D96-184F-4332-BC5B-2192CC99F4CE}"/>
              </a:ext>
            </a:extLst>
          </p:cNvPr>
          <p:cNvSpPr>
            <a:spLocks noChangeArrowheads="1"/>
          </p:cNvSpPr>
          <p:nvPr/>
        </p:nvSpPr>
        <p:spPr bwMode="auto">
          <a:xfrm>
            <a:off x="6264562" y="3365105"/>
            <a:ext cx="440635" cy="101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124" name="グループ化 123">
            <a:extLst>
              <a:ext uri="{FF2B5EF4-FFF2-40B4-BE49-F238E27FC236}">
                <a16:creationId xmlns:a16="http://schemas.microsoft.com/office/drawing/2014/main" id="{297F7319-02C7-46DE-8EC3-4657C68DAC8B}"/>
              </a:ext>
            </a:extLst>
          </p:cNvPr>
          <p:cNvGrpSpPr/>
          <p:nvPr/>
        </p:nvGrpSpPr>
        <p:grpSpPr>
          <a:xfrm>
            <a:off x="3085714" y="1494957"/>
            <a:ext cx="6078606" cy="4149220"/>
            <a:chOff x="2329905" y="474681"/>
            <a:chExt cx="4477659" cy="3056423"/>
          </a:xfrm>
        </p:grpSpPr>
        <p:pic>
          <p:nvPicPr>
            <p:cNvPr id="5" name="Picture 1037">
              <a:extLst>
                <a:ext uri="{FF2B5EF4-FFF2-40B4-BE49-F238E27FC236}">
                  <a16:creationId xmlns:a16="http://schemas.microsoft.com/office/drawing/2014/main" id="{DE4DDF8B-C8DA-4774-A988-C836FEC60375}"/>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16503" y="474681"/>
              <a:ext cx="4317196" cy="3056423"/>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1070">
              <a:extLst>
                <a:ext uri="{FF2B5EF4-FFF2-40B4-BE49-F238E27FC236}">
                  <a16:creationId xmlns:a16="http://schemas.microsoft.com/office/drawing/2014/main" id="{A7A08725-C7DF-4C4C-806A-12E6D09C39C6}"/>
                </a:ext>
              </a:extLst>
            </p:cNvPr>
            <p:cNvGrpSpPr>
              <a:grpSpLocks/>
            </p:cNvGrpSpPr>
            <p:nvPr/>
          </p:nvGrpSpPr>
          <p:grpSpPr bwMode="auto">
            <a:xfrm>
              <a:off x="3496439" y="1799130"/>
              <a:ext cx="952585" cy="657131"/>
              <a:chOff x="3747" y="1679"/>
              <a:chExt cx="388" cy="320"/>
            </a:xfrm>
          </p:grpSpPr>
          <p:sp>
            <p:nvSpPr>
              <p:cNvPr id="104" name="Freeform 1071">
                <a:extLst>
                  <a:ext uri="{FF2B5EF4-FFF2-40B4-BE49-F238E27FC236}">
                    <a16:creationId xmlns:a16="http://schemas.microsoft.com/office/drawing/2014/main" id="{64920EDE-8648-43E9-BF7B-39DB20711255}"/>
                  </a:ext>
                </a:extLst>
              </p:cNvPr>
              <p:cNvSpPr>
                <a:spLocks/>
              </p:cNvSpPr>
              <p:nvPr/>
            </p:nvSpPr>
            <p:spPr bwMode="auto">
              <a:xfrm>
                <a:off x="3747" y="1679"/>
                <a:ext cx="388" cy="320"/>
              </a:xfrm>
              <a:custGeom>
                <a:avLst/>
                <a:gdLst>
                  <a:gd name="T0" fmla="*/ 41 w 388"/>
                  <a:gd name="T1" fmla="*/ 320 h 320"/>
                  <a:gd name="T2" fmla="*/ 41 w 388"/>
                  <a:gd name="T3" fmla="*/ 314 h 320"/>
                  <a:gd name="T4" fmla="*/ 0 w 388"/>
                  <a:gd name="T5" fmla="*/ 314 h 320"/>
                  <a:gd name="T6" fmla="*/ 0 w 388"/>
                  <a:gd name="T7" fmla="*/ 276 h 320"/>
                  <a:gd name="T8" fmla="*/ 35 w 388"/>
                  <a:gd name="T9" fmla="*/ 276 h 320"/>
                  <a:gd name="T10" fmla="*/ 44 w 388"/>
                  <a:gd name="T11" fmla="*/ 267 h 320"/>
                  <a:gd name="T12" fmla="*/ 70 w 388"/>
                  <a:gd name="T13" fmla="*/ 192 h 320"/>
                  <a:gd name="T14" fmla="*/ 70 w 388"/>
                  <a:gd name="T15" fmla="*/ 125 h 320"/>
                  <a:gd name="T16" fmla="*/ 102 w 388"/>
                  <a:gd name="T17" fmla="*/ 125 h 320"/>
                  <a:gd name="T18" fmla="*/ 111 w 388"/>
                  <a:gd name="T19" fmla="*/ 122 h 320"/>
                  <a:gd name="T20" fmla="*/ 111 w 388"/>
                  <a:gd name="T21" fmla="*/ 113 h 320"/>
                  <a:gd name="T22" fmla="*/ 111 w 388"/>
                  <a:gd name="T23" fmla="*/ 46 h 320"/>
                  <a:gd name="T24" fmla="*/ 108 w 388"/>
                  <a:gd name="T25" fmla="*/ 40 h 320"/>
                  <a:gd name="T26" fmla="*/ 108 w 388"/>
                  <a:gd name="T27" fmla="*/ 0 h 320"/>
                  <a:gd name="T28" fmla="*/ 294 w 388"/>
                  <a:gd name="T29" fmla="*/ 0 h 320"/>
                  <a:gd name="T30" fmla="*/ 294 w 388"/>
                  <a:gd name="T31" fmla="*/ 43 h 320"/>
                  <a:gd name="T32" fmla="*/ 289 w 388"/>
                  <a:gd name="T33" fmla="*/ 46 h 320"/>
                  <a:gd name="T34" fmla="*/ 289 w 388"/>
                  <a:gd name="T35" fmla="*/ 110 h 320"/>
                  <a:gd name="T36" fmla="*/ 292 w 388"/>
                  <a:gd name="T37" fmla="*/ 122 h 320"/>
                  <a:gd name="T38" fmla="*/ 300 w 388"/>
                  <a:gd name="T39" fmla="*/ 125 h 320"/>
                  <a:gd name="T40" fmla="*/ 329 w 388"/>
                  <a:gd name="T41" fmla="*/ 125 h 320"/>
                  <a:gd name="T42" fmla="*/ 329 w 388"/>
                  <a:gd name="T43" fmla="*/ 198 h 320"/>
                  <a:gd name="T44" fmla="*/ 353 w 388"/>
                  <a:gd name="T45" fmla="*/ 267 h 320"/>
                  <a:gd name="T46" fmla="*/ 359 w 388"/>
                  <a:gd name="T47" fmla="*/ 273 h 320"/>
                  <a:gd name="T48" fmla="*/ 367 w 388"/>
                  <a:gd name="T49" fmla="*/ 276 h 320"/>
                  <a:gd name="T50" fmla="*/ 388 w 388"/>
                  <a:gd name="T51" fmla="*/ 276 h 320"/>
                  <a:gd name="T52" fmla="*/ 388 w 388"/>
                  <a:gd name="T53" fmla="*/ 314 h 320"/>
                  <a:gd name="T54" fmla="*/ 359 w 388"/>
                  <a:gd name="T55" fmla="*/ 314 h 320"/>
                  <a:gd name="T56" fmla="*/ 359 w 388"/>
                  <a:gd name="T57" fmla="*/ 320 h 320"/>
                  <a:gd name="T58" fmla="*/ 41 w 388"/>
                  <a:gd name="T5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8" h="320">
                    <a:moveTo>
                      <a:pt x="41" y="320"/>
                    </a:moveTo>
                    <a:lnTo>
                      <a:pt x="41" y="314"/>
                    </a:lnTo>
                    <a:lnTo>
                      <a:pt x="0" y="314"/>
                    </a:lnTo>
                    <a:lnTo>
                      <a:pt x="0" y="276"/>
                    </a:lnTo>
                    <a:lnTo>
                      <a:pt x="35" y="276"/>
                    </a:lnTo>
                    <a:lnTo>
                      <a:pt x="44" y="267"/>
                    </a:lnTo>
                    <a:lnTo>
                      <a:pt x="70" y="192"/>
                    </a:lnTo>
                    <a:lnTo>
                      <a:pt x="70" y="125"/>
                    </a:lnTo>
                    <a:lnTo>
                      <a:pt x="102" y="125"/>
                    </a:lnTo>
                    <a:lnTo>
                      <a:pt x="111" y="122"/>
                    </a:lnTo>
                    <a:lnTo>
                      <a:pt x="111" y="113"/>
                    </a:lnTo>
                    <a:lnTo>
                      <a:pt x="111" y="46"/>
                    </a:lnTo>
                    <a:lnTo>
                      <a:pt x="108" y="40"/>
                    </a:lnTo>
                    <a:lnTo>
                      <a:pt x="108" y="0"/>
                    </a:lnTo>
                    <a:lnTo>
                      <a:pt x="294" y="0"/>
                    </a:lnTo>
                    <a:lnTo>
                      <a:pt x="294" y="43"/>
                    </a:lnTo>
                    <a:lnTo>
                      <a:pt x="289" y="46"/>
                    </a:lnTo>
                    <a:lnTo>
                      <a:pt x="289" y="110"/>
                    </a:lnTo>
                    <a:lnTo>
                      <a:pt x="292" y="122"/>
                    </a:lnTo>
                    <a:lnTo>
                      <a:pt x="300" y="125"/>
                    </a:lnTo>
                    <a:lnTo>
                      <a:pt x="329" y="125"/>
                    </a:lnTo>
                    <a:lnTo>
                      <a:pt x="329" y="198"/>
                    </a:lnTo>
                    <a:lnTo>
                      <a:pt x="353" y="267"/>
                    </a:lnTo>
                    <a:lnTo>
                      <a:pt x="359" y="273"/>
                    </a:lnTo>
                    <a:lnTo>
                      <a:pt x="367" y="276"/>
                    </a:lnTo>
                    <a:lnTo>
                      <a:pt x="388" y="276"/>
                    </a:lnTo>
                    <a:lnTo>
                      <a:pt x="388" y="314"/>
                    </a:lnTo>
                    <a:lnTo>
                      <a:pt x="359" y="314"/>
                    </a:lnTo>
                    <a:lnTo>
                      <a:pt x="359" y="320"/>
                    </a:lnTo>
                    <a:lnTo>
                      <a:pt x="41" y="32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105" name="Freeform 1072">
                <a:extLst>
                  <a:ext uri="{FF2B5EF4-FFF2-40B4-BE49-F238E27FC236}">
                    <a16:creationId xmlns:a16="http://schemas.microsoft.com/office/drawing/2014/main" id="{B7A78D85-1486-4468-BE00-AA793965F997}"/>
                  </a:ext>
                </a:extLst>
              </p:cNvPr>
              <p:cNvSpPr>
                <a:spLocks/>
              </p:cNvSpPr>
              <p:nvPr/>
            </p:nvSpPr>
            <p:spPr bwMode="auto">
              <a:xfrm>
                <a:off x="3747" y="1679"/>
                <a:ext cx="388" cy="320"/>
              </a:xfrm>
              <a:custGeom>
                <a:avLst/>
                <a:gdLst>
                  <a:gd name="T0" fmla="*/ 41 w 388"/>
                  <a:gd name="T1" fmla="*/ 320 h 320"/>
                  <a:gd name="T2" fmla="*/ 41 w 388"/>
                  <a:gd name="T3" fmla="*/ 314 h 320"/>
                  <a:gd name="T4" fmla="*/ 0 w 388"/>
                  <a:gd name="T5" fmla="*/ 314 h 320"/>
                  <a:gd name="T6" fmla="*/ 0 w 388"/>
                  <a:gd name="T7" fmla="*/ 276 h 320"/>
                  <a:gd name="T8" fmla="*/ 35 w 388"/>
                  <a:gd name="T9" fmla="*/ 276 h 320"/>
                  <a:gd name="T10" fmla="*/ 44 w 388"/>
                  <a:gd name="T11" fmla="*/ 267 h 320"/>
                  <a:gd name="T12" fmla="*/ 70 w 388"/>
                  <a:gd name="T13" fmla="*/ 192 h 320"/>
                  <a:gd name="T14" fmla="*/ 70 w 388"/>
                  <a:gd name="T15" fmla="*/ 125 h 320"/>
                  <a:gd name="T16" fmla="*/ 102 w 388"/>
                  <a:gd name="T17" fmla="*/ 125 h 320"/>
                  <a:gd name="T18" fmla="*/ 111 w 388"/>
                  <a:gd name="T19" fmla="*/ 122 h 320"/>
                  <a:gd name="T20" fmla="*/ 111 w 388"/>
                  <a:gd name="T21" fmla="*/ 113 h 320"/>
                  <a:gd name="T22" fmla="*/ 111 w 388"/>
                  <a:gd name="T23" fmla="*/ 46 h 320"/>
                  <a:gd name="T24" fmla="*/ 108 w 388"/>
                  <a:gd name="T25" fmla="*/ 40 h 320"/>
                  <a:gd name="T26" fmla="*/ 108 w 388"/>
                  <a:gd name="T27" fmla="*/ 0 h 320"/>
                  <a:gd name="T28" fmla="*/ 294 w 388"/>
                  <a:gd name="T29" fmla="*/ 0 h 320"/>
                  <a:gd name="T30" fmla="*/ 294 w 388"/>
                  <a:gd name="T31" fmla="*/ 43 h 320"/>
                  <a:gd name="T32" fmla="*/ 289 w 388"/>
                  <a:gd name="T33" fmla="*/ 46 h 320"/>
                  <a:gd name="T34" fmla="*/ 289 w 388"/>
                  <a:gd name="T35" fmla="*/ 110 h 320"/>
                  <a:gd name="T36" fmla="*/ 292 w 388"/>
                  <a:gd name="T37" fmla="*/ 122 h 320"/>
                  <a:gd name="T38" fmla="*/ 300 w 388"/>
                  <a:gd name="T39" fmla="*/ 125 h 320"/>
                  <a:gd name="T40" fmla="*/ 329 w 388"/>
                  <a:gd name="T41" fmla="*/ 125 h 320"/>
                  <a:gd name="T42" fmla="*/ 329 w 388"/>
                  <a:gd name="T43" fmla="*/ 198 h 320"/>
                  <a:gd name="T44" fmla="*/ 353 w 388"/>
                  <a:gd name="T45" fmla="*/ 267 h 320"/>
                  <a:gd name="T46" fmla="*/ 359 w 388"/>
                  <a:gd name="T47" fmla="*/ 273 h 320"/>
                  <a:gd name="T48" fmla="*/ 367 w 388"/>
                  <a:gd name="T49" fmla="*/ 276 h 320"/>
                  <a:gd name="T50" fmla="*/ 388 w 388"/>
                  <a:gd name="T51" fmla="*/ 276 h 320"/>
                  <a:gd name="T52" fmla="*/ 388 w 388"/>
                  <a:gd name="T53" fmla="*/ 314 h 320"/>
                  <a:gd name="T54" fmla="*/ 359 w 388"/>
                  <a:gd name="T55" fmla="*/ 314 h 320"/>
                  <a:gd name="T56" fmla="*/ 359 w 388"/>
                  <a:gd name="T57" fmla="*/ 320 h 320"/>
                  <a:gd name="T58" fmla="*/ 41 w 388"/>
                  <a:gd name="T5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8" h="320">
                    <a:moveTo>
                      <a:pt x="41" y="320"/>
                    </a:moveTo>
                    <a:lnTo>
                      <a:pt x="41" y="314"/>
                    </a:lnTo>
                    <a:lnTo>
                      <a:pt x="0" y="314"/>
                    </a:lnTo>
                    <a:lnTo>
                      <a:pt x="0" y="276"/>
                    </a:lnTo>
                    <a:lnTo>
                      <a:pt x="35" y="276"/>
                    </a:lnTo>
                    <a:lnTo>
                      <a:pt x="44" y="267"/>
                    </a:lnTo>
                    <a:lnTo>
                      <a:pt x="70" y="192"/>
                    </a:lnTo>
                    <a:lnTo>
                      <a:pt x="70" y="125"/>
                    </a:lnTo>
                    <a:lnTo>
                      <a:pt x="102" y="125"/>
                    </a:lnTo>
                    <a:lnTo>
                      <a:pt x="111" y="122"/>
                    </a:lnTo>
                    <a:lnTo>
                      <a:pt x="111" y="113"/>
                    </a:lnTo>
                    <a:lnTo>
                      <a:pt x="111" y="46"/>
                    </a:lnTo>
                    <a:lnTo>
                      <a:pt x="108" y="40"/>
                    </a:lnTo>
                    <a:lnTo>
                      <a:pt x="108" y="0"/>
                    </a:lnTo>
                    <a:lnTo>
                      <a:pt x="294" y="0"/>
                    </a:lnTo>
                    <a:lnTo>
                      <a:pt x="294" y="43"/>
                    </a:lnTo>
                    <a:lnTo>
                      <a:pt x="289" y="46"/>
                    </a:lnTo>
                    <a:lnTo>
                      <a:pt x="289" y="110"/>
                    </a:lnTo>
                    <a:lnTo>
                      <a:pt x="292" y="122"/>
                    </a:lnTo>
                    <a:lnTo>
                      <a:pt x="300" y="125"/>
                    </a:lnTo>
                    <a:lnTo>
                      <a:pt x="329" y="125"/>
                    </a:lnTo>
                    <a:lnTo>
                      <a:pt x="329" y="198"/>
                    </a:lnTo>
                    <a:lnTo>
                      <a:pt x="353" y="267"/>
                    </a:lnTo>
                    <a:lnTo>
                      <a:pt x="359" y="273"/>
                    </a:lnTo>
                    <a:lnTo>
                      <a:pt x="367" y="276"/>
                    </a:lnTo>
                    <a:lnTo>
                      <a:pt x="388" y="276"/>
                    </a:lnTo>
                    <a:lnTo>
                      <a:pt x="388" y="314"/>
                    </a:lnTo>
                    <a:lnTo>
                      <a:pt x="359" y="314"/>
                    </a:lnTo>
                    <a:lnTo>
                      <a:pt x="359" y="320"/>
                    </a:lnTo>
                    <a:lnTo>
                      <a:pt x="41" y="320"/>
                    </a:lnTo>
                    <a:close/>
                  </a:path>
                </a:pathLst>
              </a:custGeom>
              <a:noFill/>
              <a:ln w="4763" cap="rnd">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27" name="Rectangle 1073">
              <a:extLst>
                <a:ext uri="{FF2B5EF4-FFF2-40B4-BE49-F238E27FC236}">
                  <a16:creationId xmlns:a16="http://schemas.microsoft.com/office/drawing/2014/main" id="{2D5D49E5-5E02-4416-9A28-EC0EB0C86143}"/>
                </a:ext>
              </a:extLst>
            </p:cNvPr>
            <p:cNvSpPr>
              <a:spLocks noChangeArrowheads="1"/>
            </p:cNvSpPr>
            <p:nvPr/>
          </p:nvSpPr>
          <p:spPr bwMode="auto">
            <a:xfrm>
              <a:off x="3656901" y="2295800"/>
              <a:ext cx="84052" cy="12734"/>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8" name="Rectangle 1074">
              <a:extLst>
                <a:ext uri="{FF2B5EF4-FFF2-40B4-BE49-F238E27FC236}">
                  <a16:creationId xmlns:a16="http://schemas.microsoft.com/office/drawing/2014/main" id="{B6C9BB47-EE27-4FE3-8A28-64526FCCAB96}"/>
                </a:ext>
              </a:extLst>
            </p:cNvPr>
            <p:cNvSpPr>
              <a:spLocks noChangeArrowheads="1"/>
            </p:cNvSpPr>
            <p:nvPr/>
          </p:nvSpPr>
          <p:spPr bwMode="auto">
            <a:xfrm>
              <a:off x="2329905" y="2224483"/>
              <a:ext cx="356583" cy="20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29" name="Group 1075">
              <a:extLst>
                <a:ext uri="{FF2B5EF4-FFF2-40B4-BE49-F238E27FC236}">
                  <a16:creationId xmlns:a16="http://schemas.microsoft.com/office/drawing/2014/main" id="{300D7069-7E18-4814-86C9-C620D3239D0E}"/>
                </a:ext>
              </a:extLst>
            </p:cNvPr>
            <p:cNvGrpSpPr>
              <a:grpSpLocks/>
            </p:cNvGrpSpPr>
            <p:nvPr/>
          </p:nvGrpSpPr>
          <p:grpSpPr bwMode="auto">
            <a:xfrm>
              <a:off x="4719008" y="1819507"/>
              <a:ext cx="873627" cy="608738"/>
              <a:chOff x="4149" y="1676"/>
              <a:chExt cx="394" cy="323"/>
            </a:xfrm>
          </p:grpSpPr>
          <p:sp>
            <p:nvSpPr>
              <p:cNvPr id="102" name="Freeform 1076">
                <a:extLst>
                  <a:ext uri="{FF2B5EF4-FFF2-40B4-BE49-F238E27FC236}">
                    <a16:creationId xmlns:a16="http://schemas.microsoft.com/office/drawing/2014/main" id="{038B68F3-3CA7-4FED-BEC4-EAC83C0C65A4}"/>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103" name="Freeform 1077">
                <a:extLst>
                  <a:ext uri="{FF2B5EF4-FFF2-40B4-BE49-F238E27FC236}">
                    <a16:creationId xmlns:a16="http://schemas.microsoft.com/office/drawing/2014/main" id="{F6392343-965A-4693-AA99-2CBE9220BF0D}"/>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noFill/>
              <a:ln w="4763" cap="rnd">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dirty="0">
                  <a:solidFill>
                    <a:srgbClr val="000000"/>
                  </a:solidFill>
                  <a:latin typeface="Times New Roman" panose="02020603050405020304" pitchFamily="18" charset="0"/>
                  <a:ea typeface="ＭＳ Ｐゴシック" panose="020B0600070205080204" pitchFamily="50" charset="-128"/>
                </a:endParaRPr>
              </a:p>
            </p:txBody>
          </p:sp>
        </p:grpSp>
        <p:sp>
          <p:nvSpPr>
            <p:cNvPr id="30" name="Rectangle 1078">
              <a:extLst>
                <a:ext uri="{FF2B5EF4-FFF2-40B4-BE49-F238E27FC236}">
                  <a16:creationId xmlns:a16="http://schemas.microsoft.com/office/drawing/2014/main" id="{C0C468D1-15AA-4BEB-A5A0-3DACE964FB51}"/>
                </a:ext>
              </a:extLst>
            </p:cNvPr>
            <p:cNvSpPr>
              <a:spLocks noChangeArrowheads="1"/>
            </p:cNvSpPr>
            <p:nvPr/>
          </p:nvSpPr>
          <p:spPr bwMode="auto">
            <a:xfrm>
              <a:off x="5315011" y="2290706"/>
              <a:ext cx="104427" cy="17828"/>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1" name="Rectangle 1079">
              <a:extLst>
                <a:ext uri="{FF2B5EF4-FFF2-40B4-BE49-F238E27FC236}">
                  <a16:creationId xmlns:a16="http://schemas.microsoft.com/office/drawing/2014/main" id="{E7269886-623F-41AD-9907-7DB410FC76B3}"/>
                </a:ext>
              </a:extLst>
            </p:cNvPr>
            <p:cNvSpPr>
              <a:spLocks noChangeArrowheads="1"/>
            </p:cNvSpPr>
            <p:nvPr/>
          </p:nvSpPr>
          <p:spPr bwMode="auto">
            <a:xfrm>
              <a:off x="5475472" y="2458809"/>
              <a:ext cx="292908" cy="76411"/>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2" name="Rectangle 1080">
              <a:extLst>
                <a:ext uri="{FF2B5EF4-FFF2-40B4-BE49-F238E27FC236}">
                  <a16:creationId xmlns:a16="http://schemas.microsoft.com/office/drawing/2014/main" id="{6F654778-BB62-485B-B6E2-2A566DA325E3}"/>
                </a:ext>
              </a:extLst>
            </p:cNvPr>
            <p:cNvSpPr>
              <a:spLocks noChangeArrowheads="1"/>
            </p:cNvSpPr>
            <p:nvPr/>
          </p:nvSpPr>
          <p:spPr bwMode="auto">
            <a:xfrm>
              <a:off x="3348712" y="2471543"/>
              <a:ext cx="285266" cy="63676"/>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 name="Freeform 1081">
              <a:extLst>
                <a:ext uri="{FF2B5EF4-FFF2-40B4-BE49-F238E27FC236}">
                  <a16:creationId xmlns:a16="http://schemas.microsoft.com/office/drawing/2014/main" id="{D6D140CB-CF90-43F6-AE48-AD76E242419F}"/>
                </a:ext>
              </a:extLst>
            </p:cNvPr>
            <p:cNvSpPr>
              <a:spLocks/>
            </p:cNvSpPr>
            <p:nvPr/>
          </p:nvSpPr>
          <p:spPr bwMode="auto">
            <a:xfrm>
              <a:off x="3692559" y="1791490"/>
              <a:ext cx="626567" cy="664771"/>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 name="Freeform 1082">
              <a:extLst>
                <a:ext uri="{FF2B5EF4-FFF2-40B4-BE49-F238E27FC236}">
                  <a16:creationId xmlns:a16="http://schemas.microsoft.com/office/drawing/2014/main" id="{78FD8FE3-F1BC-4383-B0C0-9A749818D4E9}"/>
                </a:ext>
              </a:extLst>
            </p:cNvPr>
            <p:cNvSpPr>
              <a:spLocks/>
            </p:cNvSpPr>
            <p:nvPr/>
          </p:nvSpPr>
          <p:spPr bwMode="auto">
            <a:xfrm>
              <a:off x="3639072" y="1816960"/>
              <a:ext cx="639301" cy="639301"/>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 name="Freeform 1083">
              <a:extLst>
                <a:ext uri="{FF2B5EF4-FFF2-40B4-BE49-F238E27FC236}">
                  <a16:creationId xmlns:a16="http://schemas.microsoft.com/office/drawing/2014/main" id="{0BCC7AE1-92EA-455F-B2AC-7279CAD1185D}"/>
                </a:ext>
              </a:extLst>
            </p:cNvPr>
            <p:cNvSpPr>
              <a:spLocks/>
            </p:cNvSpPr>
            <p:nvPr/>
          </p:nvSpPr>
          <p:spPr bwMode="auto">
            <a:xfrm>
              <a:off x="4833624" y="1816960"/>
              <a:ext cx="629114" cy="626567"/>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36" name="Group 1084">
              <a:extLst>
                <a:ext uri="{FF2B5EF4-FFF2-40B4-BE49-F238E27FC236}">
                  <a16:creationId xmlns:a16="http://schemas.microsoft.com/office/drawing/2014/main" id="{D442A85E-1474-4165-A812-BDA580F899EE}"/>
                </a:ext>
              </a:extLst>
            </p:cNvPr>
            <p:cNvGrpSpPr>
              <a:grpSpLocks/>
            </p:cNvGrpSpPr>
            <p:nvPr/>
          </p:nvGrpSpPr>
          <p:grpSpPr bwMode="auto">
            <a:xfrm>
              <a:off x="6341459" y="2010534"/>
              <a:ext cx="226685" cy="150273"/>
              <a:chOff x="4019" y="2130"/>
              <a:chExt cx="102" cy="68"/>
            </a:xfrm>
          </p:grpSpPr>
          <p:sp>
            <p:nvSpPr>
              <p:cNvPr id="99" name="Rectangle 1085">
                <a:extLst>
                  <a:ext uri="{FF2B5EF4-FFF2-40B4-BE49-F238E27FC236}">
                    <a16:creationId xmlns:a16="http://schemas.microsoft.com/office/drawing/2014/main" id="{CED58CFA-3C0A-4E11-B620-C46A78C0D6C8}"/>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0" name="Line 1086">
                <a:extLst>
                  <a:ext uri="{FF2B5EF4-FFF2-40B4-BE49-F238E27FC236}">
                    <a16:creationId xmlns:a16="http://schemas.microsoft.com/office/drawing/2014/main" id="{942C990B-655D-46BA-AA91-E258DCBD95A3}"/>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1" name="Line 1087">
                <a:extLst>
                  <a:ext uri="{FF2B5EF4-FFF2-40B4-BE49-F238E27FC236}">
                    <a16:creationId xmlns:a16="http://schemas.microsoft.com/office/drawing/2014/main" id="{A3B4BDA1-D05C-4AF5-8070-766B3A90E9E5}"/>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7" name="Rectangle 1088">
              <a:extLst>
                <a:ext uri="{FF2B5EF4-FFF2-40B4-BE49-F238E27FC236}">
                  <a16:creationId xmlns:a16="http://schemas.microsoft.com/office/drawing/2014/main" id="{E560062F-5C7B-472C-870E-274A4675267D}"/>
                </a:ext>
              </a:extLst>
            </p:cNvPr>
            <p:cNvSpPr>
              <a:spLocks noChangeArrowheads="1"/>
            </p:cNvSpPr>
            <p:nvPr/>
          </p:nvSpPr>
          <p:spPr bwMode="auto">
            <a:xfrm>
              <a:off x="6397493" y="2303440"/>
              <a:ext cx="137539" cy="150275"/>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8" name="Rectangle 1089">
              <a:extLst>
                <a:ext uri="{FF2B5EF4-FFF2-40B4-BE49-F238E27FC236}">
                  <a16:creationId xmlns:a16="http://schemas.microsoft.com/office/drawing/2014/main" id="{C16747F3-1D79-44F0-814A-A2C3E8FF44AC}"/>
                </a:ext>
              </a:extLst>
            </p:cNvPr>
            <p:cNvSpPr>
              <a:spLocks noChangeArrowheads="1"/>
            </p:cNvSpPr>
            <p:nvPr/>
          </p:nvSpPr>
          <p:spPr bwMode="auto">
            <a:xfrm>
              <a:off x="6076569" y="2104773"/>
              <a:ext cx="185933" cy="198667"/>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9" name="Freeform 1090">
              <a:extLst>
                <a:ext uri="{FF2B5EF4-FFF2-40B4-BE49-F238E27FC236}">
                  <a16:creationId xmlns:a16="http://schemas.microsoft.com/office/drawing/2014/main" id="{4F441A90-19ED-4D22-8D7A-7E12BC008A2C}"/>
                </a:ext>
              </a:extLst>
            </p:cNvPr>
            <p:cNvSpPr>
              <a:spLocks/>
            </p:cNvSpPr>
            <p:nvPr/>
          </p:nvSpPr>
          <p:spPr bwMode="auto">
            <a:xfrm>
              <a:off x="6130057" y="2142979"/>
              <a:ext cx="677507" cy="305642"/>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0" name="Rectangle 1091">
              <a:extLst>
                <a:ext uri="{FF2B5EF4-FFF2-40B4-BE49-F238E27FC236}">
                  <a16:creationId xmlns:a16="http://schemas.microsoft.com/office/drawing/2014/main" id="{15161E8A-4ECB-4B79-BAF4-19254D8FDD2D}"/>
                </a:ext>
              </a:extLst>
            </p:cNvPr>
            <p:cNvSpPr>
              <a:spLocks noChangeArrowheads="1"/>
            </p:cNvSpPr>
            <p:nvPr/>
          </p:nvSpPr>
          <p:spPr bwMode="auto">
            <a:xfrm>
              <a:off x="2953924" y="2104773"/>
              <a:ext cx="185933" cy="198667"/>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41" name="Group 1092">
              <a:extLst>
                <a:ext uri="{FF2B5EF4-FFF2-40B4-BE49-F238E27FC236}">
                  <a16:creationId xmlns:a16="http://schemas.microsoft.com/office/drawing/2014/main" id="{2F3CCC7D-A169-4CD3-AD25-5D357B4E36B1}"/>
                </a:ext>
              </a:extLst>
            </p:cNvPr>
            <p:cNvGrpSpPr>
              <a:grpSpLocks/>
            </p:cNvGrpSpPr>
            <p:nvPr/>
          </p:nvGrpSpPr>
          <p:grpSpPr bwMode="auto">
            <a:xfrm flipH="1">
              <a:off x="2434332" y="2010534"/>
              <a:ext cx="680055" cy="443181"/>
              <a:chOff x="840" y="2136"/>
              <a:chExt cx="306" cy="200"/>
            </a:xfrm>
          </p:grpSpPr>
          <p:grpSp>
            <p:nvGrpSpPr>
              <p:cNvPr id="93" name="Group 1093">
                <a:extLst>
                  <a:ext uri="{FF2B5EF4-FFF2-40B4-BE49-F238E27FC236}">
                    <a16:creationId xmlns:a16="http://schemas.microsoft.com/office/drawing/2014/main" id="{F9490307-DF7A-4C93-AB8D-3B25DBFCBD56}"/>
                  </a:ext>
                </a:extLst>
              </p:cNvPr>
              <p:cNvGrpSpPr>
                <a:grpSpLocks/>
              </p:cNvGrpSpPr>
              <p:nvPr/>
            </p:nvGrpSpPr>
            <p:grpSpPr bwMode="auto">
              <a:xfrm>
                <a:off x="935" y="2136"/>
                <a:ext cx="102" cy="68"/>
                <a:chOff x="4019" y="2130"/>
                <a:chExt cx="102" cy="68"/>
              </a:xfrm>
            </p:grpSpPr>
            <p:sp>
              <p:nvSpPr>
                <p:cNvPr id="96" name="Rectangle 1094">
                  <a:extLst>
                    <a:ext uri="{FF2B5EF4-FFF2-40B4-BE49-F238E27FC236}">
                      <a16:creationId xmlns:a16="http://schemas.microsoft.com/office/drawing/2014/main" id="{8F5CA768-0F41-49D4-974F-7674A69C9126}"/>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7" name="Line 1095">
                  <a:extLst>
                    <a:ext uri="{FF2B5EF4-FFF2-40B4-BE49-F238E27FC236}">
                      <a16:creationId xmlns:a16="http://schemas.microsoft.com/office/drawing/2014/main" id="{6594F707-32F5-4861-A8ED-012B599870BC}"/>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8" name="Line 1096">
                  <a:extLst>
                    <a:ext uri="{FF2B5EF4-FFF2-40B4-BE49-F238E27FC236}">
                      <a16:creationId xmlns:a16="http://schemas.microsoft.com/office/drawing/2014/main" id="{6A950391-0679-429E-ACD0-EFEA2F8D8FCD}"/>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94" name="Rectangle 1097">
                <a:extLst>
                  <a:ext uri="{FF2B5EF4-FFF2-40B4-BE49-F238E27FC236}">
                    <a16:creationId xmlns:a16="http://schemas.microsoft.com/office/drawing/2014/main" id="{64359E98-7F01-46CE-831C-AF7C86DDBD2A}"/>
                  </a:ext>
                </a:extLst>
              </p:cNvPr>
              <p:cNvSpPr>
                <a:spLocks noChangeArrowheads="1"/>
              </p:cNvSpPr>
              <p:nvPr/>
            </p:nvSpPr>
            <p:spPr bwMode="auto">
              <a:xfrm>
                <a:off x="960" y="2268"/>
                <a:ext cx="62" cy="68"/>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5" name="Freeform 1098">
                <a:extLst>
                  <a:ext uri="{FF2B5EF4-FFF2-40B4-BE49-F238E27FC236}">
                    <a16:creationId xmlns:a16="http://schemas.microsoft.com/office/drawing/2014/main" id="{075EBCBF-FF35-4DBB-AA1D-AA954E7D87D7}"/>
                  </a:ext>
                </a:extLst>
              </p:cNvPr>
              <p:cNvSpPr>
                <a:spLocks/>
              </p:cNvSpPr>
              <p:nvPr/>
            </p:nvSpPr>
            <p:spPr bwMode="auto">
              <a:xfrm>
                <a:off x="840" y="2196"/>
                <a:ext cx="306" cy="138"/>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grpSp>
        <p:nvGrpSpPr>
          <p:cNvPr id="245" name="グループ化 244">
            <a:extLst>
              <a:ext uri="{FF2B5EF4-FFF2-40B4-BE49-F238E27FC236}">
                <a16:creationId xmlns:a16="http://schemas.microsoft.com/office/drawing/2014/main" id="{36930A8A-A4DB-4AFE-B637-2EFC8A13168E}"/>
              </a:ext>
            </a:extLst>
          </p:cNvPr>
          <p:cNvGrpSpPr/>
          <p:nvPr/>
        </p:nvGrpSpPr>
        <p:grpSpPr>
          <a:xfrm>
            <a:off x="5065242" y="609377"/>
            <a:ext cx="2116930" cy="1019450"/>
            <a:chOff x="3487186" y="113250"/>
            <a:chExt cx="4797716" cy="1860847"/>
          </a:xfrm>
        </p:grpSpPr>
        <p:grpSp>
          <p:nvGrpSpPr>
            <p:cNvPr id="246" name="Group 199">
              <a:extLst>
                <a:ext uri="{FF2B5EF4-FFF2-40B4-BE49-F238E27FC236}">
                  <a16:creationId xmlns:a16="http://schemas.microsoft.com/office/drawing/2014/main" id="{B59E2314-AD8E-4527-9357-8B71FFE41D71}"/>
                </a:ext>
              </a:extLst>
            </p:cNvPr>
            <p:cNvGrpSpPr>
              <a:grpSpLocks/>
            </p:cNvGrpSpPr>
            <p:nvPr/>
          </p:nvGrpSpPr>
          <p:grpSpPr bwMode="auto">
            <a:xfrm>
              <a:off x="3487186" y="1035048"/>
              <a:ext cx="1155374" cy="939049"/>
              <a:chOff x="516" y="0"/>
              <a:chExt cx="1880" cy="1528"/>
            </a:xfrm>
          </p:grpSpPr>
          <p:sp>
            <p:nvSpPr>
              <p:cNvPr id="257" name="AutoShape 179">
                <a:extLst>
                  <a:ext uri="{FF2B5EF4-FFF2-40B4-BE49-F238E27FC236}">
                    <a16:creationId xmlns:a16="http://schemas.microsoft.com/office/drawing/2014/main" id="{2A92AA8D-B95E-4520-9897-6F982FB51957}"/>
                  </a:ext>
                </a:extLst>
              </p:cNvPr>
              <p:cNvSpPr>
                <a:spLocks noChangeArrowheads="1"/>
              </p:cNvSpPr>
              <p:nvPr/>
            </p:nvSpPr>
            <p:spPr bwMode="auto">
              <a:xfrm>
                <a:off x="697" y="539"/>
                <a:ext cx="1485" cy="989"/>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gradFill rotWithShape="1">
                <a:gsLst>
                  <a:gs pos="0">
                    <a:srgbClr val="C0C0C0"/>
                  </a:gs>
                  <a:gs pos="50000">
                    <a:srgbClr val="C0C0C0">
                      <a:gamma/>
                      <a:tint val="0"/>
                      <a:invGamma/>
                    </a:srgbClr>
                  </a:gs>
                  <a:gs pos="100000">
                    <a:srgbClr val="C0C0C0"/>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58" name="Rectangle 180">
                <a:extLst>
                  <a:ext uri="{FF2B5EF4-FFF2-40B4-BE49-F238E27FC236}">
                    <a16:creationId xmlns:a16="http://schemas.microsoft.com/office/drawing/2014/main" id="{AF3AA4D0-2F56-4FC1-A02C-D35630EECE41}"/>
                  </a:ext>
                </a:extLst>
              </p:cNvPr>
              <p:cNvSpPr>
                <a:spLocks noChangeArrowheads="1"/>
              </p:cNvSpPr>
              <p:nvPr/>
            </p:nvSpPr>
            <p:spPr bwMode="auto">
              <a:xfrm>
                <a:off x="760" y="181"/>
                <a:ext cx="1352" cy="277"/>
              </a:xfrm>
              <a:prstGeom prst="rect">
                <a:avLst/>
              </a:prstGeom>
              <a:gradFill rotWithShape="1">
                <a:gsLst>
                  <a:gs pos="0">
                    <a:srgbClr val="808080">
                      <a:gamma/>
                      <a:tint val="0"/>
                      <a:invGamma/>
                    </a:srgbClr>
                  </a:gs>
                  <a:gs pos="50000">
                    <a:srgbClr val="808080"/>
                  </a:gs>
                  <a:gs pos="100000">
                    <a:srgbClr val="80808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59" name="Rectangle 181">
                <a:extLst>
                  <a:ext uri="{FF2B5EF4-FFF2-40B4-BE49-F238E27FC236}">
                    <a16:creationId xmlns:a16="http://schemas.microsoft.com/office/drawing/2014/main" id="{15E0B11D-B01C-4D2A-80B0-20AD881C437C}"/>
                  </a:ext>
                </a:extLst>
              </p:cNvPr>
              <p:cNvSpPr>
                <a:spLocks noChangeArrowheads="1"/>
              </p:cNvSpPr>
              <p:nvPr/>
            </p:nvSpPr>
            <p:spPr bwMode="auto">
              <a:xfrm flipV="1">
                <a:off x="1278" y="0"/>
                <a:ext cx="289" cy="182"/>
              </a:xfrm>
              <a:prstGeom prst="rect">
                <a:avLst/>
              </a:prstGeom>
              <a:gradFill rotWithShape="1">
                <a:gsLst>
                  <a:gs pos="0">
                    <a:srgbClr val="808080">
                      <a:gamma/>
                      <a:tint val="0"/>
                      <a:invGamma/>
                    </a:srgbClr>
                  </a:gs>
                  <a:gs pos="50000">
                    <a:srgbClr val="808080"/>
                  </a:gs>
                  <a:gs pos="100000">
                    <a:srgbClr val="808080">
                      <a:gamma/>
                      <a:tint val="0"/>
                      <a:invGamma/>
                    </a:srgbClr>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60" name="Rectangle 182">
                <a:extLst>
                  <a:ext uri="{FF2B5EF4-FFF2-40B4-BE49-F238E27FC236}">
                    <a16:creationId xmlns:a16="http://schemas.microsoft.com/office/drawing/2014/main" id="{5CCAEC24-624A-4B3E-80CB-389385B34BEE}"/>
                  </a:ext>
                </a:extLst>
              </p:cNvPr>
              <p:cNvSpPr>
                <a:spLocks noChangeArrowheads="1"/>
              </p:cNvSpPr>
              <p:nvPr/>
            </p:nvSpPr>
            <p:spPr bwMode="auto">
              <a:xfrm>
                <a:off x="516" y="446"/>
                <a:ext cx="1880" cy="144"/>
              </a:xfrm>
              <a:prstGeom prst="rect">
                <a:avLst/>
              </a:prstGeom>
              <a:gradFill rotWithShape="1">
                <a:gsLst>
                  <a:gs pos="0">
                    <a:srgbClr val="C0C0C0">
                      <a:gamma/>
                      <a:tint val="0"/>
                      <a:invGamma/>
                    </a:srgbClr>
                  </a:gs>
                  <a:gs pos="50000">
                    <a:srgbClr val="C0C0C0"/>
                  </a:gs>
                  <a:gs pos="100000">
                    <a:srgbClr val="C0C0C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61" name="Freeform 183">
                <a:extLst>
                  <a:ext uri="{FF2B5EF4-FFF2-40B4-BE49-F238E27FC236}">
                    <a16:creationId xmlns:a16="http://schemas.microsoft.com/office/drawing/2014/main" id="{EA06A15E-744B-4DDF-BF12-AFB513651512}"/>
                  </a:ext>
                </a:extLst>
              </p:cNvPr>
              <p:cNvSpPr>
                <a:spLocks/>
              </p:cNvSpPr>
              <p:nvPr/>
            </p:nvSpPr>
            <p:spPr bwMode="auto">
              <a:xfrm>
                <a:off x="1686" y="75"/>
                <a:ext cx="258" cy="614"/>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sp>
            <p:nvSpPr>
              <p:cNvPr id="262" name="Freeform 184">
                <a:extLst>
                  <a:ext uri="{FF2B5EF4-FFF2-40B4-BE49-F238E27FC236}">
                    <a16:creationId xmlns:a16="http://schemas.microsoft.com/office/drawing/2014/main" id="{C637BCF1-1A71-413B-96D1-B5824FAAC1EE}"/>
                  </a:ext>
                </a:extLst>
              </p:cNvPr>
              <p:cNvSpPr>
                <a:spLocks/>
              </p:cNvSpPr>
              <p:nvPr/>
            </p:nvSpPr>
            <p:spPr bwMode="auto">
              <a:xfrm>
                <a:off x="886" y="79"/>
                <a:ext cx="255" cy="613"/>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grpSp>
        <p:grpSp>
          <p:nvGrpSpPr>
            <p:cNvPr id="247" name="Group 199">
              <a:extLst>
                <a:ext uri="{FF2B5EF4-FFF2-40B4-BE49-F238E27FC236}">
                  <a16:creationId xmlns:a16="http://schemas.microsoft.com/office/drawing/2014/main" id="{30EFBE28-C1F6-4FD1-9388-1556C416FFDF}"/>
                </a:ext>
              </a:extLst>
            </p:cNvPr>
            <p:cNvGrpSpPr>
              <a:grpSpLocks/>
            </p:cNvGrpSpPr>
            <p:nvPr/>
          </p:nvGrpSpPr>
          <p:grpSpPr bwMode="auto">
            <a:xfrm>
              <a:off x="7129528" y="1017065"/>
              <a:ext cx="1155374" cy="939049"/>
              <a:chOff x="516" y="0"/>
              <a:chExt cx="1880" cy="1528"/>
            </a:xfrm>
          </p:grpSpPr>
          <p:sp>
            <p:nvSpPr>
              <p:cNvPr id="251" name="AutoShape 179">
                <a:extLst>
                  <a:ext uri="{FF2B5EF4-FFF2-40B4-BE49-F238E27FC236}">
                    <a16:creationId xmlns:a16="http://schemas.microsoft.com/office/drawing/2014/main" id="{8522C99A-37BC-48B5-A8D8-88C328372C3E}"/>
                  </a:ext>
                </a:extLst>
              </p:cNvPr>
              <p:cNvSpPr>
                <a:spLocks noChangeArrowheads="1"/>
              </p:cNvSpPr>
              <p:nvPr/>
            </p:nvSpPr>
            <p:spPr bwMode="auto">
              <a:xfrm>
                <a:off x="697" y="539"/>
                <a:ext cx="1485" cy="989"/>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gradFill rotWithShape="1">
                <a:gsLst>
                  <a:gs pos="0">
                    <a:srgbClr val="C0C0C0"/>
                  </a:gs>
                  <a:gs pos="50000">
                    <a:srgbClr val="C0C0C0">
                      <a:gamma/>
                      <a:tint val="0"/>
                      <a:invGamma/>
                    </a:srgbClr>
                  </a:gs>
                  <a:gs pos="100000">
                    <a:srgbClr val="C0C0C0"/>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dirty="0"/>
              </a:p>
            </p:txBody>
          </p:sp>
          <p:sp>
            <p:nvSpPr>
              <p:cNvPr id="252" name="Rectangle 180">
                <a:extLst>
                  <a:ext uri="{FF2B5EF4-FFF2-40B4-BE49-F238E27FC236}">
                    <a16:creationId xmlns:a16="http://schemas.microsoft.com/office/drawing/2014/main" id="{40823E4A-E7B2-42C6-ADB3-EDC7868B0908}"/>
                  </a:ext>
                </a:extLst>
              </p:cNvPr>
              <p:cNvSpPr>
                <a:spLocks noChangeArrowheads="1"/>
              </p:cNvSpPr>
              <p:nvPr/>
            </p:nvSpPr>
            <p:spPr bwMode="auto">
              <a:xfrm>
                <a:off x="760" y="181"/>
                <a:ext cx="1352" cy="277"/>
              </a:xfrm>
              <a:prstGeom prst="rect">
                <a:avLst/>
              </a:prstGeom>
              <a:gradFill rotWithShape="1">
                <a:gsLst>
                  <a:gs pos="0">
                    <a:srgbClr val="808080">
                      <a:gamma/>
                      <a:tint val="0"/>
                      <a:invGamma/>
                    </a:srgbClr>
                  </a:gs>
                  <a:gs pos="50000">
                    <a:srgbClr val="808080"/>
                  </a:gs>
                  <a:gs pos="100000">
                    <a:srgbClr val="80808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53" name="Rectangle 181">
                <a:extLst>
                  <a:ext uri="{FF2B5EF4-FFF2-40B4-BE49-F238E27FC236}">
                    <a16:creationId xmlns:a16="http://schemas.microsoft.com/office/drawing/2014/main" id="{A8E7EA63-26A5-47AD-8FA9-71CDA4C02581}"/>
                  </a:ext>
                </a:extLst>
              </p:cNvPr>
              <p:cNvSpPr>
                <a:spLocks noChangeArrowheads="1"/>
              </p:cNvSpPr>
              <p:nvPr/>
            </p:nvSpPr>
            <p:spPr bwMode="auto">
              <a:xfrm flipV="1">
                <a:off x="1278" y="0"/>
                <a:ext cx="289" cy="182"/>
              </a:xfrm>
              <a:prstGeom prst="rect">
                <a:avLst/>
              </a:prstGeom>
              <a:gradFill rotWithShape="1">
                <a:gsLst>
                  <a:gs pos="0">
                    <a:srgbClr val="808080">
                      <a:gamma/>
                      <a:tint val="0"/>
                      <a:invGamma/>
                    </a:srgbClr>
                  </a:gs>
                  <a:gs pos="50000">
                    <a:srgbClr val="808080"/>
                  </a:gs>
                  <a:gs pos="100000">
                    <a:srgbClr val="808080">
                      <a:gamma/>
                      <a:tint val="0"/>
                      <a:invGamma/>
                    </a:srgbClr>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54" name="Rectangle 182">
                <a:extLst>
                  <a:ext uri="{FF2B5EF4-FFF2-40B4-BE49-F238E27FC236}">
                    <a16:creationId xmlns:a16="http://schemas.microsoft.com/office/drawing/2014/main" id="{8AA917EF-DFD2-47EE-BFCA-8A78A75DADA5}"/>
                  </a:ext>
                </a:extLst>
              </p:cNvPr>
              <p:cNvSpPr>
                <a:spLocks noChangeArrowheads="1"/>
              </p:cNvSpPr>
              <p:nvPr/>
            </p:nvSpPr>
            <p:spPr bwMode="auto">
              <a:xfrm>
                <a:off x="516" y="446"/>
                <a:ext cx="1880" cy="144"/>
              </a:xfrm>
              <a:prstGeom prst="rect">
                <a:avLst/>
              </a:prstGeom>
              <a:gradFill rotWithShape="1">
                <a:gsLst>
                  <a:gs pos="0">
                    <a:srgbClr val="C0C0C0">
                      <a:gamma/>
                      <a:tint val="0"/>
                      <a:invGamma/>
                    </a:srgbClr>
                  </a:gs>
                  <a:gs pos="50000">
                    <a:srgbClr val="C0C0C0"/>
                  </a:gs>
                  <a:gs pos="100000">
                    <a:srgbClr val="C0C0C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55" name="Freeform 183">
                <a:extLst>
                  <a:ext uri="{FF2B5EF4-FFF2-40B4-BE49-F238E27FC236}">
                    <a16:creationId xmlns:a16="http://schemas.microsoft.com/office/drawing/2014/main" id="{C3550657-05E9-496C-95C2-454A3D61189C}"/>
                  </a:ext>
                </a:extLst>
              </p:cNvPr>
              <p:cNvSpPr>
                <a:spLocks/>
              </p:cNvSpPr>
              <p:nvPr/>
            </p:nvSpPr>
            <p:spPr bwMode="auto">
              <a:xfrm>
                <a:off x="1686" y="75"/>
                <a:ext cx="258" cy="614"/>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sp>
            <p:nvSpPr>
              <p:cNvPr id="256" name="Freeform 184">
                <a:extLst>
                  <a:ext uri="{FF2B5EF4-FFF2-40B4-BE49-F238E27FC236}">
                    <a16:creationId xmlns:a16="http://schemas.microsoft.com/office/drawing/2014/main" id="{38E78ED7-B116-4C9B-823F-D083B914DAEE}"/>
                  </a:ext>
                </a:extLst>
              </p:cNvPr>
              <p:cNvSpPr>
                <a:spLocks/>
              </p:cNvSpPr>
              <p:nvPr/>
            </p:nvSpPr>
            <p:spPr bwMode="auto">
              <a:xfrm>
                <a:off x="886" y="79"/>
                <a:ext cx="255" cy="613"/>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grpSp>
        <p:sp>
          <p:nvSpPr>
            <p:cNvPr id="248" name="Rectangle 181">
              <a:extLst>
                <a:ext uri="{FF2B5EF4-FFF2-40B4-BE49-F238E27FC236}">
                  <a16:creationId xmlns:a16="http://schemas.microsoft.com/office/drawing/2014/main" id="{6E353E25-659F-443D-8CA2-806DE4087702}"/>
                </a:ext>
              </a:extLst>
            </p:cNvPr>
            <p:cNvSpPr>
              <a:spLocks noChangeArrowheads="1"/>
            </p:cNvSpPr>
            <p:nvPr/>
          </p:nvSpPr>
          <p:spPr bwMode="auto">
            <a:xfrm flipV="1">
              <a:off x="3958398" y="336167"/>
              <a:ext cx="166453" cy="716231"/>
            </a:xfrm>
            <a:prstGeom prst="rect">
              <a:avLst/>
            </a:prstGeom>
            <a:gradFill rotWithShape="1">
              <a:gsLst>
                <a:gs pos="0">
                  <a:srgbClr val="808080">
                    <a:gamma/>
                    <a:tint val="0"/>
                    <a:invGamma/>
                  </a:srgbClr>
                </a:gs>
                <a:gs pos="50000">
                  <a:srgbClr val="808080"/>
                </a:gs>
                <a:gs pos="100000">
                  <a:srgbClr val="808080">
                    <a:gamma/>
                    <a:tint val="0"/>
                    <a:invGamma/>
                  </a:srgbClr>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49" name="Rectangle 181">
              <a:extLst>
                <a:ext uri="{FF2B5EF4-FFF2-40B4-BE49-F238E27FC236}">
                  <a16:creationId xmlns:a16="http://schemas.microsoft.com/office/drawing/2014/main" id="{1A7D6942-5D9F-4182-AE94-D77DEBE30A83}"/>
                </a:ext>
              </a:extLst>
            </p:cNvPr>
            <p:cNvSpPr>
              <a:spLocks noChangeArrowheads="1"/>
            </p:cNvSpPr>
            <p:nvPr/>
          </p:nvSpPr>
          <p:spPr bwMode="auto">
            <a:xfrm flipV="1">
              <a:off x="7599908" y="347779"/>
              <a:ext cx="166453" cy="716231"/>
            </a:xfrm>
            <a:prstGeom prst="rect">
              <a:avLst/>
            </a:prstGeom>
            <a:gradFill rotWithShape="1">
              <a:gsLst>
                <a:gs pos="0">
                  <a:srgbClr val="808080">
                    <a:gamma/>
                    <a:tint val="0"/>
                    <a:invGamma/>
                  </a:srgbClr>
                </a:gs>
                <a:gs pos="50000">
                  <a:srgbClr val="808080"/>
                </a:gs>
                <a:gs pos="100000">
                  <a:srgbClr val="808080">
                    <a:gamma/>
                    <a:tint val="0"/>
                    <a:invGamma/>
                  </a:srgbClr>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50" name="Rectangle 181">
              <a:extLst>
                <a:ext uri="{FF2B5EF4-FFF2-40B4-BE49-F238E27FC236}">
                  <a16:creationId xmlns:a16="http://schemas.microsoft.com/office/drawing/2014/main" id="{465DA355-CD3B-441D-8102-0D404FDD0C94}"/>
                </a:ext>
              </a:extLst>
            </p:cNvPr>
            <p:cNvSpPr>
              <a:spLocks noChangeArrowheads="1"/>
            </p:cNvSpPr>
            <p:nvPr/>
          </p:nvSpPr>
          <p:spPr bwMode="auto">
            <a:xfrm rot="16200000" flipV="1">
              <a:off x="5662018" y="-1592898"/>
              <a:ext cx="452934" cy="3865229"/>
            </a:xfrm>
            <a:prstGeom prst="rect">
              <a:avLst/>
            </a:prstGeom>
            <a:gradFill rotWithShape="1">
              <a:gsLst>
                <a:gs pos="0">
                  <a:srgbClr val="808080">
                    <a:gamma/>
                    <a:tint val="0"/>
                    <a:invGamma/>
                  </a:srgbClr>
                </a:gs>
                <a:gs pos="50000">
                  <a:srgbClr val="808080"/>
                </a:gs>
                <a:gs pos="100000">
                  <a:srgbClr val="808080">
                    <a:gamma/>
                    <a:tint val="0"/>
                    <a:invGamma/>
                  </a:srgbClr>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dirty="0"/>
            </a:p>
          </p:txBody>
        </p:sp>
      </p:grpSp>
      <p:sp>
        <p:nvSpPr>
          <p:cNvPr id="263" name="フリーフォーム 318">
            <a:extLst>
              <a:ext uri="{FF2B5EF4-FFF2-40B4-BE49-F238E27FC236}">
                <a16:creationId xmlns:a16="http://schemas.microsoft.com/office/drawing/2014/main" id="{068CEE4C-7FEB-45B0-9F61-F5B5E04FC97B}"/>
              </a:ext>
            </a:extLst>
          </p:cNvPr>
          <p:cNvSpPr/>
          <p:nvPr/>
        </p:nvSpPr>
        <p:spPr>
          <a:xfrm>
            <a:off x="5034113" y="1483324"/>
            <a:ext cx="563830" cy="426788"/>
          </a:xfrm>
          <a:custGeom>
            <a:avLst/>
            <a:gdLst>
              <a:gd name="connsiteX0" fmla="*/ 0 w 1409700"/>
              <a:gd name="connsiteY0" fmla="*/ 19050 h 762000"/>
              <a:gd name="connsiteX1" fmla="*/ 114300 w 1409700"/>
              <a:gd name="connsiteY1" fmla="*/ 390525 h 762000"/>
              <a:gd name="connsiteX2" fmla="*/ 390525 w 1409700"/>
              <a:gd name="connsiteY2" fmla="*/ 428625 h 762000"/>
              <a:gd name="connsiteX3" fmla="*/ 571500 w 1409700"/>
              <a:gd name="connsiteY3" fmla="*/ 752475 h 762000"/>
              <a:gd name="connsiteX4" fmla="*/ 857250 w 1409700"/>
              <a:gd name="connsiteY4" fmla="*/ 762000 h 762000"/>
              <a:gd name="connsiteX5" fmla="*/ 1028700 w 1409700"/>
              <a:gd name="connsiteY5" fmla="*/ 409575 h 762000"/>
              <a:gd name="connsiteX6" fmla="*/ 1276350 w 1409700"/>
              <a:gd name="connsiteY6" fmla="*/ 371475 h 762000"/>
              <a:gd name="connsiteX7" fmla="*/ 1409700 w 1409700"/>
              <a:gd name="connsiteY7" fmla="*/ 0 h 762000"/>
              <a:gd name="connsiteX8" fmla="*/ 0 w 1409700"/>
              <a:gd name="connsiteY8" fmla="*/ 1905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700" h="762000">
                <a:moveTo>
                  <a:pt x="0" y="19050"/>
                </a:moveTo>
                <a:lnTo>
                  <a:pt x="114300" y="390525"/>
                </a:lnTo>
                <a:lnTo>
                  <a:pt x="390525" y="428625"/>
                </a:lnTo>
                <a:lnTo>
                  <a:pt x="571500" y="752475"/>
                </a:lnTo>
                <a:lnTo>
                  <a:pt x="857250" y="762000"/>
                </a:lnTo>
                <a:lnTo>
                  <a:pt x="1028700" y="409575"/>
                </a:lnTo>
                <a:lnTo>
                  <a:pt x="1276350" y="371475"/>
                </a:lnTo>
                <a:lnTo>
                  <a:pt x="1409700" y="0"/>
                </a:lnTo>
                <a:lnTo>
                  <a:pt x="0" y="19050"/>
                </a:lnTo>
                <a:close/>
              </a:path>
            </a:pathLst>
          </a:custGeom>
          <a:pattFill prst="smGrid">
            <a:fgClr>
              <a:schemeClr val="bg1"/>
            </a:fgClr>
            <a:bgClr>
              <a:schemeClr val="tx1"/>
            </a:bgClr>
          </a:patt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300" dirty="0">
              <a:latin typeface="UD デジタル 教科書体 N-R" panose="02020400000000000000" pitchFamily="17" charset="-128"/>
              <a:ea typeface="UD デジタル 教科書体 N-R" panose="02020400000000000000" pitchFamily="17" charset="-128"/>
            </a:endParaRPr>
          </a:p>
        </p:txBody>
      </p:sp>
      <p:sp>
        <p:nvSpPr>
          <p:cNvPr id="265" name="フリーフォーム 318">
            <a:extLst>
              <a:ext uri="{FF2B5EF4-FFF2-40B4-BE49-F238E27FC236}">
                <a16:creationId xmlns:a16="http://schemas.microsoft.com/office/drawing/2014/main" id="{E7A74527-7429-4D13-AF4D-D8C3CE99B623}"/>
              </a:ext>
            </a:extLst>
          </p:cNvPr>
          <p:cNvSpPr/>
          <p:nvPr/>
        </p:nvSpPr>
        <p:spPr>
          <a:xfrm>
            <a:off x="6649049" y="1473318"/>
            <a:ext cx="563830" cy="426788"/>
          </a:xfrm>
          <a:custGeom>
            <a:avLst/>
            <a:gdLst>
              <a:gd name="connsiteX0" fmla="*/ 0 w 1409700"/>
              <a:gd name="connsiteY0" fmla="*/ 19050 h 762000"/>
              <a:gd name="connsiteX1" fmla="*/ 114300 w 1409700"/>
              <a:gd name="connsiteY1" fmla="*/ 390525 h 762000"/>
              <a:gd name="connsiteX2" fmla="*/ 390525 w 1409700"/>
              <a:gd name="connsiteY2" fmla="*/ 428625 h 762000"/>
              <a:gd name="connsiteX3" fmla="*/ 571500 w 1409700"/>
              <a:gd name="connsiteY3" fmla="*/ 752475 h 762000"/>
              <a:gd name="connsiteX4" fmla="*/ 857250 w 1409700"/>
              <a:gd name="connsiteY4" fmla="*/ 762000 h 762000"/>
              <a:gd name="connsiteX5" fmla="*/ 1028700 w 1409700"/>
              <a:gd name="connsiteY5" fmla="*/ 409575 h 762000"/>
              <a:gd name="connsiteX6" fmla="*/ 1276350 w 1409700"/>
              <a:gd name="connsiteY6" fmla="*/ 371475 h 762000"/>
              <a:gd name="connsiteX7" fmla="*/ 1409700 w 1409700"/>
              <a:gd name="connsiteY7" fmla="*/ 0 h 762000"/>
              <a:gd name="connsiteX8" fmla="*/ 0 w 1409700"/>
              <a:gd name="connsiteY8" fmla="*/ 1905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700" h="762000">
                <a:moveTo>
                  <a:pt x="0" y="19050"/>
                </a:moveTo>
                <a:lnTo>
                  <a:pt x="114300" y="390525"/>
                </a:lnTo>
                <a:lnTo>
                  <a:pt x="390525" y="428625"/>
                </a:lnTo>
                <a:lnTo>
                  <a:pt x="571500" y="752475"/>
                </a:lnTo>
                <a:lnTo>
                  <a:pt x="857250" y="762000"/>
                </a:lnTo>
                <a:lnTo>
                  <a:pt x="1028700" y="409575"/>
                </a:lnTo>
                <a:lnTo>
                  <a:pt x="1276350" y="371475"/>
                </a:lnTo>
                <a:lnTo>
                  <a:pt x="1409700" y="0"/>
                </a:lnTo>
                <a:lnTo>
                  <a:pt x="0" y="19050"/>
                </a:lnTo>
                <a:close/>
              </a:path>
            </a:pathLst>
          </a:custGeom>
          <a:pattFill prst="smGrid">
            <a:fgClr>
              <a:schemeClr val="bg1"/>
            </a:fgClr>
            <a:bgClr>
              <a:schemeClr val="tx1"/>
            </a:bgClr>
          </a:patt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300" dirty="0">
              <a:latin typeface="UD デジタル 教科書体 N-R" panose="02020400000000000000" pitchFamily="17" charset="-128"/>
              <a:ea typeface="UD デジタル 教科書体 N-R" panose="02020400000000000000" pitchFamily="17" charset="-128"/>
            </a:endParaRPr>
          </a:p>
        </p:txBody>
      </p:sp>
      <p:grpSp>
        <p:nvGrpSpPr>
          <p:cNvPr id="4" name="グループ化 3">
            <a:extLst>
              <a:ext uri="{FF2B5EF4-FFF2-40B4-BE49-F238E27FC236}">
                <a16:creationId xmlns:a16="http://schemas.microsoft.com/office/drawing/2014/main" id="{C5ECDA56-75BC-4D1E-A1C9-22B460D7230F}"/>
              </a:ext>
            </a:extLst>
          </p:cNvPr>
          <p:cNvGrpSpPr/>
          <p:nvPr/>
        </p:nvGrpSpPr>
        <p:grpSpPr>
          <a:xfrm>
            <a:off x="7102649" y="4707940"/>
            <a:ext cx="1872194" cy="2021744"/>
            <a:chOff x="190657" y="1754763"/>
            <a:chExt cx="3104332" cy="3975047"/>
          </a:xfrm>
        </p:grpSpPr>
        <p:sp>
          <p:nvSpPr>
            <p:cNvPr id="3" name="正方形/長方形 2">
              <a:extLst>
                <a:ext uri="{FF2B5EF4-FFF2-40B4-BE49-F238E27FC236}">
                  <a16:creationId xmlns:a16="http://schemas.microsoft.com/office/drawing/2014/main" id="{3F711761-53A1-4893-BD51-A730FBA26A27}"/>
                </a:ext>
              </a:extLst>
            </p:cNvPr>
            <p:cNvSpPr/>
            <p:nvPr/>
          </p:nvSpPr>
          <p:spPr>
            <a:xfrm>
              <a:off x="190657" y="1754763"/>
              <a:ext cx="3104332" cy="397504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458" name="Picture 2" descr="おうちで美味しいお茶を楽しむ iwakiからガラス製の急須が誕生!┃【公式】iwaki Webショップ">
              <a:extLst>
                <a:ext uri="{FF2B5EF4-FFF2-40B4-BE49-F238E27FC236}">
                  <a16:creationId xmlns:a16="http://schemas.microsoft.com/office/drawing/2014/main" id="{552C7B15-7DF5-4BBD-A9F9-FD541626C51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9469" y="2634604"/>
              <a:ext cx="2960442" cy="27392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
        <p:nvSpPr>
          <p:cNvPr id="6" name="楕円 5">
            <a:extLst>
              <a:ext uri="{FF2B5EF4-FFF2-40B4-BE49-F238E27FC236}">
                <a16:creationId xmlns:a16="http://schemas.microsoft.com/office/drawing/2014/main" id="{232B82FC-B515-4035-89B0-06108E221641}"/>
              </a:ext>
            </a:extLst>
          </p:cNvPr>
          <p:cNvSpPr/>
          <p:nvPr/>
        </p:nvSpPr>
        <p:spPr>
          <a:xfrm>
            <a:off x="4842991" y="3122753"/>
            <a:ext cx="1070682" cy="56016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4" name="楕円 223">
            <a:extLst>
              <a:ext uri="{FF2B5EF4-FFF2-40B4-BE49-F238E27FC236}">
                <a16:creationId xmlns:a16="http://schemas.microsoft.com/office/drawing/2014/main" id="{0F3683C9-9AAC-4018-9AEF-133865A57B5B}"/>
              </a:ext>
            </a:extLst>
          </p:cNvPr>
          <p:cNvSpPr/>
          <p:nvPr/>
        </p:nvSpPr>
        <p:spPr>
          <a:xfrm>
            <a:off x="6361243" y="3145504"/>
            <a:ext cx="1070682" cy="56016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5" name="楕円 224">
            <a:extLst>
              <a:ext uri="{FF2B5EF4-FFF2-40B4-BE49-F238E27FC236}">
                <a16:creationId xmlns:a16="http://schemas.microsoft.com/office/drawing/2014/main" id="{AF78F152-A189-4E4B-8B07-2676F581211C}"/>
              </a:ext>
            </a:extLst>
          </p:cNvPr>
          <p:cNvSpPr/>
          <p:nvPr/>
        </p:nvSpPr>
        <p:spPr>
          <a:xfrm>
            <a:off x="7452515" y="5776667"/>
            <a:ext cx="790978" cy="26830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228" name="グループ化 227">
            <a:extLst>
              <a:ext uri="{FF2B5EF4-FFF2-40B4-BE49-F238E27FC236}">
                <a16:creationId xmlns:a16="http://schemas.microsoft.com/office/drawing/2014/main" id="{B5D427A4-5D85-4E39-BA41-A90793E28365}"/>
              </a:ext>
            </a:extLst>
          </p:cNvPr>
          <p:cNvGrpSpPr/>
          <p:nvPr/>
        </p:nvGrpSpPr>
        <p:grpSpPr>
          <a:xfrm>
            <a:off x="7074201" y="4283506"/>
            <a:ext cx="1997997" cy="417720"/>
            <a:chOff x="3127037" y="4049639"/>
            <a:chExt cx="2166526" cy="452954"/>
          </a:xfrm>
        </p:grpSpPr>
        <p:sp>
          <p:nvSpPr>
            <p:cNvPr id="229" name="テキスト ボックス 228">
              <a:extLst>
                <a:ext uri="{FF2B5EF4-FFF2-40B4-BE49-F238E27FC236}">
                  <a16:creationId xmlns:a16="http://schemas.microsoft.com/office/drawing/2014/main" id="{2241519E-80CF-4677-A289-C314AB536614}"/>
                </a:ext>
              </a:extLst>
            </p:cNvPr>
            <p:cNvSpPr txBox="1"/>
            <p:nvPr/>
          </p:nvSpPr>
          <p:spPr>
            <a:xfrm>
              <a:off x="3139568" y="4068734"/>
              <a:ext cx="2153995" cy="433859"/>
            </a:xfrm>
            <a:prstGeom prst="rect">
              <a:avLst/>
            </a:prstGeom>
            <a:noFill/>
          </p:spPr>
          <p:txBody>
            <a:bodyPr wrap="none" rtlCol="0">
              <a:spAutoFit/>
            </a:bodyPr>
            <a:lstStyle/>
            <a:p>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お茶っ葉フィルター</a:t>
              </a:r>
            </a:p>
          </p:txBody>
        </p:sp>
        <p:sp>
          <p:nvSpPr>
            <p:cNvPr id="230" name="テキスト ボックス 229">
              <a:extLst>
                <a:ext uri="{FF2B5EF4-FFF2-40B4-BE49-F238E27FC236}">
                  <a16:creationId xmlns:a16="http://schemas.microsoft.com/office/drawing/2014/main" id="{8E95846D-4248-4653-8765-2B5796B0ED9E}"/>
                </a:ext>
              </a:extLst>
            </p:cNvPr>
            <p:cNvSpPr txBox="1"/>
            <p:nvPr/>
          </p:nvSpPr>
          <p:spPr>
            <a:xfrm>
              <a:off x="3129909" y="4055750"/>
              <a:ext cx="2153995" cy="433859"/>
            </a:xfrm>
            <a:prstGeom prst="rect">
              <a:avLst/>
            </a:prstGeom>
            <a:noFill/>
          </p:spPr>
          <p:txBody>
            <a:bodyPr wrap="none" rtlCol="0">
              <a:spAutoFit/>
            </a:bodyPr>
            <a:lstStyle/>
            <a:p>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お茶っ葉フィルター</a:t>
              </a:r>
            </a:p>
          </p:txBody>
        </p:sp>
        <p:sp>
          <p:nvSpPr>
            <p:cNvPr id="231" name="テキスト ボックス 230">
              <a:extLst>
                <a:ext uri="{FF2B5EF4-FFF2-40B4-BE49-F238E27FC236}">
                  <a16:creationId xmlns:a16="http://schemas.microsoft.com/office/drawing/2014/main" id="{E6C235FB-5901-4F34-8025-130A2DB658B0}"/>
                </a:ext>
              </a:extLst>
            </p:cNvPr>
            <p:cNvSpPr txBox="1"/>
            <p:nvPr/>
          </p:nvSpPr>
          <p:spPr>
            <a:xfrm>
              <a:off x="3127037" y="4049639"/>
              <a:ext cx="2153996" cy="433859"/>
            </a:xfrm>
            <a:prstGeom prst="rect">
              <a:avLst/>
            </a:prstGeom>
            <a:noFill/>
          </p:spPr>
          <p:txBody>
            <a:bodyPr wrap="none" rtlCol="0">
              <a:spAutoFit/>
            </a:bodyPr>
            <a:lstStyle/>
            <a:p>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お茶っ葉フィルター</a:t>
              </a:r>
            </a:p>
          </p:txBody>
        </p:sp>
      </p:grpSp>
      <p:sp>
        <p:nvSpPr>
          <p:cNvPr id="8" name="矢印: 右 7">
            <a:extLst>
              <a:ext uri="{FF2B5EF4-FFF2-40B4-BE49-F238E27FC236}">
                <a16:creationId xmlns:a16="http://schemas.microsoft.com/office/drawing/2014/main" id="{55026AFA-3A6D-4FFE-89E0-56A20B1CBA13}"/>
              </a:ext>
            </a:extLst>
          </p:cNvPr>
          <p:cNvSpPr/>
          <p:nvPr/>
        </p:nvSpPr>
        <p:spPr>
          <a:xfrm>
            <a:off x="2751106" y="1952442"/>
            <a:ext cx="901587" cy="1016612"/>
          </a:xfrm>
          <a:prstGeom prst="rightArrow">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64" name="グループ化 263">
            <a:extLst>
              <a:ext uri="{FF2B5EF4-FFF2-40B4-BE49-F238E27FC236}">
                <a16:creationId xmlns:a16="http://schemas.microsoft.com/office/drawing/2014/main" id="{917F744B-F720-45BD-8148-70FE043B1B76}"/>
              </a:ext>
            </a:extLst>
          </p:cNvPr>
          <p:cNvGrpSpPr/>
          <p:nvPr/>
        </p:nvGrpSpPr>
        <p:grpSpPr>
          <a:xfrm>
            <a:off x="7279882" y="549202"/>
            <a:ext cx="1758498" cy="406333"/>
            <a:chOff x="1468003" y="3462612"/>
            <a:chExt cx="1885074" cy="438867"/>
          </a:xfrm>
        </p:grpSpPr>
        <p:sp>
          <p:nvSpPr>
            <p:cNvPr id="266" name="テキスト ボックス 265">
              <a:extLst>
                <a:ext uri="{FF2B5EF4-FFF2-40B4-BE49-F238E27FC236}">
                  <a16:creationId xmlns:a16="http://schemas.microsoft.com/office/drawing/2014/main" id="{83BA0C95-0E5E-4329-BC1D-3D18AAF4DD4C}"/>
                </a:ext>
              </a:extLst>
            </p:cNvPr>
            <p:cNvSpPr txBox="1"/>
            <p:nvPr/>
          </p:nvSpPr>
          <p:spPr>
            <a:xfrm>
              <a:off x="1471215" y="3469333"/>
              <a:ext cx="1876821" cy="432146"/>
            </a:xfrm>
            <a:prstGeom prst="rect">
              <a:avLst/>
            </a:prstGeom>
            <a:noFill/>
          </p:spPr>
          <p:txBody>
            <a:bodyPr wrap="none" rtlCol="0">
              <a:spAutoFit/>
            </a:bodyPr>
            <a:lstStyle/>
            <a:p>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金網セット治具</a:t>
              </a:r>
            </a:p>
          </p:txBody>
        </p:sp>
        <p:sp>
          <p:nvSpPr>
            <p:cNvPr id="267" name="テキスト ボックス 266">
              <a:extLst>
                <a:ext uri="{FF2B5EF4-FFF2-40B4-BE49-F238E27FC236}">
                  <a16:creationId xmlns:a16="http://schemas.microsoft.com/office/drawing/2014/main" id="{44B606BF-D828-49E8-BC36-B28E54401EC6}"/>
                </a:ext>
              </a:extLst>
            </p:cNvPr>
            <p:cNvSpPr txBox="1"/>
            <p:nvPr/>
          </p:nvSpPr>
          <p:spPr>
            <a:xfrm>
              <a:off x="1468003" y="3462612"/>
              <a:ext cx="1876822" cy="432146"/>
            </a:xfrm>
            <a:prstGeom prst="rect">
              <a:avLst/>
            </a:prstGeom>
            <a:noFill/>
          </p:spPr>
          <p:txBody>
            <a:bodyPr wrap="none" rtlCol="0">
              <a:spAutoFit/>
            </a:bodyPr>
            <a:lstStyle/>
            <a:p>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金網セット治具</a:t>
              </a:r>
            </a:p>
          </p:txBody>
        </p:sp>
        <p:sp>
          <p:nvSpPr>
            <p:cNvPr id="268" name="テキスト ボックス 267">
              <a:extLst>
                <a:ext uri="{FF2B5EF4-FFF2-40B4-BE49-F238E27FC236}">
                  <a16:creationId xmlns:a16="http://schemas.microsoft.com/office/drawing/2014/main" id="{454B365B-1B27-4639-9D9B-105CC753F410}"/>
                </a:ext>
              </a:extLst>
            </p:cNvPr>
            <p:cNvSpPr txBox="1"/>
            <p:nvPr/>
          </p:nvSpPr>
          <p:spPr>
            <a:xfrm>
              <a:off x="1476254" y="3466347"/>
              <a:ext cx="1876823" cy="432146"/>
            </a:xfrm>
            <a:prstGeom prst="rect">
              <a:avLst/>
            </a:prstGeom>
            <a:noFill/>
          </p:spPr>
          <p:txBody>
            <a:bodyPr wrap="none" rtlCol="0">
              <a:spAutoFit/>
            </a:bodyPr>
            <a:lstStyle/>
            <a:p>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金網セット治具</a:t>
              </a:r>
            </a:p>
          </p:txBody>
        </p:sp>
      </p:grpSp>
      <p:grpSp>
        <p:nvGrpSpPr>
          <p:cNvPr id="269" name="グループ化 268">
            <a:extLst>
              <a:ext uri="{FF2B5EF4-FFF2-40B4-BE49-F238E27FC236}">
                <a16:creationId xmlns:a16="http://schemas.microsoft.com/office/drawing/2014/main" id="{C3671319-B4B5-4218-AF09-B01FA231081A}"/>
              </a:ext>
            </a:extLst>
          </p:cNvPr>
          <p:cNvGrpSpPr/>
          <p:nvPr/>
        </p:nvGrpSpPr>
        <p:grpSpPr>
          <a:xfrm>
            <a:off x="7172895" y="1476689"/>
            <a:ext cx="705323" cy="406333"/>
            <a:chOff x="1468003" y="3462612"/>
            <a:chExt cx="756093" cy="438867"/>
          </a:xfrm>
        </p:grpSpPr>
        <p:sp>
          <p:nvSpPr>
            <p:cNvPr id="270" name="テキスト ボックス 269">
              <a:extLst>
                <a:ext uri="{FF2B5EF4-FFF2-40B4-BE49-F238E27FC236}">
                  <a16:creationId xmlns:a16="http://schemas.microsoft.com/office/drawing/2014/main" id="{3DD58830-A872-4217-879A-37443CABB04B}"/>
                </a:ext>
              </a:extLst>
            </p:cNvPr>
            <p:cNvSpPr txBox="1"/>
            <p:nvPr/>
          </p:nvSpPr>
          <p:spPr>
            <a:xfrm>
              <a:off x="1471215" y="3469333"/>
              <a:ext cx="747843" cy="432146"/>
            </a:xfrm>
            <a:prstGeom prst="rect">
              <a:avLst/>
            </a:prstGeom>
            <a:noFill/>
          </p:spPr>
          <p:txBody>
            <a:bodyPr wrap="none" rtlCol="0">
              <a:spAutoFit/>
            </a:bodyPr>
            <a:lstStyle/>
            <a:p>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a:t>
              </a:r>
            </a:p>
          </p:txBody>
        </p:sp>
        <p:sp>
          <p:nvSpPr>
            <p:cNvPr id="271" name="テキスト ボックス 270">
              <a:extLst>
                <a:ext uri="{FF2B5EF4-FFF2-40B4-BE49-F238E27FC236}">
                  <a16:creationId xmlns:a16="http://schemas.microsoft.com/office/drawing/2014/main" id="{A7941ADF-92EE-42C0-A55F-689336110C37}"/>
                </a:ext>
              </a:extLst>
            </p:cNvPr>
            <p:cNvSpPr txBox="1"/>
            <p:nvPr/>
          </p:nvSpPr>
          <p:spPr>
            <a:xfrm>
              <a:off x="1468003" y="3462612"/>
              <a:ext cx="747842" cy="432146"/>
            </a:xfrm>
            <a:prstGeom prst="rect">
              <a:avLst/>
            </a:prstGeom>
            <a:noFill/>
          </p:spPr>
          <p:txBody>
            <a:bodyPr wrap="none" rtlCol="0">
              <a:spAutoFit/>
            </a:bodyPr>
            <a:lstStyle/>
            <a:p>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金網</a:t>
              </a:r>
            </a:p>
          </p:txBody>
        </p:sp>
        <p:sp>
          <p:nvSpPr>
            <p:cNvPr id="272" name="テキスト ボックス 271">
              <a:extLst>
                <a:ext uri="{FF2B5EF4-FFF2-40B4-BE49-F238E27FC236}">
                  <a16:creationId xmlns:a16="http://schemas.microsoft.com/office/drawing/2014/main" id="{5527443D-8D58-45A9-8512-7B8DB84C4C48}"/>
                </a:ext>
              </a:extLst>
            </p:cNvPr>
            <p:cNvSpPr txBox="1"/>
            <p:nvPr/>
          </p:nvSpPr>
          <p:spPr>
            <a:xfrm>
              <a:off x="1476254" y="3466347"/>
              <a:ext cx="747842" cy="432146"/>
            </a:xfrm>
            <a:prstGeom prst="rect">
              <a:avLst/>
            </a:prstGeom>
            <a:noFill/>
          </p:spPr>
          <p:txBody>
            <a:bodyPr wrap="none" rtlCol="0">
              <a:spAutoFit/>
            </a:bodyPr>
            <a:lstStyle/>
            <a:p>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a:t>
              </a:r>
            </a:p>
          </p:txBody>
        </p:sp>
      </p:grpSp>
      <p:grpSp>
        <p:nvGrpSpPr>
          <p:cNvPr id="275" name="グループ化 274">
            <a:extLst>
              <a:ext uri="{FF2B5EF4-FFF2-40B4-BE49-F238E27FC236}">
                <a16:creationId xmlns:a16="http://schemas.microsoft.com/office/drawing/2014/main" id="{405C6A42-B44D-4F53-8B6C-2D4C4A7DB410}"/>
              </a:ext>
            </a:extLst>
          </p:cNvPr>
          <p:cNvGrpSpPr/>
          <p:nvPr/>
        </p:nvGrpSpPr>
        <p:grpSpPr>
          <a:xfrm>
            <a:off x="2803771" y="4352834"/>
            <a:ext cx="954107" cy="400111"/>
            <a:chOff x="1471215" y="3469331"/>
            <a:chExt cx="1022785" cy="432148"/>
          </a:xfrm>
        </p:grpSpPr>
        <p:sp>
          <p:nvSpPr>
            <p:cNvPr id="276" name="テキスト ボックス 275">
              <a:extLst>
                <a:ext uri="{FF2B5EF4-FFF2-40B4-BE49-F238E27FC236}">
                  <a16:creationId xmlns:a16="http://schemas.microsoft.com/office/drawing/2014/main" id="{BA65D1EF-FB3A-437E-8E9B-45C144A1F59E}"/>
                </a:ext>
              </a:extLst>
            </p:cNvPr>
            <p:cNvSpPr txBox="1"/>
            <p:nvPr/>
          </p:nvSpPr>
          <p:spPr>
            <a:xfrm>
              <a:off x="1471215" y="3469333"/>
              <a:ext cx="1022785" cy="432146"/>
            </a:xfrm>
            <a:prstGeom prst="rect">
              <a:avLst/>
            </a:prstGeom>
            <a:noFill/>
          </p:spPr>
          <p:txBody>
            <a:bodyPr wrap="none" rtlCol="0">
              <a:spAutoFit/>
            </a:bodyPr>
            <a:lstStyle/>
            <a:p>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堰入子</a:t>
              </a:r>
            </a:p>
          </p:txBody>
        </p:sp>
        <p:sp>
          <p:nvSpPr>
            <p:cNvPr id="277" name="テキスト ボックス 276">
              <a:extLst>
                <a:ext uri="{FF2B5EF4-FFF2-40B4-BE49-F238E27FC236}">
                  <a16:creationId xmlns:a16="http://schemas.microsoft.com/office/drawing/2014/main" id="{32C08083-8661-424D-A605-AF4DDAD86EB2}"/>
                </a:ext>
              </a:extLst>
            </p:cNvPr>
            <p:cNvSpPr txBox="1"/>
            <p:nvPr/>
          </p:nvSpPr>
          <p:spPr>
            <a:xfrm>
              <a:off x="1471215" y="3469331"/>
              <a:ext cx="1022785" cy="432146"/>
            </a:xfrm>
            <a:prstGeom prst="rect">
              <a:avLst/>
            </a:prstGeom>
            <a:noFill/>
          </p:spPr>
          <p:txBody>
            <a:bodyPr wrap="none" rtlCol="0">
              <a:spAutoFit/>
            </a:bodyPr>
            <a:lstStyle/>
            <a:p>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堰入子</a:t>
              </a:r>
            </a:p>
          </p:txBody>
        </p:sp>
        <p:sp>
          <p:nvSpPr>
            <p:cNvPr id="278" name="テキスト ボックス 277">
              <a:extLst>
                <a:ext uri="{FF2B5EF4-FFF2-40B4-BE49-F238E27FC236}">
                  <a16:creationId xmlns:a16="http://schemas.microsoft.com/office/drawing/2014/main" id="{026D6CF5-9186-4AEE-9AD1-3231D6CD2291}"/>
                </a:ext>
              </a:extLst>
            </p:cNvPr>
            <p:cNvSpPr txBox="1"/>
            <p:nvPr/>
          </p:nvSpPr>
          <p:spPr>
            <a:xfrm>
              <a:off x="1471215" y="3469333"/>
              <a:ext cx="1022785" cy="432146"/>
            </a:xfrm>
            <a:prstGeom prst="rect">
              <a:avLst/>
            </a:prstGeom>
            <a:noFill/>
          </p:spPr>
          <p:txBody>
            <a:bodyPr wrap="none" rtlCol="0">
              <a:spAutoFit/>
            </a:bodyPr>
            <a:lstStyle/>
            <a:p>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堰入子</a:t>
              </a:r>
            </a:p>
          </p:txBody>
        </p:sp>
      </p:grpSp>
      <p:grpSp>
        <p:nvGrpSpPr>
          <p:cNvPr id="279" name="グループ化 278">
            <a:extLst>
              <a:ext uri="{FF2B5EF4-FFF2-40B4-BE49-F238E27FC236}">
                <a16:creationId xmlns:a16="http://schemas.microsoft.com/office/drawing/2014/main" id="{78BB880D-BAA9-40F3-ADF8-06CAE97894C7}"/>
              </a:ext>
            </a:extLst>
          </p:cNvPr>
          <p:cNvGrpSpPr/>
          <p:nvPr/>
        </p:nvGrpSpPr>
        <p:grpSpPr>
          <a:xfrm>
            <a:off x="2790370" y="4355457"/>
            <a:ext cx="1494321" cy="400110"/>
            <a:chOff x="1460093" y="3469334"/>
            <a:chExt cx="1601882" cy="432146"/>
          </a:xfrm>
        </p:grpSpPr>
        <p:sp>
          <p:nvSpPr>
            <p:cNvPr id="280" name="テキスト ボックス 279">
              <a:extLst>
                <a:ext uri="{FF2B5EF4-FFF2-40B4-BE49-F238E27FC236}">
                  <a16:creationId xmlns:a16="http://schemas.microsoft.com/office/drawing/2014/main" id="{73826B6E-6336-42D7-A516-8609E886AD3F}"/>
                </a:ext>
              </a:extLst>
            </p:cNvPr>
            <p:cNvSpPr txBox="1"/>
            <p:nvPr/>
          </p:nvSpPr>
          <p:spPr>
            <a:xfrm>
              <a:off x="1460093" y="3469334"/>
              <a:ext cx="1601881" cy="432146"/>
            </a:xfrm>
            <a:prstGeom prst="rect">
              <a:avLst/>
            </a:prstGeom>
            <a:noFill/>
          </p:spPr>
          <p:txBody>
            <a:bodyPr wrap="none" rtlCol="0">
              <a:spAutoFit/>
            </a:bodyPr>
            <a:lstStyle/>
            <a:p>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金網セット後</a:t>
              </a:r>
            </a:p>
          </p:txBody>
        </p:sp>
        <p:sp>
          <p:nvSpPr>
            <p:cNvPr id="281" name="テキスト ボックス 280">
              <a:extLst>
                <a:ext uri="{FF2B5EF4-FFF2-40B4-BE49-F238E27FC236}">
                  <a16:creationId xmlns:a16="http://schemas.microsoft.com/office/drawing/2014/main" id="{0EFC1B6E-A5BA-4A63-9594-4C265C0F9C5C}"/>
                </a:ext>
              </a:extLst>
            </p:cNvPr>
            <p:cNvSpPr txBox="1"/>
            <p:nvPr/>
          </p:nvSpPr>
          <p:spPr>
            <a:xfrm>
              <a:off x="1460093" y="3469334"/>
              <a:ext cx="1601882" cy="432146"/>
            </a:xfrm>
            <a:prstGeom prst="rect">
              <a:avLst/>
            </a:prstGeom>
            <a:noFill/>
          </p:spPr>
          <p:txBody>
            <a:bodyPr wrap="none" rtlCol="0">
              <a:spAutoFit/>
            </a:bodyPr>
            <a:lstStyle/>
            <a:p>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金網セット後</a:t>
              </a:r>
            </a:p>
          </p:txBody>
        </p:sp>
        <p:sp>
          <p:nvSpPr>
            <p:cNvPr id="282" name="テキスト ボックス 281">
              <a:extLst>
                <a:ext uri="{FF2B5EF4-FFF2-40B4-BE49-F238E27FC236}">
                  <a16:creationId xmlns:a16="http://schemas.microsoft.com/office/drawing/2014/main" id="{02714C01-F6D8-4A23-A79E-53EC638C34B9}"/>
                </a:ext>
              </a:extLst>
            </p:cNvPr>
            <p:cNvSpPr txBox="1"/>
            <p:nvPr/>
          </p:nvSpPr>
          <p:spPr>
            <a:xfrm>
              <a:off x="1460093" y="3469334"/>
              <a:ext cx="1601882" cy="432146"/>
            </a:xfrm>
            <a:prstGeom prst="rect">
              <a:avLst/>
            </a:prstGeom>
            <a:noFill/>
          </p:spPr>
          <p:txBody>
            <a:bodyPr wrap="none" rtlCol="0">
              <a:spAutoFit/>
            </a:bodyPr>
            <a:lstStyle/>
            <a:p>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金網セット後</a:t>
              </a:r>
            </a:p>
          </p:txBody>
        </p:sp>
      </p:grpSp>
      <p:grpSp>
        <p:nvGrpSpPr>
          <p:cNvPr id="283" name="グループ化 282">
            <a:extLst>
              <a:ext uri="{FF2B5EF4-FFF2-40B4-BE49-F238E27FC236}">
                <a16:creationId xmlns:a16="http://schemas.microsoft.com/office/drawing/2014/main" id="{DA250F41-4819-47A2-A318-1ED317022DED}"/>
              </a:ext>
            </a:extLst>
          </p:cNvPr>
          <p:cNvGrpSpPr/>
          <p:nvPr/>
        </p:nvGrpSpPr>
        <p:grpSpPr>
          <a:xfrm>
            <a:off x="46271" y="9947"/>
            <a:ext cx="1621975" cy="593704"/>
            <a:chOff x="1401443" y="3639819"/>
            <a:chExt cx="1621975" cy="593704"/>
          </a:xfrm>
        </p:grpSpPr>
        <p:sp>
          <p:nvSpPr>
            <p:cNvPr id="284" name="テキスト ボックス 283">
              <a:extLst>
                <a:ext uri="{FF2B5EF4-FFF2-40B4-BE49-F238E27FC236}">
                  <a16:creationId xmlns:a16="http://schemas.microsoft.com/office/drawing/2014/main" id="{0DFAB65F-89BD-46CB-8BC1-57CCEA906093}"/>
                </a:ext>
              </a:extLst>
            </p:cNvPr>
            <p:cNvSpPr txBox="1"/>
            <p:nvPr/>
          </p:nvSpPr>
          <p:spPr>
            <a:xfrm>
              <a:off x="1408410" y="3648748"/>
              <a:ext cx="1614545" cy="584775"/>
            </a:xfrm>
            <a:prstGeom prst="rect">
              <a:avLst/>
            </a:prstGeom>
            <a:noFill/>
          </p:spPr>
          <p:txBody>
            <a:bodyPr wrap="none" rtlCol="0">
              <a:spAutoFit/>
            </a:bodyPr>
            <a:lstStyle/>
            <a:p>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金網とは</a:t>
              </a:r>
              <a:endPar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85" name="テキスト ボックス 284">
              <a:extLst>
                <a:ext uri="{FF2B5EF4-FFF2-40B4-BE49-F238E27FC236}">
                  <a16:creationId xmlns:a16="http://schemas.microsoft.com/office/drawing/2014/main" id="{3748343B-8D3F-4538-B16B-629FB8F1F353}"/>
                </a:ext>
              </a:extLst>
            </p:cNvPr>
            <p:cNvSpPr txBox="1"/>
            <p:nvPr/>
          </p:nvSpPr>
          <p:spPr>
            <a:xfrm>
              <a:off x="1408873" y="3641653"/>
              <a:ext cx="1614545" cy="584775"/>
            </a:xfrm>
            <a:prstGeom prst="rect">
              <a:avLst/>
            </a:prstGeom>
            <a:noFill/>
          </p:spPr>
          <p:txBody>
            <a:bodyPr wrap="none" rtlCol="0">
              <a:spAutoFit/>
            </a:bodyPr>
            <a:lstStyle/>
            <a:p>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金網とは</a:t>
              </a:r>
              <a:endPar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86" name="テキスト ボックス 285">
              <a:extLst>
                <a:ext uri="{FF2B5EF4-FFF2-40B4-BE49-F238E27FC236}">
                  <a16:creationId xmlns:a16="http://schemas.microsoft.com/office/drawing/2014/main" id="{8BD43CAC-1BC4-4B58-A78D-59EC23362008}"/>
                </a:ext>
              </a:extLst>
            </p:cNvPr>
            <p:cNvSpPr txBox="1"/>
            <p:nvPr/>
          </p:nvSpPr>
          <p:spPr>
            <a:xfrm>
              <a:off x="1401443" y="3639819"/>
              <a:ext cx="1614545" cy="584775"/>
            </a:xfrm>
            <a:prstGeom prst="rect">
              <a:avLst/>
            </a:prstGeom>
            <a:noFill/>
          </p:spPr>
          <p:txBody>
            <a:bodyPr wrap="none" rtlCol="0">
              <a:spAutoFit/>
            </a:bodyPr>
            <a:lstStyle/>
            <a:p>
              <a:r>
                <a:rPr lang="ja-JP" altLang="en-US"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金網とは</a:t>
              </a:r>
              <a:endParaRPr lang="en-US" altLang="ja-JP"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6148" name="Picture 4">
            <a:extLst>
              <a:ext uri="{FF2B5EF4-FFF2-40B4-BE49-F238E27FC236}">
                <a16:creationId xmlns:a16="http://schemas.microsoft.com/office/drawing/2014/main" id="{D981AC5D-B30C-41CD-BDDD-67E090CCEE1E}"/>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25455" t="35710" r="31998" b="34089"/>
          <a:stretch/>
        </p:blipFill>
        <p:spPr bwMode="auto">
          <a:xfrm rot="16200000">
            <a:off x="2856919" y="4706917"/>
            <a:ext cx="1924989" cy="2071167"/>
          </a:xfrm>
          <a:prstGeom prst="rect">
            <a:avLst/>
          </a:prstGeom>
          <a:noFill/>
          <a:extLst>
            <a:ext uri="{909E8E84-426E-40DD-AFC4-6F175D3DCCD1}">
              <a14:hiddenFill xmlns:a14="http://schemas.microsoft.com/office/drawing/2010/main">
                <a:solidFill>
                  <a:srgbClr val="FFFFFF"/>
                </a:solidFill>
              </a14:hiddenFill>
            </a:ext>
          </a:extLst>
        </p:spPr>
      </p:pic>
      <p:grpSp>
        <p:nvGrpSpPr>
          <p:cNvPr id="273" name="グループ化 272">
            <a:extLst>
              <a:ext uri="{FF2B5EF4-FFF2-40B4-BE49-F238E27FC236}">
                <a16:creationId xmlns:a16="http://schemas.microsoft.com/office/drawing/2014/main" id="{430A6225-F60D-4C4C-B047-8F52F9A32362}"/>
              </a:ext>
            </a:extLst>
          </p:cNvPr>
          <p:cNvGrpSpPr/>
          <p:nvPr/>
        </p:nvGrpSpPr>
        <p:grpSpPr>
          <a:xfrm>
            <a:off x="4966461" y="3845402"/>
            <a:ext cx="800219" cy="338555"/>
            <a:chOff x="1402894" y="3469333"/>
            <a:chExt cx="857820" cy="365663"/>
          </a:xfrm>
        </p:grpSpPr>
        <p:sp>
          <p:nvSpPr>
            <p:cNvPr id="274" name="テキスト ボックス 273">
              <a:extLst>
                <a:ext uri="{FF2B5EF4-FFF2-40B4-BE49-F238E27FC236}">
                  <a16:creationId xmlns:a16="http://schemas.microsoft.com/office/drawing/2014/main" id="{9A7CB721-22B3-446C-8AAB-FEA52752D7E9}"/>
                </a:ext>
              </a:extLst>
            </p:cNvPr>
            <p:cNvSpPr txBox="1"/>
            <p:nvPr/>
          </p:nvSpPr>
          <p:spPr>
            <a:xfrm>
              <a:off x="1402894" y="3469333"/>
              <a:ext cx="857820" cy="365662"/>
            </a:xfrm>
            <a:prstGeom prst="rect">
              <a:avLst/>
            </a:prstGeom>
            <a:noFill/>
          </p:spPr>
          <p:txBody>
            <a:bodyPr wrap="none" rtlCol="0">
              <a:spAutoFit/>
            </a:bodyPr>
            <a:lstStyle/>
            <a:p>
              <a:r>
                <a:rPr lang="ja-JP" altLang="en-US" sz="16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堰入子</a:t>
              </a:r>
            </a:p>
          </p:txBody>
        </p:sp>
        <p:sp>
          <p:nvSpPr>
            <p:cNvPr id="287" name="テキスト ボックス 286">
              <a:extLst>
                <a:ext uri="{FF2B5EF4-FFF2-40B4-BE49-F238E27FC236}">
                  <a16:creationId xmlns:a16="http://schemas.microsoft.com/office/drawing/2014/main" id="{5FA9BA97-09E1-48E4-9FBF-93D64C6A1480}"/>
                </a:ext>
              </a:extLst>
            </p:cNvPr>
            <p:cNvSpPr txBox="1"/>
            <p:nvPr/>
          </p:nvSpPr>
          <p:spPr>
            <a:xfrm>
              <a:off x="1402894" y="3469334"/>
              <a:ext cx="857820" cy="365662"/>
            </a:xfrm>
            <a:prstGeom prst="rect">
              <a:avLst/>
            </a:prstGeom>
            <a:noFill/>
          </p:spPr>
          <p:txBody>
            <a:bodyPr wrap="none" rtlCol="0">
              <a:spAutoFit/>
            </a:bodyPr>
            <a:lstStyle/>
            <a:p>
              <a:r>
                <a:rPr lang="ja-JP" altLang="en-US" sz="16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堰入子</a:t>
              </a:r>
            </a:p>
          </p:txBody>
        </p:sp>
        <p:sp>
          <p:nvSpPr>
            <p:cNvPr id="288" name="テキスト ボックス 287">
              <a:extLst>
                <a:ext uri="{FF2B5EF4-FFF2-40B4-BE49-F238E27FC236}">
                  <a16:creationId xmlns:a16="http://schemas.microsoft.com/office/drawing/2014/main" id="{2476CC2E-00C0-46D4-B3F2-98C09B1F809C}"/>
                </a:ext>
              </a:extLst>
            </p:cNvPr>
            <p:cNvSpPr txBox="1"/>
            <p:nvPr/>
          </p:nvSpPr>
          <p:spPr>
            <a:xfrm>
              <a:off x="1402894" y="3469333"/>
              <a:ext cx="857820" cy="365662"/>
            </a:xfrm>
            <a:prstGeom prst="rect">
              <a:avLst/>
            </a:prstGeom>
            <a:noFill/>
          </p:spPr>
          <p:txBody>
            <a:bodyPr wrap="none" rtlCol="0">
              <a:spAutoFit/>
            </a:bodyPr>
            <a:lstStyle/>
            <a:p>
              <a:r>
                <a:rPr lang="ja-JP" altLang="en-US" sz="16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堰入子</a:t>
              </a:r>
            </a:p>
          </p:txBody>
        </p:sp>
      </p:grpSp>
      <p:grpSp>
        <p:nvGrpSpPr>
          <p:cNvPr id="289" name="グループ化 288">
            <a:extLst>
              <a:ext uri="{FF2B5EF4-FFF2-40B4-BE49-F238E27FC236}">
                <a16:creationId xmlns:a16="http://schemas.microsoft.com/office/drawing/2014/main" id="{493EC509-4199-493C-A6D3-2D8F7363E6A6}"/>
              </a:ext>
            </a:extLst>
          </p:cNvPr>
          <p:cNvGrpSpPr/>
          <p:nvPr/>
        </p:nvGrpSpPr>
        <p:grpSpPr>
          <a:xfrm>
            <a:off x="6527165" y="3836252"/>
            <a:ext cx="800219" cy="338555"/>
            <a:chOff x="1402894" y="3469333"/>
            <a:chExt cx="857820" cy="365663"/>
          </a:xfrm>
        </p:grpSpPr>
        <p:sp>
          <p:nvSpPr>
            <p:cNvPr id="290" name="テキスト ボックス 289">
              <a:extLst>
                <a:ext uri="{FF2B5EF4-FFF2-40B4-BE49-F238E27FC236}">
                  <a16:creationId xmlns:a16="http://schemas.microsoft.com/office/drawing/2014/main" id="{8E635FD3-AB23-42A3-BF6B-1FDE88348438}"/>
                </a:ext>
              </a:extLst>
            </p:cNvPr>
            <p:cNvSpPr txBox="1"/>
            <p:nvPr/>
          </p:nvSpPr>
          <p:spPr>
            <a:xfrm>
              <a:off x="1402894" y="3469333"/>
              <a:ext cx="857820" cy="365662"/>
            </a:xfrm>
            <a:prstGeom prst="rect">
              <a:avLst/>
            </a:prstGeom>
            <a:noFill/>
          </p:spPr>
          <p:txBody>
            <a:bodyPr wrap="none" rtlCol="0">
              <a:spAutoFit/>
            </a:bodyPr>
            <a:lstStyle/>
            <a:p>
              <a:r>
                <a:rPr lang="ja-JP" altLang="en-US" sz="16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堰入子</a:t>
              </a:r>
            </a:p>
          </p:txBody>
        </p:sp>
        <p:sp>
          <p:nvSpPr>
            <p:cNvPr id="291" name="テキスト ボックス 290">
              <a:extLst>
                <a:ext uri="{FF2B5EF4-FFF2-40B4-BE49-F238E27FC236}">
                  <a16:creationId xmlns:a16="http://schemas.microsoft.com/office/drawing/2014/main" id="{E1CDF1C7-CDD0-4233-8164-6BE275B76104}"/>
                </a:ext>
              </a:extLst>
            </p:cNvPr>
            <p:cNvSpPr txBox="1"/>
            <p:nvPr/>
          </p:nvSpPr>
          <p:spPr>
            <a:xfrm>
              <a:off x="1402894" y="3469334"/>
              <a:ext cx="857820" cy="365662"/>
            </a:xfrm>
            <a:prstGeom prst="rect">
              <a:avLst/>
            </a:prstGeom>
            <a:noFill/>
          </p:spPr>
          <p:txBody>
            <a:bodyPr wrap="none" rtlCol="0">
              <a:spAutoFit/>
            </a:bodyPr>
            <a:lstStyle/>
            <a:p>
              <a:r>
                <a:rPr lang="ja-JP" altLang="en-US" sz="16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堰入子</a:t>
              </a:r>
            </a:p>
          </p:txBody>
        </p:sp>
        <p:sp>
          <p:nvSpPr>
            <p:cNvPr id="292" name="テキスト ボックス 291">
              <a:extLst>
                <a:ext uri="{FF2B5EF4-FFF2-40B4-BE49-F238E27FC236}">
                  <a16:creationId xmlns:a16="http://schemas.microsoft.com/office/drawing/2014/main" id="{07BBAD47-3C1E-439C-A60C-3BB833EFD29C}"/>
                </a:ext>
              </a:extLst>
            </p:cNvPr>
            <p:cNvSpPr txBox="1"/>
            <p:nvPr/>
          </p:nvSpPr>
          <p:spPr>
            <a:xfrm>
              <a:off x="1402894" y="3469333"/>
              <a:ext cx="857820" cy="365662"/>
            </a:xfrm>
            <a:prstGeom prst="rect">
              <a:avLst/>
            </a:prstGeom>
            <a:noFill/>
          </p:spPr>
          <p:txBody>
            <a:bodyPr wrap="none" rtlCol="0">
              <a:spAutoFit/>
            </a:bodyPr>
            <a:lstStyle/>
            <a:p>
              <a:r>
                <a:rPr lang="ja-JP" altLang="en-US" sz="16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堰入子</a:t>
              </a:r>
            </a:p>
          </p:txBody>
        </p:sp>
      </p:grpSp>
      <p:pic>
        <p:nvPicPr>
          <p:cNvPr id="6146" name="Picture 2">
            <a:extLst>
              <a:ext uri="{FF2B5EF4-FFF2-40B4-BE49-F238E27FC236}">
                <a16:creationId xmlns:a16="http://schemas.microsoft.com/office/drawing/2014/main" id="{E3066B1C-E9DF-44E1-9375-E071BDC6F730}"/>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31305" t="39159" r="41084" b="26501"/>
          <a:stretch/>
        </p:blipFill>
        <p:spPr bwMode="auto">
          <a:xfrm>
            <a:off x="2783044" y="4785981"/>
            <a:ext cx="2071167" cy="1920392"/>
          </a:xfrm>
          <a:prstGeom prst="rect">
            <a:avLst/>
          </a:prstGeom>
          <a:noFill/>
          <a:extLst>
            <a:ext uri="{909E8E84-426E-40DD-AFC4-6F175D3DCCD1}">
              <a14:hiddenFill xmlns:a14="http://schemas.microsoft.com/office/drawing/2010/main">
                <a:solidFill>
                  <a:srgbClr val="FFFFFF"/>
                </a:solidFill>
              </a14:hiddenFill>
            </a:ext>
          </a:extLst>
        </p:spPr>
      </p:pic>
      <p:pic>
        <p:nvPicPr>
          <p:cNvPr id="293" name="図 292">
            <a:extLst>
              <a:ext uri="{FF2B5EF4-FFF2-40B4-BE49-F238E27FC236}">
                <a16:creationId xmlns:a16="http://schemas.microsoft.com/office/drawing/2014/main" id="{0E12D2E8-4540-43A4-9692-371C1F4115BA}"/>
              </a:ext>
            </a:extLst>
          </p:cNvPr>
          <p:cNvPicPr>
            <a:picLocks noChangeAspect="1"/>
          </p:cNvPicPr>
          <p:nvPr/>
        </p:nvPicPr>
        <p:blipFill>
          <a:blip r:embed="rId11"/>
          <a:stretch>
            <a:fillRect/>
          </a:stretch>
        </p:blipFill>
        <p:spPr>
          <a:xfrm>
            <a:off x="273820" y="4730303"/>
            <a:ext cx="2275795" cy="1999381"/>
          </a:xfrm>
          <a:prstGeom prst="rect">
            <a:avLst/>
          </a:prstGeom>
          <a:ln>
            <a:noFill/>
          </a:ln>
          <a:effectLst>
            <a:softEdge rad="112500"/>
          </a:effectLst>
        </p:spPr>
      </p:pic>
      <p:grpSp>
        <p:nvGrpSpPr>
          <p:cNvPr id="294" name="グループ化 293">
            <a:extLst>
              <a:ext uri="{FF2B5EF4-FFF2-40B4-BE49-F238E27FC236}">
                <a16:creationId xmlns:a16="http://schemas.microsoft.com/office/drawing/2014/main" id="{1C40D2F1-4648-437F-8FEC-C640F7652595}"/>
              </a:ext>
            </a:extLst>
          </p:cNvPr>
          <p:cNvGrpSpPr/>
          <p:nvPr/>
        </p:nvGrpSpPr>
        <p:grpSpPr>
          <a:xfrm>
            <a:off x="452132" y="4338690"/>
            <a:ext cx="697627" cy="400110"/>
            <a:chOff x="1460093" y="3469334"/>
            <a:chExt cx="747843" cy="432146"/>
          </a:xfrm>
        </p:grpSpPr>
        <p:sp>
          <p:nvSpPr>
            <p:cNvPr id="295" name="テキスト ボックス 294">
              <a:extLst>
                <a:ext uri="{FF2B5EF4-FFF2-40B4-BE49-F238E27FC236}">
                  <a16:creationId xmlns:a16="http://schemas.microsoft.com/office/drawing/2014/main" id="{3D7D995A-0C89-49F4-B041-CEB0B572E04E}"/>
                </a:ext>
              </a:extLst>
            </p:cNvPr>
            <p:cNvSpPr txBox="1"/>
            <p:nvPr/>
          </p:nvSpPr>
          <p:spPr>
            <a:xfrm>
              <a:off x="1460093" y="3469334"/>
              <a:ext cx="747843" cy="432146"/>
            </a:xfrm>
            <a:prstGeom prst="rect">
              <a:avLst/>
            </a:prstGeom>
            <a:noFill/>
          </p:spPr>
          <p:txBody>
            <a:bodyPr wrap="none" rtlCol="0">
              <a:spAutoFit/>
            </a:bodyPr>
            <a:lstStyle/>
            <a:p>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a:t>
              </a:r>
            </a:p>
          </p:txBody>
        </p:sp>
        <p:sp>
          <p:nvSpPr>
            <p:cNvPr id="296" name="テキスト ボックス 295">
              <a:extLst>
                <a:ext uri="{FF2B5EF4-FFF2-40B4-BE49-F238E27FC236}">
                  <a16:creationId xmlns:a16="http://schemas.microsoft.com/office/drawing/2014/main" id="{E7D64D22-67EF-4348-9ECE-8688A42E13DC}"/>
                </a:ext>
              </a:extLst>
            </p:cNvPr>
            <p:cNvSpPr txBox="1"/>
            <p:nvPr/>
          </p:nvSpPr>
          <p:spPr>
            <a:xfrm>
              <a:off x="1460093" y="3469334"/>
              <a:ext cx="747842" cy="432146"/>
            </a:xfrm>
            <a:prstGeom prst="rect">
              <a:avLst/>
            </a:prstGeom>
            <a:noFill/>
          </p:spPr>
          <p:txBody>
            <a:bodyPr wrap="none" rtlCol="0">
              <a:spAutoFit/>
            </a:bodyPr>
            <a:lstStyle/>
            <a:p>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金網</a:t>
              </a:r>
            </a:p>
          </p:txBody>
        </p:sp>
        <p:sp>
          <p:nvSpPr>
            <p:cNvPr id="297" name="テキスト ボックス 296">
              <a:extLst>
                <a:ext uri="{FF2B5EF4-FFF2-40B4-BE49-F238E27FC236}">
                  <a16:creationId xmlns:a16="http://schemas.microsoft.com/office/drawing/2014/main" id="{2E325737-20FA-4E52-A2F6-68723069C0B7}"/>
                </a:ext>
              </a:extLst>
            </p:cNvPr>
            <p:cNvSpPr txBox="1"/>
            <p:nvPr/>
          </p:nvSpPr>
          <p:spPr>
            <a:xfrm>
              <a:off x="1460093" y="3469334"/>
              <a:ext cx="747842" cy="432146"/>
            </a:xfrm>
            <a:prstGeom prst="rect">
              <a:avLst/>
            </a:prstGeom>
            <a:noFill/>
          </p:spPr>
          <p:txBody>
            <a:bodyPr wrap="none" rtlCol="0">
              <a:spAutoFit/>
            </a:bodyPr>
            <a:lstStyle/>
            <a:p>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a:t>
              </a:r>
            </a:p>
          </p:txBody>
        </p:sp>
      </p:grpSp>
      <p:grpSp>
        <p:nvGrpSpPr>
          <p:cNvPr id="14" name="グループ化 13">
            <a:extLst>
              <a:ext uri="{FF2B5EF4-FFF2-40B4-BE49-F238E27FC236}">
                <a16:creationId xmlns:a16="http://schemas.microsoft.com/office/drawing/2014/main" id="{893A5228-12FE-4227-AE5A-431E009451DA}"/>
              </a:ext>
            </a:extLst>
          </p:cNvPr>
          <p:cNvGrpSpPr/>
          <p:nvPr/>
        </p:nvGrpSpPr>
        <p:grpSpPr>
          <a:xfrm>
            <a:off x="5032926" y="4717090"/>
            <a:ext cx="2015263" cy="2042387"/>
            <a:chOff x="5034228" y="4707940"/>
            <a:chExt cx="2012795" cy="2042387"/>
          </a:xfrm>
        </p:grpSpPr>
        <p:sp>
          <p:nvSpPr>
            <p:cNvPr id="298" name="正方形/長方形 297">
              <a:extLst>
                <a:ext uri="{FF2B5EF4-FFF2-40B4-BE49-F238E27FC236}">
                  <a16:creationId xmlns:a16="http://schemas.microsoft.com/office/drawing/2014/main" id="{293BDA95-6B41-4EDA-B061-0F81C48C2994}"/>
                </a:ext>
              </a:extLst>
            </p:cNvPr>
            <p:cNvSpPr/>
            <p:nvPr/>
          </p:nvSpPr>
          <p:spPr>
            <a:xfrm>
              <a:off x="5034228" y="4707940"/>
              <a:ext cx="2012795" cy="2025534"/>
            </a:xfrm>
            <a:prstGeom prst="rect">
              <a:avLst/>
            </a:prstGeom>
            <a:solidFill>
              <a:sysClr val="window" lastClr="FFFFFF"/>
            </a:solidFill>
            <a:ln w="6350" cap="flat" cmpd="sng" algn="ctr">
              <a:solidFill>
                <a:sysClr val="windowText" lastClr="000000"/>
              </a:solidFill>
              <a:prstDash val="solid"/>
              <a:miter lim="800000"/>
            </a:ln>
            <a:effectLst/>
          </p:spPr>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1" lang="ja-JP" altLang="en-US" sz="1100" b="0" i="0" u="none" strike="noStrike" kern="0" cap="none" spc="0" normalizeH="0" baseline="0" noProof="0">
                <a:ln>
                  <a:noFill/>
                </a:ln>
                <a:solidFill>
                  <a:sysClr val="window" lastClr="FFFFFF"/>
                </a:solidFill>
                <a:effectLst/>
                <a:uLnTx/>
                <a:uFillTx/>
                <a:latin typeface="Calibri" panose="020F0502020204030204"/>
                <a:ea typeface="游ゴシック" panose="020B0400000000000000" pitchFamily="50" charset="-128"/>
                <a:cs typeface="+mn-cs"/>
              </a:endParaRPr>
            </a:p>
          </p:txBody>
        </p:sp>
        <p:pic>
          <p:nvPicPr>
            <p:cNvPr id="299" name="図 298">
              <a:extLst>
                <a:ext uri="{FF2B5EF4-FFF2-40B4-BE49-F238E27FC236}">
                  <a16:creationId xmlns:a16="http://schemas.microsoft.com/office/drawing/2014/main" id="{E19C2F27-2E3E-4F7F-8675-77DA747ED951}"/>
                </a:ext>
              </a:extLst>
            </p:cNvPr>
            <p:cNvPicPr>
              <a:picLocks noChangeAspect="1"/>
            </p:cNvPicPr>
            <p:nvPr/>
          </p:nvPicPr>
          <p:blipFill rotWithShape="1">
            <a:blip r:embed="rId12"/>
            <a:srcRect l="26397" t="42920" r="51349" b="33927"/>
            <a:stretch/>
          </p:blipFill>
          <p:spPr>
            <a:xfrm>
              <a:off x="5078469" y="4802356"/>
              <a:ext cx="1951378" cy="1947971"/>
            </a:xfrm>
            <a:prstGeom prst="rect">
              <a:avLst/>
            </a:prstGeom>
          </p:spPr>
        </p:pic>
        <p:sp>
          <p:nvSpPr>
            <p:cNvPr id="300" name="フリーフォーム 318">
              <a:extLst>
                <a:ext uri="{FF2B5EF4-FFF2-40B4-BE49-F238E27FC236}">
                  <a16:creationId xmlns:a16="http://schemas.microsoft.com/office/drawing/2014/main" id="{91678C84-2B04-47CE-9EE6-7D32AB99DE87}"/>
                </a:ext>
              </a:extLst>
            </p:cNvPr>
            <p:cNvSpPr/>
            <p:nvPr/>
          </p:nvSpPr>
          <p:spPr>
            <a:xfrm>
              <a:off x="5397012" y="4849909"/>
              <a:ext cx="1145548" cy="661382"/>
            </a:xfrm>
            <a:custGeom>
              <a:avLst/>
              <a:gdLst>
                <a:gd name="connsiteX0" fmla="*/ 0 w 1409700"/>
                <a:gd name="connsiteY0" fmla="*/ 19050 h 762000"/>
                <a:gd name="connsiteX1" fmla="*/ 114300 w 1409700"/>
                <a:gd name="connsiteY1" fmla="*/ 390525 h 762000"/>
                <a:gd name="connsiteX2" fmla="*/ 390525 w 1409700"/>
                <a:gd name="connsiteY2" fmla="*/ 428625 h 762000"/>
                <a:gd name="connsiteX3" fmla="*/ 571500 w 1409700"/>
                <a:gd name="connsiteY3" fmla="*/ 752475 h 762000"/>
                <a:gd name="connsiteX4" fmla="*/ 857250 w 1409700"/>
                <a:gd name="connsiteY4" fmla="*/ 762000 h 762000"/>
                <a:gd name="connsiteX5" fmla="*/ 1028700 w 1409700"/>
                <a:gd name="connsiteY5" fmla="*/ 409575 h 762000"/>
                <a:gd name="connsiteX6" fmla="*/ 1276350 w 1409700"/>
                <a:gd name="connsiteY6" fmla="*/ 371475 h 762000"/>
                <a:gd name="connsiteX7" fmla="*/ 1409700 w 1409700"/>
                <a:gd name="connsiteY7" fmla="*/ 0 h 762000"/>
                <a:gd name="connsiteX8" fmla="*/ 0 w 1409700"/>
                <a:gd name="connsiteY8" fmla="*/ 1905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700" h="762000">
                  <a:moveTo>
                    <a:pt x="0" y="19050"/>
                  </a:moveTo>
                  <a:lnTo>
                    <a:pt x="114300" y="390525"/>
                  </a:lnTo>
                  <a:lnTo>
                    <a:pt x="390525" y="428625"/>
                  </a:lnTo>
                  <a:lnTo>
                    <a:pt x="571500" y="752475"/>
                  </a:lnTo>
                  <a:lnTo>
                    <a:pt x="857250" y="762000"/>
                  </a:lnTo>
                  <a:lnTo>
                    <a:pt x="1028700" y="409575"/>
                  </a:lnTo>
                  <a:lnTo>
                    <a:pt x="1276350" y="371475"/>
                  </a:lnTo>
                  <a:lnTo>
                    <a:pt x="1409700" y="0"/>
                  </a:lnTo>
                  <a:lnTo>
                    <a:pt x="0" y="19050"/>
                  </a:lnTo>
                  <a:close/>
                </a:path>
              </a:pathLst>
            </a:custGeom>
            <a:pattFill prst="smGrid">
              <a:fgClr>
                <a:sysClr val="windowText" lastClr="000000"/>
              </a:fgClr>
              <a:bgClr>
                <a:sysClr val="window" lastClr="FFFFFF"/>
              </a:bgClr>
            </a:pattFill>
            <a:ln w="6350" cap="flat" cmpd="sng" algn="ctr">
              <a:solidFill>
                <a:sysClr val="windowText" lastClr="000000"/>
              </a:solidFill>
              <a:prstDash val="solid"/>
              <a:miter lim="800000"/>
            </a:ln>
            <a:effectLst/>
          </p:spPr>
          <p:txBody>
            <a:bodyPr wrap="square"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1" lang="ja-JP" altLang="en-US" sz="300" b="0" i="0" u="none" strike="noStrike" kern="0" cap="none" spc="0" normalizeH="0" baseline="0" noProof="0">
                <a:ln>
                  <a:noFill/>
                </a:ln>
                <a:solidFill>
                  <a:sysClr val="window" lastClr="FFFFFF"/>
                </a:solidFill>
                <a:effectLst/>
                <a:uLnTx/>
                <a:uFillTx/>
                <a:latin typeface="UD デジタル 教科書体 N-R" panose="02020400000000000000" pitchFamily="17" charset="-128"/>
                <a:ea typeface="UD デジタル 教科書体 N-R" panose="02020400000000000000" pitchFamily="17" charset="-128"/>
                <a:cs typeface="+mn-cs"/>
              </a:endParaRPr>
            </a:p>
          </p:txBody>
        </p:sp>
        <p:sp>
          <p:nvSpPr>
            <p:cNvPr id="301" name="楕円 300">
              <a:extLst>
                <a:ext uri="{FF2B5EF4-FFF2-40B4-BE49-F238E27FC236}">
                  <a16:creationId xmlns:a16="http://schemas.microsoft.com/office/drawing/2014/main" id="{BB90FC41-15C9-46CD-AFA5-0F4FD41D821C}"/>
                </a:ext>
              </a:extLst>
            </p:cNvPr>
            <p:cNvSpPr/>
            <p:nvPr/>
          </p:nvSpPr>
          <p:spPr>
            <a:xfrm>
              <a:off x="5752836" y="5949441"/>
              <a:ext cx="168186" cy="165207"/>
            </a:xfrm>
            <a:prstGeom prst="ellipse">
              <a:avLst/>
            </a:prstGeom>
            <a:solidFill>
              <a:sysClr val="windowText" lastClr="000000">
                <a:lumMod val="75000"/>
                <a:lumOff val="25000"/>
              </a:sysClr>
            </a:solidFill>
            <a:ln w="12700" cap="flat" cmpd="sng" algn="ctr">
              <a:noFill/>
              <a:prstDash val="solid"/>
              <a:miter lim="800000"/>
            </a:ln>
            <a:effectLst/>
          </p:spPr>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1" lang="ja-JP" altLang="en-US" sz="1100" b="0" i="0" u="none" strike="noStrike" kern="0" cap="none" spc="0" normalizeH="0" baseline="0" noProof="0">
                <a:ln>
                  <a:noFill/>
                </a:ln>
                <a:solidFill>
                  <a:sysClr val="window" lastClr="FFFFFF"/>
                </a:solidFill>
                <a:effectLst/>
                <a:uLnTx/>
                <a:uFillTx/>
                <a:latin typeface="Calibri" panose="020F0502020204030204"/>
                <a:ea typeface="游ゴシック" panose="020B0400000000000000" pitchFamily="50" charset="-128"/>
                <a:cs typeface="+mn-cs"/>
              </a:endParaRPr>
            </a:p>
          </p:txBody>
        </p:sp>
        <p:sp>
          <p:nvSpPr>
            <p:cNvPr id="302" name="楕円 301">
              <a:extLst>
                <a:ext uri="{FF2B5EF4-FFF2-40B4-BE49-F238E27FC236}">
                  <a16:creationId xmlns:a16="http://schemas.microsoft.com/office/drawing/2014/main" id="{B1A5B195-5CA4-4318-946B-E32742E53C31}"/>
                </a:ext>
              </a:extLst>
            </p:cNvPr>
            <p:cNvSpPr/>
            <p:nvPr/>
          </p:nvSpPr>
          <p:spPr>
            <a:xfrm>
              <a:off x="5694368" y="5541442"/>
              <a:ext cx="144623" cy="165208"/>
            </a:xfrm>
            <a:prstGeom prst="ellipse">
              <a:avLst/>
            </a:prstGeom>
            <a:solidFill>
              <a:sysClr val="windowText" lastClr="000000">
                <a:lumMod val="75000"/>
                <a:lumOff val="25000"/>
              </a:sysClr>
            </a:solidFill>
            <a:ln w="12700" cap="flat" cmpd="sng" algn="ctr">
              <a:noFill/>
              <a:prstDash val="solid"/>
              <a:miter lim="800000"/>
            </a:ln>
            <a:effectLst/>
          </p:spPr>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1" lang="ja-JP" altLang="en-US" sz="1100" b="0" i="0" u="none" strike="noStrike" kern="0" cap="none" spc="0" normalizeH="0" baseline="0" noProof="0">
                <a:ln>
                  <a:noFill/>
                </a:ln>
                <a:solidFill>
                  <a:sysClr val="window" lastClr="FFFFFF"/>
                </a:solidFill>
                <a:effectLst/>
                <a:uLnTx/>
                <a:uFillTx/>
                <a:latin typeface="Calibri" panose="020F0502020204030204"/>
                <a:ea typeface="游ゴシック" panose="020B0400000000000000" pitchFamily="50" charset="-128"/>
                <a:cs typeface="+mn-cs"/>
              </a:endParaRPr>
            </a:p>
          </p:txBody>
        </p:sp>
        <p:sp>
          <p:nvSpPr>
            <p:cNvPr id="303" name="楕円 302">
              <a:extLst>
                <a:ext uri="{FF2B5EF4-FFF2-40B4-BE49-F238E27FC236}">
                  <a16:creationId xmlns:a16="http://schemas.microsoft.com/office/drawing/2014/main" id="{C5AB046F-821E-4802-943D-5D7C6D331401}"/>
                </a:ext>
              </a:extLst>
            </p:cNvPr>
            <p:cNvSpPr/>
            <p:nvPr/>
          </p:nvSpPr>
          <p:spPr>
            <a:xfrm>
              <a:off x="6168606" y="5548843"/>
              <a:ext cx="148054" cy="161777"/>
            </a:xfrm>
            <a:prstGeom prst="ellipse">
              <a:avLst/>
            </a:prstGeom>
            <a:solidFill>
              <a:sysClr val="windowText" lastClr="000000">
                <a:lumMod val="75000"/>
                <a:lumOff val="25000"/>
              </a:sysClr>
            </a:solidFill>
            <a:ln w="12700" cap="flat" cmpd="sng" algn="ctr">
              <a:noFill/>
              <a:prstDash val="solid"/>
              <a:miter lim="800000"/>
            </a:ln>
            <a:effectLst/>
          </p:spPr>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1" lang="ja-JP" altLang="en-US" sz="1100" b="0" i="0" u="none" strike="noStrike" kern="0" cap="none" spc="0" normalizeH="0" baseline="0" noProof="0">
                <a:ln>
                  <a:noFill/>
                </a:ln>
                <a:solidFill>
                  <a:sysClr val="window" lastClr="FFFFFF"/>
                </a:solidFill>
                <a:effectLst/>
                <a:uLnTx/>
                <a:uFillTx/>
                <a:latin typeface="Calibri" panose="020F0502020204030204"/>
                <a:ea typeface="游ゴシック" panose="020B0400000000000000" pitchFamily="50" charset="-128"/>
                <a:cs typeface="+mn-cs"/>
              </a:endParaRPr>
            </a:p>
          </p:txBody>
        </p:sp>
        <p:sp>
          <p:nvSpPr>
            <p:cNvPr id="304" name="楕円 303">
              <a:extLst>
                <a:ext uri="{FF2B5EF4-FFF2-40B4-BE49-F238E27FC236}">
                  <a16:creationId xmlns:a16="http://schemas.microsoft.com/office/drawing/2014/main" id="{495EA5E4-590A-4EF4-BA32-AAE3D41CF684}"/>
                </a:ext>
              </a:extLst>
            </p:cNvPr>
            <p:cNvSpPr/>
            <p:nvPr/>
          </p:nvSpPr>
          <p:spPr>
            <a:xfrm>
              <a:off x="6160029" y="5933891"/>
              <a:ext cx="165208" cy="161777"/>
            </a:xfrm>
            <a:prstGeom prst="ellipse">
              <a:avLst/>
            </a:prstGeom>
            <a:solidFill>
              <a:sysClr val="windowText" lastClr="000000">
                <a:lumMod val="75000"/>
                <a:lumOff val="25000"/>
              </a:sysClr>
            </a:solidFill>
            <a:ln w="12700" cap="flat" cmpd="sng" algn="ctr">
              <a:noFill/>
              <a:prstDash val="solid"/>
              <a:miter lim="800000"/>
            </a:ln>
            <a:effectLst/>
          </p:spPr>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1" lang="ja-JP" altLang="en-US" sz="1100" b="0" i="0" u="none" strike="noStrike" kern="0" cap="none" spc="0" normalizeH="0" baseline="0" noProof="0">
                <a:ln>
                  <a:noFill/>
                </a:ln>
                <a:solidFill>
                  <a:sysClr val="window" lastClr="FFFFFF"/>
                </a:solidFill>
                <a:effectLst/>
                <a:uLnTx/>
                <a:uFillTx/>
                <a:latin typeface="Calibri" panose="020F0502020204030204"/>
                <a:ea typeface="游ゴシック" panose="020B0400000000000000" pitchFamily="50" charset="-128"/>
                <a:cs typeface="+mn-cs"/>
              </a:endParaRPr>
            </a:p>
          </p:txBody>
        </p:sp>
        <p:sp>
          <p:nvSpPr>
            <p:cNvPr id="306" name="楕円 305">
              <a:extLst>
                <a:ext uri="{FF2B5EF4-FFF2-40B4-BE49-F238E27FC236}">
                  <a16:creationId xmlns:a16="http://schemas.microsoft.com/office/drawing/2014/main" id="{F5FA5902-501F-4161-9CE6-6840D5051F4C}"/>
                </a:ext>
              </a:extLst>
            </p:cNvPr>
            <p:cNvSpPr/>
            <p:nvPr/>
          </p:nvSpPr>
          <p:spPr>
            <a:xfrm>
              <a:off x="5594720" y="5204422"/>
              <a:ext cx="165208" cy="148054"/>
            </a:xfrm>
            <a:prstGeom prst="ellipse">
              <a:avLst/>
            </a:prstGeom>
            <a:solidFill>
              <a:sysClr val="windowText" lastClr="000000">
                <a:lumMod val="75000"/>
                <a:lumOff val="25000"/>
              </a:sysClr>
            </a:solidFill>
            <a:ln w="12700" cap="flat" cmpd="sng" algn="ctr">
              <a:noFill/>
              <a:prstDash val="solid"/>
              <a:miter lim="800000"/>
            </a:ln>
            <a:effectLst/>
          </p:spPr>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1" lang="ja-JP" altLang="en-US" sz="1100" b="0" i="0" u="none" strike="noStrike" kern="0" cap="none" spc="0" normalizeH="0" baseline="0" noProof="0">
                <a:ln>
                  <a:noFill/>
                </a:ln>
                <a:solidFill>
                  <a:sysClr val="window" lastClr="FFFFFF"/>
                </a:solidFill>
                <a:effectLst/>
                <a:uLnTx/>
                <a:uFillTx/>
                <a:latin typeface="Calibri" panose="020F0502020204030204"/>
                <a:ea typeface="游ゴシック" panose="020B0400000000000000" pitchFamily="50" charset="-128"/>
                <a:cs typeface="+mn-cs"/>
              </a:endParaRPr>
            </a:p>
          </p:txBody>
        </p:sp>
        <p:sp>
          <p:nvSpPr>
            <p:cNvPr id="307" name="フリーフォーム: 図形 306">
              <a:extLst>
                <a:ext uri="{FF2B5EF4-FFF2-40B4-BE49-F238E27FC236}">
                  <a16:creationId xmlns:a16="http://schemas.microsoft.com/office/drawing/2014/main" id="{9C9E3FC5-D43D-4406-A93D-EC7071E8F33C}"/>
                </a:ext>
              </a:extLst>
            </p:cNvPr>
            <p:cNvSpPr/>
            <p:nvPr/>
          </p:nvSpPr>
          <p:spPr>
            <a:xfrm>
              <a:off x="5158394" y="4884286"/>
              <a:ext cx="1707179" cy="1752657"/>
            </a:xfrm>
            <a:custGeom>
              <a:avLst/>
              <a:gdLst>
                <a:gd name="connsiteX0" fmla="*/ 208156 w 810322"/>
                <a:gd name="connsiteY0" fmla="*/ 59473 h 650488"/>
                <a:gd name="connsiteX1" fmla="*/ 278780 w 810322"/>
                <a:gd name="connsiteY1" fmla="*/ 74341 h 650488"/>
                <a:gd name="connsiteX2" fmla="*/ 367990 w 810322"/>
                <a:gd name="connsiteY2" fmla="*/ 237893 h 650488"/>
                <a:gd name="connsiteX3" fmla="*/ 434897 w 810322"/>
                <a:gd name="connsiteY3" fmla="*/ 241610 h 650488"/>
                <a:gd name="connsiteX4" fmla="*/ 505522 w 810322"/>
                <a:gd name="connsiteY4" fmla="*/ 81776 h 650488"/>
                <a:gd name="connsiteX5" fmla="*/ 564995 w 810322"/>
                <a:gd name="connsiteY5" fmla="*/ 48322 h 650488"/>
                <a:gd name="connsiteX6" fmla="*/ 620751 w 810322"/>
                <a:gd name="connsiteY6" fmla="*/ 0 h 650488"/>
                <a:gd name="connsiteX7" fmla="*/ 594731 w 810322"/>
                <a:gd name="connsiteY7" fmla="*/ 126380 h 650488"/>
                <a:gd name="connsiteX8" fmla="*/ 594731 w 810322"/>
                <a:gd name="connsiteY8" fmla="*/ 159834 h 650488"/>
                <a:gd name="connsiteX9" fmla="*/ 669073 w 810322"/>
                <a:gd name="connsiteY9" fmla="*/ 204439 h 650488"/>
                <a:gd name="connsiteX10" fmla="*/ 799170 w 810322"/>
                <a:gd name="connsiteY10" fmla="*/ 598449 h 650488"/>
                <a:gd name="connsiteX11" fmla="*/ 810322 w 810322"/>
                <a:gd name="connsiteY11" fmla="*/ 646771 h 650488"/>
                <a:gd name="connsiteX12" fmla="*/ 0 w 810322"/>
                <a:gd name="connsiteY12" fmla="*/ 650488 h 650488"/>
                <a:gd name="connsiteX13" fmla="*/ 52039 w 810322"/>
                <a:gd name="connsiteY13" fmla="*/ 423746 h 650488"/>
                <a:gd name="connsiteX14" fmla="*/ 137531 w 810322"/>
                <a:gd name="connsiteY14" fmla="*/ 263912 h 650488"/>
                <a:gd name="connsiteX15" fmla="*/ 185853 w 810322"/>
                <a:gd name="connsiteY15" fmla="*/ 174702 h 650488"/>
                <a:gd name="connsiteX16" fmla="*/ 211873 w 810322"/>
                <a:gd name="connsiteY16" fmla="*/ 159834 h 650488"/>
                <a:gd name="connsiteX17" fmla="*/ 208156 w 810322"/>
                <a:gd name="connsiteY17" fmla="*/ 59473 h 65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10322" h="650488">
                  <a:moveTo>
                    <a:pt x="208156" y="59473"/>
                  </a:moveTo>
                  <a:lnTo>
                    <a:pt x="278780" y="74341"/>
                  </a:lnTo>
                  <a:lnTo>
                    <a:pt x="367990" y="237893"/>
                  </a:lnTo>
                  <a:lnTo>
                    <a:pt x="434897" y="241610"/>
                  </a:lnTo>
                  <a:lnTo>
                    <a:pt x="505522" y="81776"/>
                  </a:lnTo>
                  <a:lnTo>
                    <a:pt x="564995" y="48322"/>
                  </a:lnTo>
                  <a:lnTo>
                    <a:pt x="620751" y="0"/>
                  </a:lnTo>
                  <a:lnTo>
                    <a:pt x="594731" y="126380"/>
                  </a:lnTo>
                  <a:lnTo>
                    <a:pt x="594731" y="159834"/>
                  </a:lnTo>
                  <a:lnTo>
                    <a:pt x="669073" y="204439"/>
                  </a:lnTo>
                  <a:lnTo>
                    <a:pt x="799170" y="598449"/>
                  </a:lnTo>
                  <a:lnTo>
                    <a:pt x="810322" y="646771"/>
                  </a:lnTo>
                  <a:lnTo>
                    <a:pt x="0" y="650488"/>
                  </a:lnTo>
                  <a:lnTo>
                    <a:pt x="52039" y="423746"/>
                  </a:lnTo>
                  <a:lnTo>
                    <a:pt x="137531" y="263912"/>
                  </a:lnTo>
                  <a:lnTo>
                    <a:pt x="185853" y="174702"/>
                  </a:lnTo>
                  <a:lnTo>
                    <a:pt x="211873" y="159834"/>
                  </a:lnTo>
                  <a:lnTo>
                    <a:pt x="208156" y="59473"/>
                  </a:lnTo>
                  <a:close/>
                </a:path>
              </a:pathLst>
            </a:custGeom>
            <a:solidFill>
              <a:srgbClr val="FF0000">
                <a:alpha val="15000"/>
              </a:srgbClr>
            </a:solidFill>
            <a:ln w="12700" cap="flat" cmpd="sng" algn="ctr">
              <a:noFill/>
              <a:prstDash val="solid"/>
              <a:miter lim="800000"/>
            </a:ln>
            <a:effectLst/>
          </p:spPr>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1" lang="ja-JP" altLang="en-US" sz="1100" b="0" i="0" u="none" strike="noStrike" kern="0" cap="none" spc="0" normalizeH="0" baseline="0" noProof="0" dirty="0">
                <a:ln>
                  <a:noFill/>
                </a:ln>
                <a:solidFill>
                  <a:sysClr val="window" lastClr="FFFFFF"/>
                </a:solidFill>
                <a:effectLst/>
                <a:uLnTx/>
                <a:uFillTx/>
                <a:latin typeface="Calibri" panose="020F0502020204030204"/>
                <a:ea typeface="游ゴシック" panose="020B0400000000000000" pitchFamily="50" charset="-128"/>
                <a:cs typeface="+mn-cs"/>
              </a:endParaRPr>
            </a:p>
          </p:txBody>
        </p:sp>
        <p:sp>
          <p:nvSpPr>
            <p:cNvPr id="308" name="テキスト ボックス 79">
              <a:extLst>
                <a:ext uri="{FF2B5EF4-FFF2-40B4-BE49-F238E27FC236}">
                  <a16:creationId xmlns:a16="http://schemas.microsoft.com/office/drawing/2014/main" id="{A12C0AC0-189D-43B8-8BD2-A48B726CAF1F}"/>
                </a:ext>
              </a:extLst>
            </p:cNvPr>
            <p:cNvSpPr txBox="1"/>
            <p:nvPr/>
          </p:nvSpPr>
          <p:spPr>
            <a:xfrm>
              <a:off x="5431523" y="5557011"/>
              <a:ext cx="1171346" cy="498649"/>
            </a:xfrm>
            <a:prstGeom prst="rect">
              <a:avLst/>
            </a:prstGeom>
            <a:noFill/>
            <a:ln w="9525" cmpd="sng">
              <a:noFill/>
            </a:ln>
            <a:effectLst/>
          </p:spPr>
          <p:txBody>
            <a:bodyPr vert="horz"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600" b="1"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溶湯</a:t>
              </a:r>
            </a:p>
          </p:txBody>
        </p:sp>
        <p:sp>
          <p:nvSpPr>
            <p:cNvPr id="309" name="吹き出し: 角を丸めた四角形 308">
              <a:extLst>
                <a:ext uri="{FF2B5EF4-FFF2-40B4-BE49-F238E27FC236}">
                  <a16:creationId xmlns:a16="http://schemas.microsoft.com/office/drawing/2014/main" id="{3DF93863-C4EB-4D9B-ACBF-3BA9E8193413}"/>
                </a:ext>
              </a:extLst>
            </p:cNvPr>
            <p:cNvSpPr/>
            <p:nvPr/>
          </p:nvSpPr>
          <p:spPr>
            <a:xfrm>
              <a:off x="5506936" y="6385381"/>
              <a:ext cx="1020229" cy="319613"/>
            </a:xfrm>
            <a:prstGeom prst="wedgeRoundRectCallout">
              <a:avLst>
                <a:gd name="adj1" fmla="val -15765"/>
                <a:gd name="adj2" fmla="val -148384"/>
                <a:gd name="adj3" fmla="val 16667"/>
              </a:avLst>
            </a:prstGeom>
            <a:solidFill>
              <a:sysClr val="window" lastClr="FFFFFF"/>
            </a:solidFill>
            <a:ln w="12700" cap="flat" cmpd="sng" algn="ctr">
              <a:solidFill>
                <a:sysClr val="windowText" lastClr="000000"/>
              </a:solidFill>
              <a:prstDash val="solid"/>
              <a:miter lim="800000"/>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不純物</a:t>
              </a:r>
            </a:p>
          </p:txBody>
        </p:sp>
        <p:cxnSp>
          <p:nvCxnSpPr>
            <p:cNvPr id="310" name="直線コネクタ 309">
              <a:extLst>
                <a:ext uri="{FF2B5EF4-FFF2-40B4-BE49-F238E27FC236}">
                  <a16:creationId xmlns:a16="http://schemas.microsoft.com/office/drawing/2014/main" id="{49D8A073-66CB-4164-99E6-F91E0CD0113C}"/>
                </a:ext>
              </a:extLst>
            </p:cNvPr>
            <p:cNvCxnSpPr>
              <a:cxnSpLocks/>
            </p:cNvCxnSpPr>
            <p:nvPr/>
          </p:nvCxnSpPr>
          <p:spPr>
            <a:xfrm>
              <a:off x="5057010" y="4804451"/>
              <a:ext cx="1926990" cy="2"/>
            </a:xfrm>
            <a:prstGeom prst="line">
              <a:avLst/>
            </a:prstGeom>
            <a:noFill/>
            <a:ln w="28575" cap="flat" cmpd="sng" algn="ctr">
              <a:solidFill>
                <a:srgbClr val="00B050"/>
              </a:solidFill>
              <a:prstDash val="sysDash"/>
              <a:miter lim="800000"/>
            </a:ln>
            <a:effectLst/>
          </p:spPr>
        </p:cxnSp>
      </p:grpSp>
      <p:grpSp>
        <p:nvGrpSpPr>
          <p:cNvPr id="314" name="グループ化 313">
            <a:extLst>
              <a:ext uri="{FF2B5EF4-FFF2-40B4-BE49-F238E27FC236}">
                <a16:creationId xmlns:a16="http://schemas.microsoft.com/office/drawing/2014/main" id="{22EBA4BB-F925-4B3B-B928-C1816244E1BD}"/>
              </a:ext>
            </a:extLst>
          </p:cNvPr>
          <p:cNvGrpSpPr/>
          <p:nvPr/>
        </p:nvGrpSpPr>
        <p:grpSpPr>
          <a:xfrm>
            <a:off x="5044083" y="4279350"/>
            <a:ext cx="709184" cy="417720"/>
            <a:chOff x="3127037" y="4049639"/>
            <a:chExt cx="769002" cy="452954"/>
          </a:xfrm>
        </p:grpSpPr>
        <p:sp>
          <p:nvSpPr>
            <p:cNvPr id="315" name="テキスト ボックス 314">
              <a:extLst>
                <a:ext uri="{FF2B5EF4-FFF2-40B4-BE49-F238E27FC236}">
                  <a16:creationId xmlns:a16="http://schemas.microsoft.com/office/drawing/2014/main" id="{AE320733-4540-4CCA-B6B5-AA97D9C1C0B4}"/>
                </a:ext>
              </a:extLst>
            </p:cNvPr>
            <p:cNvSpPr txBox="1"/>
            <p:nvPr/>
          </p:nvSpPr>
          <p:spPr>
            <a:xfrm>
              <a:off x="3139568" y="4068734"/>
              <a:ext cx="756471" cy="433859"/>
            </a:xfrm>
            <a:prstGeom prst="rect">
              <a:avLst/>
            </a:prstGeom>
            <a:noFill/>
          </p:spPr>
          <p:txBody>
            <a:bodyPr wrap="none" rtlCol="0">
              <a:spAutoFit/>
            </a:bodyPr>
            <a:lstStyle/>
            <a:p>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役割</a:t>
              </a:r>
            </a:p>
          </p:txBody>
        </p:sp>
        <p:sp>
          <p:nvSpPr>
            <p:cNvPr id="316" name="テキスト ボックス 315">
              <a:extLst>
                <a:ext uri="{FF2B5EF4-FFF2-40B4-BE49-F238E27FC236}">
                  <a16:creationId xmlns:a16="http://schemas.microsoft.com/office/drawing/2014/main" id="{085327CD-7BF8-4BED-B04E-E2C5B160F6B2}"/>
                </a:ext>
              </a:extLst>
            </p:cNvPr>
            <p:cNvSpPr txBox="1"/>
            <p:nvPr/>
          </p:nvSpPr>
          <p:spPr>
            <a:xfrm>
              <a:off x="3129909" y="4055750"/>
              <a:ext cx="756471" cy="433859"/>
            </a:xfrm>
            <a:prstGeom prst="rect">
              <a:avLst/>
            </a:prstGeom>
            <a:noFill/>
          </p:spPr>
          <p:txBody>
            <a:bodyPr wrap="none" rtlCol="0">
              <a:spAutoFit/>
            </a:bodyPr>
            <a:lstStyle/>
            <a:p>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役割</a:t>
              </a:r>
            </a:p>
          </p:txBody>
        </p:sp>
        <p:sp>
          <p:nvSpPr>
            <p:cNvPr id="317" name="テキスト ボックス 316">
              <a:extLst>
                <a:ext uri="{FF2B5EF4-FFF2-40B4-BE49-F238E27FC236}">
                  <a16:creationId xmlns:a16="http://schemas.microsoft.com/office/drawing/2014/main" id="{554A87D4-2B19-4577-B334-38C444A70CC5}"/>
                </a:ext>
              </a:extLst>
            </p:cNvPr>
            <p:cNvSpPr txBox="1"/>
            <p:nvPr/>
          </p:nvSpPr>
          <p:spPr>
            <a:xfrm>
              <a:off x="3127037" y="4049639"/>
              <a:ext cx="756471" cy="433859"/>
            </a:xfrm>
            <a:prstGeom prst="rect">
              <a:avLst/>
            </a:prstGeom>
            <a:noFill/>
          </p:spPr>
          <p:txBody>
            <a:bodyPr wrap="none" rtlCol="0">
              <a:spAutoFit/>
            </a:bodyPr>
            <a:lstStyle/>
            <a:p>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役割</a:t>
              </a:r>
            </a:p>
          </p:txBody>
        </p:sp>
      </p:grpSp>
    </p:spTree>
    <p:custDataLst>
      <p:tags r:id="rId1"/>
    </p:custDataLst>
    <p:extLst>
      <p:ext uri="{BB962C8B-B14F-4D97-AF65-F5344CB8AC3E}">
        <p14:creationId xmlns:p14="http://schemas.microsoft.com/office/powerpoint/2010/main" val="754340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1" presetClass="entr" presetSubtype="0" fill="hold" nodeType="withEffect">
                                  <p:stCondLst>
                                    <p:cond delay="0"/>
                                  </p:stCondLst>
                                  <p:childTnLst>
                                    <p:set>
                                      <p:cBhvr>
                                        <p:cTn id="9" dur="1" fill="hold">
                                          <p:stCondLst>
                                            <p:cond delay="0"/>
                                          </p:stCondLst>
                                        </p:cTn>
                                        <p:tgtEl>
                                          <p:spTgt spid="6148"/>
                                        </p:tgtEl>
                                        <p:attrNameLst>
                                          <p:attrName>style.visibility</p:attrName>
                                        </p:attrNameLst>
                                      </p:cBhvr>
                                      <p:to>
                                        <p:strVal val="visible"/>
                                      </p:to>
                                    </p:set>
                                  </p:childTnLst>
                                </p:cTn>
                              </p:par>
                              <p:par>
                                <p:cTn id="10" presetID="10" presetClass="entr" presetSubtype="0" fill="hold" nodeType="withEffect">
                                  <p:stCondLst>
                                    <p:cond delay="0"/>
                                  </p:stCondLst>
                                  <p:childTnLst>
                                    <p:set>
                                      <p:cBhvr>
                                        <p:cTn id="11" dur="1" fill="hold">
                                          <p:stCondLst>
                                            <p:cond delay="0"/>
                                          </p:stCondLst>
                                        </p:cTn>
                                        <p:tgtEl>
                                          <p:spTgt spid="275"/>
                                        </p:tgtEl>
                                        <p:attrNameLst>
                                          <p:attrName>style.visibility</p:attrName>
                                        </p:attrNameLst>
                                      </p:cBhvr>
                                      <p:to>
                                        <p:strVal val="visible"/>
                                      </p:to>
                                    </p:set>
                                    <p:animEffect transition="in" filter="fade">
                                      <p:cBhvr>
                                        <p:cTn id="12" dur="500"/>
                                        <p:tgtEl>
                                          <p:spTgt spid="275"/>
                                        </p:tgtEl>
                                      </p:cBhvr>
                                    </p:animEffect>
                                  </p:childTnLst>
                                </p:cTn>
                              </p:par>
                              <p:par>
                                <p:cTn id="13" presetID="1" presetClass="entr" presetSubtype="0" fill="hold" nodeType="withEffect">
                                  <p:stCondLst>
                                    <p:cond delay="0"/>
                                  </p:stCondLst>
                                  <p:childTnLst>
                                    <p:set>
                                      <p:cBhvr>
                                        <p:cTn id="14" dur="1" fill="hold">
                                          <p:stCondLst>
                                            <p:cond delay="0"/>
                                          </p:stCondLst>
                                        </p:cTn>
                                        <p:tgtEl>
                                          <p:spTgt spid="293"/>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124"/>
                                        </p:tgtEl>
                                        <p:attrNameLst>
                                          <p:attrName>style.visibility</p:attrName>
                                        </p:attrNameLst>
                                      </p:cBhvr>
                                      <p:to>
                                        <p:strVal val="visible"/>
                                      </p:to>
                                    </p:se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1000"/>
                            </p:stCondLst>
                            <p:childTnLst>
                              <p:par>
                                <p:cTn id="23" presetID="1" presetClass="entr" presetSubtype="0" fill="hold" nodeType="afterEffect">
                                  <p:stCondLst>
                                    <p:cond delay="0"/>
                                  </p:stCondLst>
                                  <p:childTnLst>
                                    <p:set>
                                      <p:cBhvr>
                                        <p:cTn id="24" dur="1" fill="hold">
                                          <p:stCondLst>
                                            <p:cond delay="0"/>
                                          </p:stCondLst>
                                        </p:cTn>
                                        <p:tgtEl>
                                          <p:spTgt spid="124"/>
                                        </p:tgtEl>
                                        <p:attrNameLst>
                                          <p:attrName>style.visibility</p:attrName>
                                        </p:attrNameLst>
                                      </p:cBhvr>
                                      <p:to>
                                        <p:strVal val="visible"/>
                                      </p:to>
                                    </p:set>
                                  </p:childTnLst>
                                </p:cTn>
                              </p:par>
                              <p:par>
                                <p:cTn id="25" presetID="1" presetClass="exit" presetSubtype="0" fill="hold" grpId="1" nodeType="withEffect">
                                  <p:stCondLst>
                                    <p:cond delay="0"/>
                                  </p:stCondLst>
                                  <p:childTnLst>
                                    <p:set>
                                      <p:cBhvr>
                                        <p:cTn id="26" dur="1" fill="hold">
                                          <p:stCondLst>
                                            <p:cond delay="0"/>
                                          </p:stCondLst>
                                        </p:cTn>
                                        <p:tgtEl>
                                          <p:spTgt spid="8"/>
                                        </p:tgtEl>
                                        <p:attrNameLst>
                                          <p:attrName>style.visibility</p:attrName>
                                        </p:attrNameLst>
                                      </p:cBhvr>
                                      <p:to>
                                        <p:strVal val="hidden"/>
                                      </p:to>
                                    </p:set>
                                  </p:childTnLst>
                                </p:cTn>
                              </p:par>
                            </p:childTnLst>
                          </p:cTn>
                        </p:par>
                        <p:par>
                          <p:cTn id="27" fill="hold">
                            <p:stCondLst>
                              <p:cond delay="1000"/>
                            </p:stCondLst>
                            <p:childTnLst>
                              <p:par>
                                <p:cTn id="28" presetID="1" presetClass="entr" presetSubtype="0" fill="hold" grpId="1" nodeType="afterEffect">
                                  <p:stCondLst>
                                    <p:cond delay="0"/>
                                  </p:stCondLst>
                                  <p:childTnLst>
                                    <p:set>
                                      <p:cBhvr>
                                        <p:cTn id="29" dur="1" fill="hold">
                                          <p:stCondLst>
                                            <p:cond delay="0"/>
                                          </p:stCondLst>
                                        </p:cTn>
                                        <p:tgtEl>
                                          <p:spTgt spid="265"/>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264"/>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269"/>
                                        </p:tgtEl>
                                        <p:attrNameLst>
                                          <p:attrName>style.visibility</p:attrName>
                                        </p:attrNameLst>
                                      </p:cBhvr>
                                      <p:to>
                                        <p:strVal val="visible"/>
                                      </p:to>
                                    </p:set>
                                  </p:childTnLst>
                                </p:cTn>
                              </p:par>
                              <p:par>
                                <p:cTn id="34" presetID="1" presetClass="entr" presetSubtype="0" fill="hold" grpId="1" nodeType="withEffect">
                                  <p:stCondLst>
                                    <p:cond delay="0"/>
                                  </p:stCondLst>
                                  <p:childTnLst>
                                    <p:set>
                                      <p:cBhvr>
                                        <p:cTn id="35" dur="1" fill="hold">
                                          <p:stCondLst>
                                            <p:cond delay="0"/>
                                          </p:stCondLst>
                                        </p:cTn>
                                        <p:tgtEl>
                                          <p:spTgt spid="263"/>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245"/>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273"/>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289"/>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42" presetClass="path" presetSubtype="0" accel="50000" decel="50000" fill="hold" nodeType="clickEffect">
                                  <p:stCondLst>
                                    <p:cond delay="0"/>
                                  </p:stCondLst>
                                  <p:childTnLst>
                                    <p:animMotion origin="layout" path="M 1.94444E-6 -4.44444E-6 L 1.94444E-6 0.25 " pathEditMode="relative" rAng="0" ptsTypes="AA">
                                      <p:cBhvr>
                                        <p:cTn id="45" dur="2000" fill="hold"/>
                                        <p:tgtEl>
                                          <p:spTgt spid="245"/>
                                        </p:tgtEl>
                                        <p:attrNameLst>
                                          <p:attrName>ppt_x</p:attrName>
                                          <p:attrName>ppt_y</p:attrName>
                                        </p:attrNameLst>
                                      </p:cBhvr>
                                      <p:rCtr x="0" y="12500"/>
                                    </p:animMotion>
                                  </p:childTnLst>
                                </p:cTn>
                              </p:par>
                              <p:par>
                                <p:cTn id="46" presetID="1" presetClass="exit" presetSubtype="0" fill="hold" nodeType="withEffect">
                                  <p:stCondLst>
                                    <p:cond delay="0"/>
                                  </p:stCondLst>
                                  <p:childTnLst>
                                    <p:set>
                                      <p:cBhvr>
                                        <p:cTn id="47" dur="1" fill="hold">
                                          <p:stCondLst>
                                            <p:cond delay="0"/>
                                          </p:stCondLst>
                                        </p:cTn>
                                        <p:tgtEl>
                                          <p:spTgt spid="264"/>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269"/>
                                        </p:tgtEl>
                                        <p:attrNameLst>
                                          <p:attrName>style.visibility</p:attrName>
                                        </p:attrNameLst>
                                      </p:cBhvr>
                                      <p:to>
                                        <p:strVal val="hidden"/>
                                      </p:to>
                                    </p:set>
                                  </p:childTnLst>
                                </p:cTn>
                              </p:par>
                              <p:par>
                                <p:cTn id="50" presetID="42" presetClass="path" presetSubtype="0" accel="50000" decel="50000" fill="hold" grpId="0" nodeType="withEffect">
                                  <p:stCondLst>
                                    <p:cond delay="0"/>
                                  </p:stCondLst>
                                  <p:childTnLst>
                                    <p:animMotion origin="layout" path="M 3.88889E-6 -3.33333E-6 L 3.88889E-6 0.25 " pathEditMode="relative" rAng="0" ptsTypes="AA">
                                      <p:cBhvr>
                                        <p:cTn id="51" dur="2000" fill="hold"/>
                                        <p:tgtEl>
                                          <p:spTgt spid="265"/>
                                        </p:tgtEl>
                                        <p:attrNameLst>
                                          <p:attrName>ppt_x</p:attrName>
                                          <p:attrName>ppt_y</p:attrName>
                                        </p:attrNameLst>
                                      </p:cBhvr>
                                      <p:rCtr x="0" y="12500"/>
                                    </p:animMotion>
                                  </p:childTnLst>
                                </p:cTn>
                              </p:par>
                              <p:par>
                                <p:cTn id="52" presetID="42" presetClass="path" presetSubtype="0" accel="50000" decel="50000" fill="hold" grpId="0" nodeType="withEffect">
                                  <p:stCondLst>
                                    <p:cond delay="0"/>
                                  </p:stCondLst>
                                  <p:childTnLst>
                                    <p:animMotion origin="layout" path="M 0 -2.22222E-6 L 0 0.25 " pathEditMode="relative" rAng="0" ptsTypes="AA">
                                      <p:cBhvr>
                                        <p:cTn id="53" dur="2000" fill="hold"/>
                                        <p:tgtEl>
                                          <p:spTgt spid="263"/>
                                        </p:tgtEl>
                                        <p:attrNameLst>
                                          <p:attrName>ppt_x</p:attrName>
                                          <p:attrName>ppt_y</p:attrName>
                                        </p:attrNameLst>
                                      </p:cBhvr>
                                      <p:rCtr x="0" y="12500"/>
                                    </p:animMotion>
                                  </p:childTnLst>
                                </p:cTn>
                              </p:par>
                            </p:childTnLst>
                          </p:cTn>
                        </p:par>
                      </p:childTnLst>
                    </p:cTn>
                  </p:par>
                  <p:par>
                    <p:cTn id="54" fill="hold">
                      <p:stCondLst>
                        <p:cond delay="indefinite"/>
                      </p:stCondLst>
                      <p:childTnLst>
                        <p:par>
                          <p:cTn id="55" fill="hold">
                            <p:stCondLst>
                              <p:cond delay="0"/>
                            </p:stCondLst>
                            <p:childTnLst>
                              <p:par>
                                <p:cTn id="56" presetID="64" presetClass="path" presetSubtype="0" accel="50000" decel="50000" fill="hold" nodeType="clickEffect">
                                  <p:stCondLst>
                                    <p:cond delay="0"/>
                                  </p:stCondLst>
                                  <p:childTnLst>
                                    <p:animMotion origin="layout" path="M 1.94444E-6 0.25 L 1.94444E-6 -4.44444E-6 " pathEditMode="relative" rAng="0" ptsTypes="AA">
                                      <p:cBhvr>
                                        <p:cTn id="57" dur="2000" fill="hold"/>
                                        <p:tgtEl>
                                          <p:spTgt spid="245"/>
                                        </p:tgtEl>
                                        <p:attrNameLst>
                                          <p:attrName>ppt_x</p:attrName>
                                          <p:attrName>ppt_y</p:attrName>
                                        </p:attrNameLst>
                                      </p:cBhvr>
                                      <p:rCtr x="0" y="-12500"/>
                                    </p:animMotion>
                                  </p:childTnLst>
                                </p:cTn>
                              </p:par>
                              <p:par>
                                <p:cTn id="58" presetID="1" presetClass="entr" presetSubtype="0" fill="hold" nodeType="withEffect">
                                  <p:stCondLst>
                                    <p:cond delay="0"/>
                                  </p:stCondLst>
                                  <p:childTnLst>
                                    <p:set>
                                      <p:cBhvr>
                                        <p:cTn id="59" dur="1" fill="hold">
                                          <p:stCondLst>
                                            <p:cond delay="0"/>
                                          </p:stCondLst>
                                        </p:cTn>
                                        <p:tgtEl>
                                          <p:spTgt spid="6146"/>
                                        </p:tgtEl>
                                        <p:attrNameLst>
                                          <p:attrName>style.visibility</p:attrName>
                                        </p:attrNameLst>
                                      </p:cBhvr>
                                      <p:to>
                                        <p:strVal val="visible"/>
                                      </p:to>
                                    </p:set>
                                  </p:childTnLst>
                                </p:cTn>
                              </p:par>
                              <p:par>
                                <p:cTn id="60" presetID="1" presetClass="exit" presetSubtype="0" fill="hold" nodeType="withEffect">
                                  <p:stCondLst>
                                    <p:cond delay="0"/>
                                  </p:stCondLst>
                                  <p:childTnLst>
                                    <p:set>
                                      <p:cBhvr>
                                        <p:cTn id="61" dur="1" fill="hold">
                                          <p:stCondLst>
                                            <p:cond delay="0"/>
                                          </p:stCondLst>
                                        </p:cTn>
                                        <p:tgtEl>
                                          <p:spTgt spid="275"/>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6148"/>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279"/>
                                        </p:tgtEl>
                                        <p:attrNameLst>
                                          <p:attrName>style.visibility</p:attrName>
                                        </p:attrNameLst>
                                      </p:cBhvr>
                                      <p:to>
                                        <p:strVal val="visible"/>
                                      </p:to>
                                    </p:set>
                                    <p:animEffect transition="in" filter="fade">
                                      <p:cBhvr>
                                        <p:cTn id="66" dur="500"/>
                                        <p:tgtEl>
                                          <p:spTgt spid="279"/>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4"/>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314"/>
                                        </p:tgtEl>
                                        <p:attrNameLst>
                                          <p:attrName>style.visibility</p:attrName>
                                        </p:attrNameLst>
                                      </p:cBhvr>
                                      <p:to>
                                        <p:strVal val="visible"/>
                                      </p:to>
                                    </p:set>
                                  </p:childTnLst>
                                </p:cTn>
                              </p:par>
                            </p:childTnLst>
                          </p:cTn>
                        </p:par>
                        <p:par>
                          <p:cTn id="73" fill="hold">
                            <p:stCondLst>
                              <p:cond delay="0"/>
                            </p:stCondLst>
                            <p:childTnLst>
                              <p:par>
                                <p:cTn id="74" presetID="42" presetClass="entr" presetSubtype="0" fill="hold" nodeType="after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fade">
                                      <p:cBhvr>
                                        <p:cTn id="76" dur="1000"/>
                                        <p:tgtEl>
                                          <p:spTgt spid="4"/>
                                        </p:tgtEl>
                                      </p:cBhvr>
                                    </p:animEffect>
                                    <p:anim calcmode="lin" valueType="num">
                                      <p:cBhvr>
                                        <p:cTn id="77" dur="1000" fill="hold"/>
                                        <p:tgtEl>
                                          <p:spTgt spid="4"/>
                                        </p:tgtEl>
                                        <p:attrNameLst>
                                          <p:attrName>ppt_x</p:attrName>
                                        </p:attrNameLst>
                                      </p:cBhvr>
                                      <p:tavLst>
                                        <p:tav tm="0">
                                          <p:val>
                                            <p:strVal val="#ppt_x"/>
                                          </p:val>
                                        </p:tav>
                                        <p:tav tm="100000">
                                          <p:val>
                                            <p:strVal val="#ppt_x"/>
                                          </p:val>
                                        </p:tav>
                                      </p:tavLst>
                                    </p:anim>
                                    <p:anim calcmode="lin" valueType="num">
                                      <p:cBhvr>
                                        <p:cTn id="78" dur="1000" fill="hold"/>
                                        <p:tgtEl>
                                          <p:spTgt spid="4"/>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228"/>
                                        </p:tgtEl>
                                        <p:attrNameLst>
                                          <p:attrName>style.visibility</p:attrName>
                                        </p:attrNameLst>
                                      </p:cBhvr>
                                      <p:to>
                                        <p:strVal val="visible"/>
                                      </p:to>
                                    </p:set>
                                    <p:animEffect transition="in" filter="fade">
                                      <p:cBhvr>
                                        <p:cTn id="81" dur="1000"/>
                                        <p:tgtEl>
                                          <p:spTgt spid="228"/>
                                        </p:tgtEl>
                                      </p:cBhvr>
                                    </p:animEffect>
                                    <p:anim calcmode="lin" valueType="num">
                                      <p:cBhvr>
                                        <p:cTn id="82" dur="1000" fill="hold"/>
                                        <p:tgtEl>
                                          <p:spTgt spid="228"/>
                                        </p:tgtEl>
                                        <p:attrNameLst>
                                          <p:attrName>ppt_x</p:attrName>
                                        </p:attrNameLst>
                                      </p:cBhvr>
                                      <p:tavLst>
                                        <p:tav tm="0">
                                          <p:val>
                                            <p:strVal val="#ppt_x"/>
                                          </p:val>
                                        </p:tav>
                                        <p:tav tm="100000">
                                          <p:val>
                                            <p:strVal val="#ppt_x"/>
                                          </p:val>
                                        </p:tav>
                                      </p:tavLst>
                                    </p:anim>
                                    <p:anim calcmode="lin" valueType="num">
                                      <p:cBhvr>
                                        <p:cTn id="83" dur="1000" fill="hold"/>
                                        <p:tgtEl>
                                          <p:spTgt spid="228"/>
                                        </p:tgtEl>
                                        <p:attrNameLst>
                                          <p:attrName>ppt_y</p:attrName>
                                        </p:attrNameLst>
                                      </p:cBhvr>
                                      <p:tavLst>
                                        <p:tav tm="0">
                                          <p:val>
                                            <p:strVal val="#ppt_y+.1"/>
                                          </p:val>
                                        </p:tav>
                                        <p:tav tm="100000">
                                          <p:val>
                                            <p:strVal val="#ppt_y"/>
                                          </p:val>
                                        </p:tav>
                                      </p:tavLst>
                                    </p:anim>
                                  </p:childTnLst>
                                </p:cTn>
                              </p:par>
                            </p:childTnLst>
                          </p:cTn>
                        </p:par>
                        <p:par>
                          <p:cTn id="84" fill="hold">
                            <p:stCondLst>
                              <p:cond delay="1000"/>
                            </p:stCondLst>
                            <p:childTnLst>
                              <p:par>
                                <p:cTn id="85" presetID="1" presetClass="entr" presetSubtype="0" fill="hold" grpId="0" nodeType="afterEffect">
                                  <p:stCondLst>
                                    <p:cond delay="0"/>
                                  </p:stCondLst>
                                  <p:childTnLst>
                                    <p:set>
                                      <p:cBhvr>
                                        <p:cTn id="86" dur="1" fill="hold">
                                          <p:stCondLst>
                                            <p:cond delay="0"/>
                                          </p:stCondLst>
                                        </p:cTn>
                                        <p:tgtEl>
                                          <p:spTgt spid="6"/>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224"/>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2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63" grpId="0" animBg="1"/>
      <p:bldP spid="263" grpId="1" animBg="1"/>
      <p:bldP spid="265" grpId="0" animBg="1"/>
      <p:bldP spid="265" grpId="1" animBg="1"/>
      <p:bldP spid="6" grpId="0" animBg="1"/>
      <p:bldP spid="224" grpId="0" animBg="1"/>
      <p:bldP spid="225" grpId="0" animBg="1"/>
      <p:bldP spid="8" grpId="0" animBg="1"/>
      <p:bldP spid="8"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Rectangle 1026">
            <a:extLst>
              <a:ext uri="{FF2B5EF4-FFF2-40B4-BE49-F238E27FC236}">
                <a16:creationId xmlns:a16="http://schemas.microsoft.com/office/drawing/2014/main" id="{6AF12910-6707-4ED3-8990-49B0950D22BB}"/>
              </a:ext>
            </a:extLst>
          </p:cNvPr>
          <p:cNvSpPr>
            <a:spLocks noChangeArrowheads="1"/>
          </p:cNvSpPr>
          <p:nvPr/>
        </p:nvSpPr>
        <p:spPr bwMode="auto">
          <a:xfrm>
            <a:off x="2957411" y="4752402"/>
            <a:ext cx="3675062" cy="13716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5" name="Rectangle 1028">
            <a:extLst>
              <a:ext uri="{FF2B5EF4-FFF2-40B4-BE49-F238E27FC236}">
                <a16:creationId xmlns:a16="http://schemas.microsoft.com/office/drawing/2014/main" id="{A02DD9E7-32EE-4DC9-93CD-86BA7E47F188}"/>
              </a:ext>
            </a:extLst>
          </p:cNvPr>
          <p:cNvSpPr>
            <a:spLocks noChangeArrowheads="1"/>
          </p:cNvSpPr>
          <p:nvPr/>
        </p:nvSpPr>
        <p:spPr bwMode="auto">
          <a:xfrm>
            <a:off x="2443061" y="4631752"/>
            <a:ext cx="4379912" cy="1657350"/>
          </a:xfrm>
          <a:prstGeom prst="rect">
            <a:avLst/>
          </a:prstGeom>
          <a:solidFill>
            <a:srgbClr val="808080"/>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6" name="Rectangle 1029">
            <a:extLst>
              <a:ext uri="{FF2B5EF4-FFF2-40B4-BE49-F238E27FC236}">
                <a16:creationId xmlns:a16="http://schemas.microsoft.com/office/drawing/2014/main" id="{43702DCA-07D9-4089-ACF3-2397D93F857B}"/>
              </a:ext>
            </a:extLst>
          </p:cNvPr>
          <p:cNvSpPr>
            <a:spLocks noChangeArrowheads="1"/>
          </p:cNvSpPr>
          <p:nvPr/>
        </p:nvSpPr>
        <p:spPr bwMode="auto">
          <a:xfrm>
            <a:off x="6295924" y="1739154"/>
            <a:ext cx="205932" cy="2922491"/>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7" name="Rectangle 1030">
            <a:extLst>
              <a:ext uri="{FF2B5EF4-FFF2-40B4-BE49-F238E27FC236}">
                <a16:creationId xmlns:a16="http://schemas.microsoft.com/office/drawing/2014/main" id="{1907EEA4-FC2B-49FA-BB2B-958E7B27A459}"/>
              </a:ext>
            </a:extLst>
          </p:cNvPr>
          <p:cNvSpPr>
            <a:spLocks noChangeArrowheads="1"/>
          </p:cNvSpPr>
          <p:nvPr/>
        </p:nvSpPr>
        <p:spPr bwMode="auto">
          <a:xfrm>
            <a:off x="2653181" y="1463102"/>
            <a:ext cx="240729" cy="3165475"/>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9" name="Rectangle 1032">
            <a:extLst>
              <a:ext uri="{FF2B5EF4-FFF2-40B4-BE49-F238E27FC236}">
                <a16:creationId xmlns:a16="http://schemas.microsoft.com/office/drawing/2014/main" id="{0994602B-3390-46B3-80E2-A06C9ECD917D}"/>
              </a:ext>
            </a:extLst>
          </p:cNvPr>
          <p:cNvSpPr>
            <a:spLocks noChangeArrowheads="1"/>
          </p:cNvSpPr>
          <p:nvPr/>
        </p:nvSpPr>
        <p:spPr bwMode="auto">
          <a:xfrm>
            <a:off x="2954236" y="5152452"/>
            <a:ext cx="3678237" cy="973137"/>
          </a:xfrm>
          <a:prstGeom prst="rect">
            <a:avLst/>
          </a:prstGeom>
          <a:gradFill rotWithShape="0">
            <a:gsLst>
              <a:gs pos="0">
                <a:srgbClr val="FF0000">
                  <a:gamma/>
                  <a:tint val="54510"/>
                  <a:invGamma/>
                </a:srgbClr>
              </a:gs>
              <a:gs pos="100000">
                <a:srgbClr val="FF0000"/>
              </a:gs>
            </a:gsLst>
            <a:path path="shape">
              <a:fillToRect l="50000" t="50000" r="50000" b="50000"/>
            </a:path>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0" name="Rectangle 1033">
            <a:extLst>
              <a:ext uri="{FF2B5EF4-FFF2-40B4-BE49-F238E27FC236}">
                <a16:creationId xmlns:a16="http://schemas.microsoft.com/office/drawing/2014/main" id="{30862FA6-7E44-4A26-A266-8CA3FDB37033}"/>
              </a:ext>
            </a:extLst>
          </p:cNvPr>
          <p:cNvSpPr>
            <a:spLocks noChangeArrowheads="1"/>
          </p:cNvSpPr>
          <p:nvPr/>
        </p:nvSpPr>
        <p:spPr bwMode="auto">
          <a:xfrm>
            <a:off x="2430361" y="4841302"/>
            <a:ext cx="538162" cy="212725"/>
          </a:xfrm>
          <a:prstGeom prst="rect">
            <a:avLst/>
          </a:prstGeom>
          <a:solidFill>
            <a:srgbClr val="FFFFFF"/>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1" name="Line 1034">
            <a:extLst>
              <a:ext uri="{FF2B5EF4-FFF2-40B4-BE49-F238E27FC236}">
                <a16:creationId xmlns:a16="http://schemas.microsoft.com/office/drawing/2014/main" id="{9B4B8EB8-2C42-4C0E-BA67-6B4698EF15BD}"/>
              </a:ext>
            </a:extLst>
          </p:cNvPr>
          <p:cNvSpPr>
            <a:spLocks noChangeShapeType="1"/>
          </p:cNvSpPr>
          <p:nvPr/>
        </p:nvSpPr>
        <p:spPr bwMode="auto">
          <a:xfrm>
            <a:off x="4779861" y="5134989"/>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2" name="Freeform 1035">
            <a:extLst>
              <a:ext uri="{FF2B5EF4-FFF2-40B4-BE49-F238E27FC236}">
                <a16:creationId xmlns:a16="http://schemas.microsoft.com/office/drawing/2014/main" id="{B72C84F5-A9AF-41D0-882D-D3CB701B1E39}"/>
              </a:ext>
            </a:extLst>
          </p:cNvPr>
          <p:cNvSpPr>
            <a:spLocks/>
          </p:cNvSpPr>
          <p:nvPr/>
        </p:nvSpPr>
        <p:spPr bwMode="auto">
          <a:xfrm>
            <a:off x="2435123" y="3711002"/>
            <a:ext cx="201295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3" name="Freeform 1036">
            <a:extLst>
              <a:ext uri="{FF2B5EF4-FFF2-40B4-BE49-F238E27FC236}">
                <a16:creationId xmlns:a16="http://schemas.microsoft.com/office/drawing/2014/main" id="{3FFF83DC-46AE-4C64-80A8-16DD6E183407}"/>
              </a:ext>
            </a:extLst>
          </p:cNvPr>
          <p:cNvSpPr>
            <a:spLocks/>
          </p:cNvSpPr>
          <p:nvPr/>
        </p:nvSpPr>
        <p:spPr bwMode="auto">
          <a:xfrm flipH="1">
            <a:off x="4724298" y="3711002"/>
            <a:ext cx="210820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194" name="Picture 1037">
            <a:extLst>
              <a:ext uri="{FF2B5EF4-FFF2-40B4-BE49-F238E27FC236}">
                <a16:creationId xmlns:a16="http://schemas.microsoft.com/office/drawing/2014/main" id="{BFC8B5F6-4857-433D-AC60-06B68CB12A30}"/>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05061" y="2480689"/>
            <a:ext cx="2690812" cy="1905000"/>
          </a:xfrm>
          <a:prstGeom prst="rect">
            <a:avLst/>
          </a:prstGeom>
          <a:noFill/>
          <a:extLst>
            <a:ext uri="{909E8E84-426E-40DD-AFC4-6F175D3DCCD1}">
              <a14:hiddenFill xmlns:a14="http://schemas.microsoft.com/office/drawing/2010/main">
                <a:solidFill>
                  <a:srgbClr val="FFFFFF"/>
                </a:solidFill>
              </a14:hiddenFill>
            </a:ext>
          </a:extLst>
        </p:spPr>
      </p:pic>
      <p:grpSp>
        <p:nvGrpSpPr>
          <p:cNvPr id="195" name="Group 1038">
            <a:extLst>
              <a:ext uri="{FF2B5EF4-FFF2-40B4-BE49-F238E27FC236}">
                <a16:creationId xmlns:a16="http://schemas.microsoft.com/office/drawing/2014/main" id="{941D6E14-FE28-4F7B-807F-EA144E92F252}"/>
              </a:ext>
            </a:extLst>
          </p:cNvPr>
          <p:cNvGrpSpPr>
            <a:grpSpLocks/>
          </p:cNvGrpSpPr>
          <p:nvPr/>
        </p:nvGrpSpPr>
        <p:grpSpPr bwMode="auto">
          <a:xfrm>
            <a:off x="2670073" y="2604514"/>
            <a:ext cx="1411288" cy="879475"/>
            <a:chOff x="780" y="1864"/>
            <a:chExt cx="889" cy="554"/>
          </a:xfrm>
        </p:grpSpPr>
        <p:pic>
          <p:nvPicPr>
            <p:cNvPr id="196" name="Picture 1039">
              <a:extLst>
                <a:ext uri="{FF2B5EF4-FFF2-40B4-BE49-F238E27FC236}">
                  <a16:creationId xmlns:a16="http://schemas.microsoft.com/office/drawing/2014/main" id="{00F9FF9A-F4C9-4038-BC89-41E55266E733}"/>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8" y="1864"/>
              <a:ext cx="601" cy="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7" name="Rectangle 1040">
              <a:extLst>
                <a:ext uri="{FF2B5EF4-FFF2-40B4-BE49-F238E27FC236}">
                  <a16:creationId xmlns:a16="http://schemas.microsoft.com/office/drawing/2014/main" id="{66EA140B-05E9-4A2D-9EA5-20CDCB0C05B3}"/>
                </a:ext>
              </a:extLst>
            </p:cNvPr>
            <p:cNvSpPr>
              <a:spLocks noChangeArrowheads="1"/>
            </p:cNvSpPr>
            <p:nvPr/>
          </p:nvSpPr>
          <p:spPr bwMode="auto">
            <a:xfrm>
              <a:off x="1044" y="2094"/>
              <a:ext cx="44" cy="130"/>
            </a:xfrm>
            <a:prstGeom prst="rect">
              <a:avLst/>
            </a:prstGeom>
            <a:gradFill rotWithShape="0">
              <a:gsLst>
                <a:gs pos="0">
                  <a:srgbClr val="808080">
                    <a:gamma/>
                    <a:tint val="63529"/>
                    <a:invGamma/>
                  </a:srgbClr>
                </a:gs>
                <a:gs pos="100000">
                  <a:srgbClr val="808080"/>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8" name="Rectangle 1041">
              <a:extLst>
                <a:ext uri="{FF2B5EF4-FFF2-40B4-BE49-F238E27FC236}">
                  <a16:creationId xmlns:a16="http://schemas.microsoft.com/office/drawing/2014/main" id="{2077A963-38E2-49FC-A310-5E58E1C39228}"/>
                </a:ext>
              </a:extLst>
            </p:cNvPr>
            <p:cNvSpPr>
              <a:spLocks noChangeArrowheads="1"/>
            </p:cNvSpPr>
            <p:nvPr/>
          </p:nvSpPr>
          <p:spPr bwMode="auto">
            <a:xfrm>
              <a:off x="780" y="2136"/>
              <a:ext cx="264" cy="50"/>
            </a:xfrm>
            <a:prstGeom prst="rect">
              <a:avLst/>
            </a:prstGeom>
            <a:gradFill rotWithShape="0">
              <a:gsLst>
                <a:gs pos="0">
                  <a:srgbClr val="808080">
                    <a:gamma/>
                    <a:tint val="45490"/>
                    <a:invGamma/>
                  </a:srgbClr>
                </a:gs>
                <a:gs pos="100000">
                  <a:srgbClr val="80808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99" name="Group 1042">
            <a:extLst>
              <a:ext uri="{FF2B5EF4-FFF2-40B4-BE49-F238E27FC236}">
                <a16:creationId xmlns:a16="http://schemas.microsoft.com/office/drawing/2014/main" id="{69F2F3AF-02DD-4577-A7F4-7C8C1CD02FC4}"/>
              </a:ext>
            </a:extLst>
          </p:cNvPr>
          <p:cNvGrpSpPr>
            <a:grpSpLocks/>
          </p:cNvGrpSpPr>
          <p:nvPr/>
        </p:nvGrpSpPr>
        <p:grpSpPr bwMode="auto">
          <a:xfrm>
            <a:off x="2323998" y="2861689"/>
            <a:ext cx="438150" cy="850900"/>
            <a:chOff x="754" y="2026"/>
            <a:chExt cx="276" cy="536"/>
          </a:xfrm>
        </p:grpSpPr>
        <p:sp>
          <p:nvSpPr>
            <p:cNvPr id="200" name="Rectangle 1043">
              <a:extLst>
                <a:ext uri="{FF2B5EF4-FFF2-40B4-BE49-F238E27FC236}">
                  <a16:creationId xmlns:a16="http://schemas.microsoft.com/office/drawing/2014/main" id="{24196902-D746-4727-B431-A41D0747BC63}"/>
                </a:ext>
              </a:extLst>
            </p:cNvPr>
            <p:cNvSpPr>
              <a:spLocks noChangeArrowheads="1"/>
            </p:cNvSpPr>
            <p:nvPr/>
          </p:nvSpPr>
          <p:spPr bwMode="auto">
            <a:xfrm>
              <a:off x="858" y="2046"/>
              <a:ext cx="72" cy="516"/>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1" name="Rectangle 1044">
              <a:extLst>
                <a:ext uri="{FF2B5EF4-FFF2-40B4-BE49-F238E27FC236}">
                  <a16:creationId xmlns:a16="http://schemas.microsoft.com/office/drawing/2014/main" id="{DF0D14DE-3005-4879-A032-FD0D3315CC2E}"/>
                </a:ext>
              </a:extLst>
            </p:cNvPr>
            <p:cNvSpPr>
              <a:spLocks noChangeArrowheads="1"/>
            </p:cNvSpPr>
            <p:nvPr/>
          </p:nvSpPr>
          <p:spPr bwMode="auto">
            <a:xfrm>
              <a:off x="780" y="2026"/>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02" name="Group 1045">
              <a:extLst>
                <a:ext uri="{FF2B5EF4-FFF2-40B4-BE49-F238E27FC236}">
                  <a16:creationId xmlns:a16="http://schemas.microsoft.com/office/drawing/2014/main" id="{55784739-8A65-4341-AFB9-48EF1200BF88}"/>
                </a:ext>
              </a:extLst>
            </p:cNvPr>
            <p:cNvGrpSpPr>
              <a:grpSpLocks noChangeAspect="1"/>
            </p:cNvGrpSpPr>
            <p:nvPr/>
          </p:nvGrpSpPr>
          <p:grpSpPr bwMode="auto">
            <a:xfrm rot="-5400000">
              <a:off x="802" y="2032"/>
              <a:ext cx="179" cy="276"/>
              <a:chOff x="4018" y="414"/>
              <a:chExt cx="355" cy="501"/>
            </a:xfrm>
          </p:grpSpPr>
          <p:sp>
            <p:nvSpPr>
              <p:cNvPr id="203" name="Rectangle 1046">
                <a:extLst>
                  <a:ext uri="{FF2B5EF4-FFF2-40B4-BE49-F238E27FC236}">
                    <a16:creationId xmlns:a16="http://schemas.microsoft.com/office/drawing/2014/main" id="{F079F9D3-AF4D-413B-84D5-2ED82DE303DE}"/>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4" name="Rectangle 1047">
                <a:extLst>
                  <a:ext uri="{FF2B5EF4-FFF2-40B4-BE49-F238E27FC236}">
                    <a16:creationId xmlns:a16="http://schemas.microsoft.com/office/drawing/2014/main" id="{136140DB-65F6-4989-BA92-1EEFE7C900C3}"/>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5" name="Rectangle 1048">
                <a:extLst>
                  <a:ext uri="{FF2B5EF4-FFF2-40B4-BE49-F238E27FC236}">
                    <a16:creationId xmlns:a16="http://schemas.microsoft.com/office/drawing/2014/main" id="{5381BF46-1694-4112-B84B-C4C4049E8C36}"/>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6" name="Rectangle 1049">
                <a:extLst>
                  <a:ext uri="{FF2B5EF4-FFF2-40B4-BE49-F238E27FC236}">
                    <a16:creationId xmlns:a16="http://schemas.microsoft.com/office/drawing/2014/main" id="{6E89A083-924A-477A-95CA-7960EA5B138B}"/>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7" name="Rectangle 1050">
                <a:extLst>
                  <a:ext uri="{FF2B5EF4-FFF2-40B4-BE49-F238E27FC236}">
                    <a16:creationId xmlns:a16="http://schemas.microsoft.com/office/drawing/2014/main" id="{1D8A015E-6C8D-4445-973F-283E0A6F482D}"/>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8" name="Rectangle 1051">
                <a:extLst>
                  <a:ext uri="{FF2B5EF4-FFF2-40B4-BE49-F238E27FC236}">
                    <a16:creationId xmlns:a16="http://schemas.microsoft.com/office/drawing/2014/main" id="{BDF3C56C-C102-4D26-996E-E4796701D10E}"/>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9" name="Rectangle 1052">
                <a:extLst>
                  <a:ext uri="{FF2B5EF4-FFF2-40B4-BE49-F238E27FC236}">
                    <a16:creationId xmlns:a16="http://schemas.microsoft.com/office/drawing/2014/main" id="{11A929E4-FE0E-4A68-A60F-D16E9ACE6D37}"/>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0" name="Rectangle 1053">
                <a:extLst>
                  <a:ext uri="{FF2B5EF4-FFF2-40B4-BE49-F238E27FC236}">
                    <a16:creationId xmlns:a16="http://schemas.microsoft.com/office/drawing/2014/main" id="{B2D268A1-AFB4-4074-B940-2B41BD404B9E}"/>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1" name="Rectangle 1054">
                <a:extLst>
                  <a:ext uri="{FF2B5EF4-FFF2-40B4-BE49-F238E27FC236}">
                    <a16:creationId xmlns:a16="http://schemas.microsoft.com/office/drawing/2014/main" id="{0D6483E6-2780-4199-9A34-AF586BF8CAC6}"/>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grpSp>
        <p:nvGrpSpPr>
          <p:cNvPr id="213" name="Group 1056">
            <a:extLst>
              <a:ext uri="{FF2B5EF4-FFF2-40B4-BE49-F238E27FC236}">
                <a16:creationId xmlns:a16="http://schemas.microsoft.com/office/drawing/2014/main" id="{673EFB91-7F34-4326-A0F5-17834D28DC72}"/>
              </a:ext>
            </a:extLst>
          </p:cNvPr>
          <p:cNvGrpSpPr>
            <a:grpSpLocks/>
          </p:cNvGrpSpPr>
          <p:nvPr/>
        </p:nvGrpSpPr>
        <p:grpSpPr bwMode="auto">
          <a:xfrm>
            <a:off x="5068786" y="2612452"/>
            <a:ext cx="1516062" cy="820737"/>
            <a:chOff x="3767" y="1377"/>
            <a:chExt cx="955" cy="517"/>
          </a:xfrm>
        </p:grpSpPr>
        <p:sp>
          <p:nvSpPr>
            <p:cNvPr id="214" name="Rectangle 1057">
              <a:extLst>
                <a:ext uri="{FF2B5EF4-FFF2-40B4-BE49-F238E27FC236}">
                  <a16:creationId xmlns:a16="http://schemas.microsoft.com/office/drawing/2014/main" id="{0814EBF6-988B-4F3F-A653-2AC80708C78E}"/>
                </a:ext>
              </a:extLst>
            </p:cNvPr>
            <p:cNvSpPr>
              <a:spLocks noChangeArrowheads="1"/>
            </p:cNvSpPr>
            <p:nvPr/>
          </p:nvSpPr>
          <p:spPr bwMode="auto">
            <a:xfrm flipH="1">
              <a:off x="4348" y="1584"/>
              <a:ext cx="38" cy="112"/>
            </a:xfrm>
            <a:prstGeom prst="rect">
              <a:avLst/>
            </a:prstGeom>
            <a:gradFill rotWithShape="0">
              <a:gsLst>
                <a:gs pos="0">
                  <a:srgbClr val="808080"/>
                </a:gs>
                <a:gs pos="100000">
                  <a:srgbClr val="808080">
                    <a:gamma/>
                    <a:tint val="63529"/>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215" name="Picture 1058">
              <a:extLst>
                <a:ext uri="{FF2B5EF4-FFF2-40B4-BE49-F238E27FC236}">
                  <a16:creationId xmlns:a16="http://schemas.microsoft.com/office/drawing/2014/main" id="{CCC77433-CF8C-4616-BB79-C7B89260D538}"/>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67" y="1377"/>
              <a:ext cx="600" cy="51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6" name="Rectangle 1059">
              <a:extLst>
                <a:ext uri="{FF2B5EF4-FFF2-40B4-BE49-F238E27FC236}">
                  <a16:creationId xmlns:a16="http://schemas.microsoft.com/office/drawing/2014/main" id="{2DD83A7F-829C-454A-A727-D9774B452BE1}"/>
                </a:ext>
              </a:extLst>
            </p:cNvPr>
            <p:cNvSpPr>
              <a:spLocks noChangeArrowheads="1"/>
            </p:cNvSpPr>
            <p:nvPr/>
          </p:nvSpPr>
          <p:spPr bwMode="auto">
            <a:xfrm>
              <a:off x="4386" y="1620"/>
              <a:ext cx="336" cy="38"/>
            </a:xfrm>
            <a:prstGeom prst="rect">
              <a:avLst/>
            </a:prstGeom>
            <a:gradFill rotWithShape="0">
              <a:gsLst>
                <a:gs pos="0">
                  <a:srgbClr val="808080"/>
                </a:gs>
                <a:gs pos="100000">
                  <a:srgbClr val="808080">
                    <a:gamma/>
                    <a:tint val="36471"/>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218" name="Freeform 1061">
            <a:extLst>
              <a:ext uri="{FF2B5EF4-FFF2-40B4-BE49-F238E27FC236}">
                <a16:creationId xmlns:a16="http://schemas.microsoft.com/office/drawing/2014/main" id="{12823F0F-145B-4D5F-9FA1-B5F652D66C78}"/>
              </a:ext>
            </a:extLst>
          </p:cNvPr>
          <p:cNvSpPr>
            <a:spLocks/>
          </p:cNvSpPr>
          <p:nvPr/>
        </p:nvSpPr>
        <p:spPr bwMode="auto">
          <a:xfrm>
            <a:off x="4919561" y="3793552"/>
            <a:ext cx="420687" cy="708025"/>
          </a:xfrm>
          <a:custGeom>
            <a:avLst/>
            <a:gdLst>
              <a:gd name="T0" fmla="*/ 102 w 102"/>
              <a:gd name="T1" fmla="*/ 0 h 176"/>
              <a:gd name="T2" fmla="*/ 102 w 102"/>
              <a:gd name="T3" fmla="*/ 176 h 176"/>
              <a:gd name="T4" fmla="*/ 0 w 102"/>
              <a:gd name="T5" fmla="*/ 176 h 176"/>
              <a:gd name="T6" fmla="*/ 1 w 102"/>
              <a:gd name="T7" fmla="*/ 126 h 176"/>
              <a:gd name="T8" fmla="*/ 28 w 102"/>
              <a:gd name="T9" fmla="*/ 113 h 176"/>
              <a:gd name="T10" fmla="*/ 39 w 102"/>
              <a:gd name="T11" fmla="*/ 106 h 176"/>
              <a:gd name="T12" fmla="*/ 45 w 102"/>
              <a:gd name="T13" fmla="*/ 102 h 176"/>
              <a:gd name="T14" fmla="*/ 72 w 102"/>
              <a:gd name="T15" fmla="*/ 87 h 176"/>
              <a:gd name="T16" fmla="*/ 94 w 102"/>
              <a:gd name="T17" fmla="*/ 29 h 176"/>
              <a:gd name="T18" fmla="*/ 102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102" y="0"/>
                </a:moveTo>
                <a:lnTo>
                  <a:pt x="102" y="176"/>
                </a:lnTo>
                <a:lnTo>
                  <a:pt x="0" y="176"/>
                </a:lnTo>
                <a:lnTo>
                  <a:pt x="1" y="126"/>
                </a:lnTo>
                <a:cubicBezTo>
                  <a:pt x="9" y="121"/>
                  <a:pt x="19" y="116"/>
                  <a:pt x="28" y="113"/>
                </a:cubicBezTo>
                <a:cubicBezTo>
                  <a:pt x="31" y="109"/>
                  <a:pt x="35" y="108"/>
                  <a:pt x="39" y="106"/>
                </a:cubicBezTo>
                <a:cubicBezTo>
                  <a:pt x="41" y="105"/>
                  <a:pt x="45" y="102"/>
                  <a:pt x="45" y="102"/>
                </a:cubicBezTo>
                <a:cubicBezTo>
                  <a:pt x="52" y="91"/>
                  <a:pt x="60" y="91"/>
                  <a:pt x="72" y="87"/>
                </a:cubicBezTo>
                <a:cubicBezTo>
                  <a:pt x="84" y="69"/>
                  <a:pt x="89" y="50"/>
                  <a:pt x="94" y="29"/>
                </a:cubicBezTo>
                <a:cubicBezTo>
                  <a:pt x="95" y="16"/>
                  <a:pt x="94" y="10"/>
                  <a:pt x="102"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19" name="Freeform 1062">
            <a:extLst>
              <a:ext uri="{FF2B5EF4-FFF2-40B4-BE49-F238E27FC236}">
                <a16:creationId xmlns:a16="http://schemas.microsoft.com/office/drawing/2014/main" id="{442FB414-951C-4961-8E34-00662F7A4CB5}"/>
              </a:ext>
            </a:extLst>
          </p:cNvPr>
          <p:cNvSpPr>
            <a:spLocks/>
          </p:cNvSpPr>
          <p:nvPr/>
        </p:nvSpPr>
        <p:spPr bwMode="auto">
          <a:xfrm>
            <a:off x="3744811" y="3793552"/>
            <a:ext cx="436562" cy="708025"/>
          </a:xfrm>
          <a:custGeom>
            <a:avLst/>
            <a:gdLst>
              <a:gd name="T0" fmla="*/ 0 w 102"/>
              <a:gd name="T1" fmla="*/ 0 h 176"/>
              <a:gd name="T2" fmla="*/ 0 w 102"/>
              <a:gd name="T3" fmla="*/ 176 h 176"/>
              <a:gd name="T4" fmla="*/ 102 w 102"/>
              <a:gd name="T5" fmla="*/ 176 h 176"/>
              <a:gd name="T6" fmla="*/ 101 w 102"/>
              <a:gd name="T7" fmla="*/ 126 h 176"/>
              <a:gd name="T8" fmla="*/ 74 w 102"/>
              <a:gd name="T9" fmla="*/ 113 h 176"/>
              <a:gd name="T10" fmla="*/ 63 w 102"/>
              <a:gd name="T11" fmla="*/ 106 h 176"/>
              <a:gd name="T12" fmla="*/ 57 w 102"/>
              <a:gd name="T13" fmla="*/ 102 h 176"/>
              <a:gd name="T14" fmla="*/ 30 w 102"/>
              <a:gd name="T15" fmla="*/ 87 h 176"/>
              <a:gd name="T16" fmla="*/ 8 w 102"/>
              <a:gd name="T17" fmla="*/ 29 h 176"/>
              <a:gd name="T18" fmla="*/ 0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0" y="0"/>
                </a:moveTo>
                <a:lnTo>
                  <a:pt x="0" y="176"/>
                </a:lnTo>
                <a:lnTo>
                  <a:pt x="102" y="176"/>
                </a:lnTo>
                <a:lnTo>
                  <a:pt x="101" y="126"/>
                </a:lnTo>
                <a:cubicBezTo>
                  <a:pt x="93" y="121"/>
                  <a:pt x="83" y="116"/>
                  <a:pt x="74" y="113"/>
                </a:cubicBezTo>
                <a:cubicBezTo>
                  <a:pt x="71" y="109"/>
                  <a:pt x="67" y="108"/>
                  <a:pt x="63" y="106"/>
                </a:cubicBezTo>
                <a:cubicBezTo>
                  <a:pt x="61" y="105"/>
                  <a:pt x="57" y="102"/>
                  <a:pt x="57" y="102"/>
                </a:cubicBezTo>
                <a:cubicBezTo>
                  <a:pt x="50" y="91"/>
                  <a:pt x="42" y="91"/>
                  <a:pt x="30" y="87"/>
                </a:cubicBezTo>
                <a:cubicBezTo>
                  <a:pt x="18" y="69"/>
                  <a:pt x="13" y="50"/>
                  <a:pt x="8" y="29"/>
                </a:cubicBezTo>
                <a:cubicBezTo>
                  <a:pt x="7" y="16"/>
                  <a:pt x="8" y="10"/>
                  <a:pt x="0"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20" name="Rectangle 1063">
            <a:extLst>
              <a:ext uri="{FF2B5EF4-FFF2-40B4-BE49-F238E27FC236}">
                <a16:creationId xmlns:a16="http://schemas.microsoft.com/office/drawing/2014/main" id="{D9DAD62B-0339-4B76-83C8-34387790D041}"/>
              </a:ext>
            </a:extLst>
          </p:cNvPr>
          <p:cNvSpPr>
            <a:spLocks noChangeArrowheads="1"/>
          </p:cNvSpPr>
          <p:nvPr/>
        </p:nvSpPr>
        <p:spPr bwMode="auto">
          <a:xfrm>
            <a:off x="3490811" y="3715764"/>
            <a:ext cx="209550" cy="79692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21" name="Rectangle 1064">
            <a:extLst>
              <a:ext uri="{FF2B5EF4-FFF2-40B4-BE49-F238E27FC236}">
                <a16:creationId xmlns:a16="http://schemas.microsoft.com/office/drawing/2014/main" id="{4950D827-0B46-421F-8232-2566C2259BD3}"/>
              </a:ext>
            </a:extLst>
          </p:cNvPr>
          <p:cNvSpPr>
            <a:spLocks noChangeArrowheads="1"/>
          </p:cNvSpPr>
          <p:nvPr/>
        </p:nvSpPr>
        <p:spPr bwMode="auto">
          <a:xfrm>
            <a:off x="3689248" y="4801614"/>
            <a:ext cx="274638"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22" name="Rectangle 1065">
            <a:extLst>
              <a:ext uri="{FF2B5EF4-FFF2-40B4-BE49-F238E27FC236}">
                <a16:creationId xmlns:a16="http://schemas.microsoft.com/office/drawing/2014/main" id="{009A8006-0AB3-44E9-8D14-6CF8FC38491F}"/>
              </a:ext>
            </a:extLst>
          </p:cNvPr>
          <p:cNvSpPr>
            <a:spLocks noChangeArrowheads="1"/>
          </p:cNvSpPr>
          <p:nvPr/>
        </p:nvSpPr>
        <p:spPr bwMode="auto">
          <a:xfrm>
            <a:off x="5359298" y="3701477"/>
            <a:ext cx="219075" cy="81597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23" name="Rectangle 1066">
            <a:extLst>
              <a:ext uri="{FF2B5EF4-FFF2-40B4-BE49-F238E27FC236}">
                <a16:creationId xmlns:a16="http://schemas.microsoft.com/office/drawing/2014/main" id="{9C7F9A51-82CD-4E68-BC2F-F145A9243433}"/>
              </a:ext>
            </a:extLst>
          </p:cNvPr>
          <p:cNvSpPr>
            <a:spLocks noChangeArrowheads="1"/>
          </p:cNvSpPr>
          <p:nvPr/>
        </p:nvSpPr>
        <p:spPr bwMode="auto">
          <a:xfrm>
            <a:off x="3466998" y="4066602"/>
            <a:ext cx="23813"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24" name="Rectangle 1067">
            <a:extLst>
              <a:ext uri="{FF2B5EF4-FFF2-40B4-BE49-F238E27FC236}">
                <a16:creationId xmlns:a16="http://schemas.microsoft.com/office/drawing/2014/main" id="{CF07D744-C62F-4A3D-89D4-13C1C181FB5D}"/>
              </a:ext>
            </a:extLst>
          </p:cNvPr>
          <p:cNvSpPr>
            <a:spLocks noChangeArrowheads="1"/>
          </p:cNvSpPr>
          <p:nvPr/>
        </p:nvSpPr>
        <p:spPr bwMode="auto">
          <a:xfrm>
            <a:off x="5570436" y="4071364"/>
            <a:ext cx="23812"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26" name="Line 1069">
            <a:extLst>
              <a:ext uri="{FF2B5EF4-FFF2-40B4-BE49-F238E27FC236}">
                <a16:creationId xmlns:a16="http://schemas.microsoft.com/office/drawing/2014/main" id="{F87A9081-76AF-481D-B139-E69015A46D28}"/>
              </a:ext>
            </a:extLst>
          </p:cNvPr>
          <p:cNvSpPr>
            <a:spLocks noChangeShapeType="1"/>
          </p:cNvSpPr>
          <p:nvPr/>
        </p:nvSpPr>
        <p:spPr bwMode="auto">
          <a:xfrm>
            <a:off x="2968523" y="5134989"/>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27" name="Group 1070">
            <a:extLst>
              <a:ext uri="{FF2B5EF4-FFF2-40B4-BE49-F238E27FC236}">
                <a16:creationId xmlns:a16="http://schemas.microsoft.com/office/drawing/2014/main" id="{FF0176F3-37BB-4C65-AE25-D635A8D46C17}"/>
              </a:ext>
            </a:extLst>
          </p:cNvPr>
          <p:cNvGrpSpPr>
            <a:grpSpLocks/>
          </p:cNvGrpSpPr>
          <p:nvPr/>
        </p:nvGrpSpPr>
        <p:grpSpPr bwMode="auto">
          <a:xfrm>
            <a:off x="3878161" y="3306189"/>
            <a:ext cx="593725" cy="409575"/>
            <a:chOff x="3747" y="1679"/>
            <a:chExt cx="388" cy="320"/>
          </a:xfrm>
        </p:grpSpPr>
        <p:sp>
          <p:nvSpPr>
            <p:cNvPr id="228" name="Freeform 1071">
              <a:extLst>
                <a:ext uri="{FF2B5EF4-FFF2-40B4-BE49-F238E27FC236}">
                  <a16:creationId xmlns:a16="http://schemas.microsoft.com/office/drawing/2014/main" id="{A1A978AA-2049-46FE-82A1-A058D5B5C9B4}"/>
                </a:ext>
              </a:extLst>
            </p:cNvPr>
            <p:cNvSpPr>
              <a:spLocks/>
            </p:cNvSpPr>
            <p:nvPr/>
          </p:nvSpPr>
          <p:spPr bwMode="auto">
            <a:xfrm>
              <a:off x="3747" y="1679"/>
              <a:ext cx="388" cy="320"/>
            </a:xfrm>
            <a:custGeom>
              <a:avLst/>
              <a:gdLst>
                <a:gd name="T0" fmla="*/ 41 w 388"/>
                <a:gd name="T1" fmla="*/ 320 h 320"/>
                <a:gd name="T2" fmla="*/ 41 w 388"/>
                <a:gd name="T3" fmla="*/ 314 h 320"/>
                <a:gd name="T4" fmla="*/ 0 w 388"/>
                <a:gd name="T5" fmla="*/ 314 h 320"/>
                <a:gd name="T6" fmla="*/ 0 w 388"/>
                <a:gd name="T7" fmla="*/ 276 h 320"/>
                <a:gd name="T8" fmla="*/ 35 w 388"/>
                <a:gd name="T9" fmla="*/ 276 h 320"/>
                <a:gd name="T10" fmla="*/ 44 w 388"/>
                <a:gd name="T11" fmla="*/ 267 h 320"/>
                <a:gd name="T12" fmla="*/ 70 w 388"/>
                <a:gd name="T13" fmla="*/ 192 h 320"/>
                <a:gd name="T14" fmla="*/ 70 w 388"/>
                <a:gd name="T15" fmla="*/ 125 h 320"/>
                <a:gd name="T16" fmla="*/ 102 w 388"/>
                <a:gd name="T17" fmla="*/ 125 h 320"/>
                <a:gd name="T18" fmla="*/ 111 w 388"/>
                <a:gd name="T19" fmla="*/ 122 h 320"/>
                <a:gd name="T20" fmla="*/ 111 w 388"/>
                <a:gd name="T21" fmla="*/ 113 h 320"/>
                <a:gd name="T22" fmla="*/ 111 w 388"/>
                <a:gd name="T23" fmla="*/ 46 h 320"/>
                <a:gd name="T24" fmla="*/ 108 w 388"/>
                <a:gd name="T25" fmla="*/ 40 h 320"/>
                <a:gd name="T26" fmla="*/ 108 w 388"/>
                <a:gd name="T27" fmla="*/ 0 h 320"/>
                <a:gd name="T28" fmla="*/ 294 w 388"/>
                <a:gd name="T29" fmla="*/ 0 h 320"/>
                <a:gd name="T30" fmla="*/ 294 w 388"/>
                <a:gd name="T31" fmla="*/ 43 h 320"/>
                <a:gd name="T32" fmla="*/ 289 w 388"/>
                <a:gd name="T33" fmla="*/ 46 h 320"/>
                <a:gd name="T34" fmla="*/ 289 w 388"/>
                <a:gd name="T35" fmla="*/ 110 h 320"/>
                <a:gd name="T36" fmla="*/ 292 w 388"/>
                <a:gd name="T37" fmla="*/ 122 h 320"/>
                <a:gd name="T38" fmla="*/ 300 w 388"/>
                <a:gd name="T39" fmla="*/ 125 h 320"/>
                <a:gd name="T40" fmla="*/ 329 w 388"/>
                <a:gd name="T41" fmla="*/ 125 h 320"/>
                <a:gd name="T42" fmla="*/ 329 w 388"/>
                <a:gd name="T43" fmla="*/ 198 h 320"/>
                <a:gd name="T44" fmla="*/ 353 w 388"/>
                <a:gd name="T45" fmla="*/ 267 h 320"/>
                <a:gd name="T46" fmla="*/ 359 w 388"/>
                <a:gd name="T47" fmla="*/ 273 h 320"/>
                <a:gd name="T48" fmla="*/ 367 w 388"/>
                <a:gd name="T49" fmla="*/ 276 h 320"/>
                <a:gd name="T50" fmla="*/ 388 w 388"/>
                <a:gd name="T51" fmla="*/ 276 h 320"/>
                <a:gd name="T52" fmla="*/ 388 w 388"/>
                <a:gd name="T53" fmla="*/ 314 h 320"/>
                <a:gd name="T54" fmla="*/ 359 w 388"/>
                <a:gd name="T55" fmla="*/ 314 h 320"/>
                <a:gd name="T56" fmla="*/ 359 w 388"/>
                <a:gd name="T57" fmla="*/ 320 h 320"/>
                <a:gd name="T58" fmla="*/ 41 w 388"/>
                <a:gd name="T5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8" h="320">
                  <a:moveTo>
                    <a:pt x="41" y="320"/>
                  </a:moveTo>
                  <a:lnTo>
                    <a:pt x="41" y="314"/>
                  </a:lnTo>
                  <a:lnTo>
                    <a:pt x="0" y="314"/>
                  </a:lnTo>
                  <a:lnTo>
                    <a:pt x="0" y="276"/>
                  </a:lnTo>
                  <a:lnTo>
                    <a:pt x="35" y="276"/>
                  </a:lnTo>
                  <a:lnTo>
                    <a:pt x="44" y="267"/>
                  </a:lnTo>
                  <a:lnTo>
                    <a:pt x="70" y="192"/>
                  </a:lnTo>
                  <a:lnTo>
                    <a:pt x="70" y="125"/>
                  </a:lnTo>
                  <a:lnTo>
                    <a:pt x="102" y="125"/>
                  </a:lnTo>
                  <a:lnTo>
                    <a:pt x="111" y="122"/>
                  </a:lnTo>
                  <a:lnTo>
                    <a:pt x="111" y="113"/>
                  </a:lnTo>
                  <a:lnTo>
                    <a:pt x="111" y="46"/>
                  </a:lnTo>
                  <a:lnTo>
                    <a:pt x="108" y="40"/>
                  </a:lnTo>
                  <a:lnTo>
                    <a:pt x="108" y="0"/>
                  </a:lnTo>
                  <a:lnTo>
                    <a:pt x="294" y="0"/>
                  </a:lnTo>
                  <a:lnTo>
                    <a:pt x="294" y="43"/>
                  </a:lnTo>
                  <a:lnTo>
                    <a:pt x="289" y="46"/>
                  </a:lnTo>
                  <a:lnTo>
                    <a:pt x="289" y="110"/>
                  </a:lnTo>
                  <a:lnTo>
                    <a:pt x="292" y="122"/>
                  </a:lnTo>
                  <a:lnTo>
                    <a:pt x="300" y="125"/>
                  </a:lnTo>
                  <a:lnTo>
                    <a:pt x="329" y="125"/>
                  </a:lnTo>
                  <a:lnTo>
                    <a:pt x="329" y="198"/>
                  </a:lnTo>
                  <a:lnTo>
                    <a:pt x="353" y="267"/>
                  </a:lnTo>
                  <a:lnTo>
                    <a:pt x="359" y="273"/>
                  </a:lnTo>
                  <a:lnTo>
                    <a:pt x="367" y="276"/>
                  </a:lnTo>
                  <a:lnTo>
                    <a:pt x="388" y="276"/>
                  </a:lnTo>
                  <a:lnTo>
                    <a:pt x="388" y="314"/>
                  </a:lnTo>
                  <a:lnTo>
                    <a:pt x="359" y="314"/>
                  </a:lnTo>
                  <a:lnTo>
                    <a:pt x="359" y="320"/>
                  </a:lnTo>
                  <a:lnTo>
                    <a:pt x="41" y="32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29" name="Freeform 1072">
              <a:extLst>
                <a:ext uri="{FF2B5EF4-FFF2-40B4-BE49-F238E27FC236}">
                  <a16:creationId xmlns:a16="http://schemas.microsoft.com/office/drawing/2014/main" id="{959E3C26-5C9A-4E0A-AEE7-F76961B14429}"/>
                </a:ext>
              </a:extLst>
            </p:cNvPr>
            <p:cNvSpPr>
              <a:spLocks/>
            </p:cNvSpPr>
            <p:nvPr/>
          </p:nvSpPr>
          <p:spPr bwMode="auto">
            <a:xfrm>
              <a:off x="3747" y="1679"/>
              <a:ext cx="388" cy="320"/>
            </a:xfrm>
            <a:custGeom>
              <a:avLst/>
              <a:gdLst>
                <a:gd name="T0" fmla="*/ 41 w 388"/>
                <a:gd name="T1" fmla="*/ 320 h 320"/>
                <a:gd name="T2" fmla="*/ 41 w 388"/>
                <a:gd name="T3" fmla="*/ 314 h 320"/>
                <a:gd name="T4" fmla="*/ 0 w 388"/>
                <a:gd name="T5" fmla="*/ 314 h 320"/>
                <a:gd name="T6" fmla="*/ 0 w 388"/>
                <a:gd name="T7" fmla="*/ 276 h 320"/>
                <a:gd name="T8" fmla="*/ 35 w 388"/>
                <a:gd name="T9" fmla="*/ 276 h 320"/>
                <a:gd name="T10" fmla="*/ 44 w 388"/>
                <a:gd name="T11" fmla="*/ 267 h 320"/>
                <a:gd name="T12" fmla="*/ 70 w 388"/>
                <a:gd name="T13" fmla="*/ 192 h 320"/>
                <a:gd name="T14" fmla="*/ 70 w 388"/>
                <a:gd name="T15" fmla="*/ 125 h 320"/>
                <a:gd name="T16" fmla="*/ 102 w 388"/>
                <a:gd name="T17" fmla="*/ 125 h 320"/>
                <a:gd name="T18" fmla="*/ 111 w 388"/>
                <a:gd name="T19" fmla="*/ 122 h 320"/>
                <a:gd name="T20" fmla="*/ 111 w 388"/>
                <a:gd name="T21" fmla="*/ 113 h 320"/>
                <a:gd name="T22" fmla="*/ 111 w 388"/>
                <a:gd name="T23" fmla="*/ 46 h 320"/>
                <a:gd name="T24" fmla="*/ 108 w 388"/>
                <a:gd name="T25" fmla="*/ 40 h 320"/>
                <a:gd name="T26" fmla="*/ 108 w 388"/>
                <a:gd name="T27" fmla="*/ 0 h 320"/>
                <a:gd name="T28" fmla="*/ 294 w 388"/>
                <a:gd name="T29" fmla="*/ 0 h 320"/>
                <a:gd name="T30" fmla="*/ 294 w 388"/>
                <a:gd name="T31" fmla="*/ 43 h 320"/>
                <a:gd name="T32" fmla="*/ 289 w 388"/>
                <a:gd name="T33" fmla="*/ 46 h 320"/>
                <a:gd name="T34" fmla="*/ 289 w 388"/>
                <a:gd name="T35" fmla="*/ 110 h 320"/>
                <a:gd name="T36" fmla="*/ 292 w 388"/>
                <a:gd name="T37" fmla="*/ 122 h 320"/>
                <a:gd name="T38" fmla="*/ 300 w 388"/>
                <a:gd name="T39" fmla="*/ 125 h 320"/>
                <a:gd name="T40" fmla="*/ 329 w 388"/>
                <a:gd name="T41" fmla="*/ 125 h 320"/>
                <a:gd name="T42" fmla="*/ 329 w 388"/>
                <a:gd name="T43" fmla="*/ 198 h 320"/>
                <a:gd name="T44" fmla="*/ 353 w 388"/>
                <a:gd name="T45" fmla="*/ 267 h 320"/>
                <a:gd name="T46" fmla="*/ 359 w 388"/>
                <a:gd name="T47" fmla="*/ 273 h 320"/>
                <a:gd name="T48" fmla="*/ 367 w 388"/>
                <a:gd name="T49" fmla="*/ 276 h 320"/>
                <a:gd name="T50" fmla="*/ 388 w 388"/>
                <a:gd name="T51" fmla="*/ 276 h 320"/>
                <a:gd name="T52" fmla="*/ 388 w 388"/>
                <a:gd name="T53" fmla="*/ 314 h 320"/>
                <a:gd name="T54" fmla="*/ 359 w 388"/>
                <a:gd name="T55" fmla="*/ 314 h 320"/>
                <a:gd name="T56" fmla="*/ 359 w 388"/>
                <a:gd name="T57" fmla="*/ 320 h 320"/>
                <a:gd name="T58" fmla="*/ 41 w 388"/>
                <a:gd name="T5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8" h="320">
                  <a:moveTo>
                    <a:pt x="41" y="320"/>
                  </a:moveTo>
                  <a:lnTo>
                    <a:pt x="41" y="314"/>
                  </a:lnTo>
                  <a:lnTo>
                    <a:pt x="0" y="314"/>
                  </a:lnTo>
                  <a:lnTo>
                    <a:pt x="0" y="276"/>
                  </a:lnTo>
                  <a:lnTo>
                    <a:pt x="35" y="276"/>
                  </a:lnTo>
                  <a:lnTo>
                    <a:pt x="44" y="267"/>
                  </a:lnTo>
                  <a:lnTo>
                    <a:pt x="70" y="192"/>
                  </a:lnTo>
                  <a:lnTo>
                    <a:pt x="70" y="125"/>
                  </a:lnTo>
                  <a:lnTo>
                    <a:pt x="102" y="125"/>
                  </a:lnTo>
                  <a:lnTo>
                    <a:pt x="111" y="122"/>
                  </a:lnTo>
                  <a:lnTo>
                    <a:pt x="111" y="113"/>
                  </a:lnTo>
                  <a:lnTo>
                    <a:pt x="111" y="46"/>
                  </a:lnTo>
                  <a:lnTo>
                    <a:pt x="108" y="40"/>
                  </a:lnTo>
                  <a:lnTo>
                    <a:pt x="108" y="0"/>
                  </a:lnTo>
                  <a:lnTo>
                    <a:pt x="294" y="0"/>
                  </a:lnTo>
                  <a:lnTo>
                    <a:pt x="294" y="43"/>
                  </a:lnTo>
                  <a:lnTo>
                    <a:pt x="289" y="46"/>
                  </a:lnTo>
                  <a:lnTo>
                    <a:pt x="289" y="110"/>
                  </a:lnTo>
                  <a:lnTo>
                    <a:pt x="292" y="122"/>
                  </a:lnTo>
                  <a:lnTo>
                    <a:pt x="300" y="125"/>
                  </a:lnTo>
                  <a:lnTo>
                    <a:pt x="329" y="125"/>
                  </a:lnTo>
                  <a:lnTo>
                    <a:pt x="329" y="198"/>
                  </a:lnTo>
                  <a:lnTo>
                    <a:pt x="353" y="267"/>
                  </a:lnTo>
                  <a:lnTo>
                    <a:pt x="359" y="273"/>
                  </a:lnTo>
                  <a:lnTo>
                    <a:pt x="367" y="276"/>
                  </a:lnTo>
                  <a:lnTo>
                    <a:pt x="388" y="276"/>
                  </a:lnTo>
                  <a:lnTo>
                    <a:pt x="388" y="314"/>
                  </a:lnTo>
                  <a:lnTo>
                    <a:pt x="359" y="314"/>
                  </a:lnTo>
                  <a:lnTo>
                    <a:pt x="359" y="320"/>
                  </a:lnTo>
                  <a:lnTo>
                    <a:pt x="41" y="320"/>
                  </a:lnTo>
                  <a:close/>
                </a:path>
              </a:pathLst>
            </a:custGeom>
            <a:noFill/>
            <a:ln w="4763" cap="rnd">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230" name="Rectangle 1073">
            <a:extLst>
              <a:ext uri="{FF2B5EF4-FFF2-40B4-BE49-F238E27FC236}">
                <a16:creationId xmlns:a16="http://schemas.microsoft.com/office/drawing/2014/main" id="{61F43E45-AB4F-409D-B96F-FCC3F2FB3977}"/>
              </a:ext>
            </a:extLst>
          </p:cNvPr>
          <p:cNvSpPr>
            <a:spLocks noChangeArrowheads="1"/>
          </p:cNvSpPr>
          <p:nvPr/>
        </p:nvSpPr>
        <p:spPr bwMode="auto">
          <a:xfrm>
            <a:off x="3978173" y="3615752"/>
            <a:ext cx="52388" cy="7937"/>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31" name="Rectangle 1074">
            <a:extLst>
              <a:ext uri="{FF2B5EF4-FFF2-40B4-BE49-F238E27FC236}">
                <a16:creationId xmlns:a16="http://schemas.microsoft.com/office/drawing/2014/main" id="{789B305A-5E21-480E-8F56-DE5122C7860E}"/>
              </a:ext>
            </a:extLst>
          </p:cNvPr>
          <p:cNvSpPr>
            <a:spLocks noChangeArrowheads="1"/>
          </p:cNvSpPr>
          <p:nvPr/>
        </p:nvSpPr>
        <p:spPr bwMode="auto">
          <a:xfrm>
            <a:off x="3151086" y="3571302"/>
            <a:ext cx="222250"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232" name="Group 1075">
            <a:extLst>
              <a:ext uri="{FF2B5EF4-FFF2-40B4-BE49-F238E27FC236}">
                <a16:creationId xmlns:a16="http://schemas.microsoft.com/office/drawing/2014/main" id="{7D3258D8-5A08-4AB7-9903-C4C4FD24F998}"/>
              </a:ext>
            </a:extLst>
          </p:cNvPr>
          <p:cNvGrpSpPr>
            <a:grpSpLocks/>
          </p:cNvGrpSpPr>
          <p:nvPr/>
        </p:nvGrpSpPr>
        <p:grpSpPr bwMode="auto">
          <a:xfrm>
            <a:off x="4640161" y="3318889"/>
            <a:ext cx="544512" cy="379413"/>
            <a:chOff x="4149" y="1676"/>
            <a:chExt cx="394" cy="323"/>
          </a:xfrm>
        </p:grpSpPr>
        <p:sp>
          <p:nvSpPr>
            <p:cNvPr id="233" name="Freeform 1076">
              <a:extLst>
                <a:ext uri="{FF2B5EF4-FFF2-40B4-BE49-F238E27FC236}">
                  <a16:creationId xmlns:a16="http://schemas.microsoft.com/office/drawing/2014/main" id="{5D9002F3-5534-49B9-9062-FD62BCC1826F}"/>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34" name="Freeform 1077">
              <a:extLst>
                <a:ext uri="{FF2B5EF4-FFF2-40B4-BE49-F238E27FC236}">
                  <a16:creationId xmlns:a16="http://schemas.microsoft.com/office/drawing/2014/main" id="{C7ADFA86-5865-46BA-AD6B-95CCE78E603E}"/>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noFill/>
            <a:ln w="4763" cap="rnd">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235" name="Rectangle 1078">
            <a:extLst>
              <a:ext uri="{FF2B5EF4-FFF2-40B4-BE49-F238E27FC236}">
                <a16:creationId xmlns:a16="http://schemas.microsoft.com/office/drawing/2014/main" id="{470A8BA6-90C8-40C2-B696-665F1B473B08}"/>
              </a:ext>
            </a:extLst>
          </p:cNvPr>
          <p:cNvSpPr>
            <a:spLocks noChangeArrowheads="1"/>
          </p:cNvSpPr>
          <p:nvPr/>
        </p:nvSpPr>
        <p:spPr bwMode="auto">
          <a:xfrm>
            <a:off x="5011636" y="3612577"/>
            <a:ext cx="65087" cy="11112"/>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36" name="Rectangle 1079">
            <a:extLst>
              <a:ext uri="{FF2B5EF4-FFF2-40B4-BE49-F238E27FC236}">
                <a16:creationId xmlns:a16="http://schemas.microsoft.com/office/drawing/2014/main" id="{DA0401E1-2795-4F2D-B191-33802FC5C60B}"/>
              </a:ext>
            </a:extLst>
          </p:cNvPr>
          <p:cNvSpPr>
            <a:spLocks noChangeArrowheads="1"/>
          </p:cNvSpPr>
          <p:nvPr/>
        </p:nvSpPr>
        <p:spPr bwMode="auto">
          <a:xfrm>
            <a:off x="5111648" y="3717352"/>
            <a:ext cx="182563" cy="47625"/>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7" name="Rectangle 1080">
            <a:extLst>
              <a:ext uri="{FF2B5EF4-FFF2-40B4-BE49-F238E27FC236}">
                <a16:creationId xmlns:a16="http://schemas.microsoft.com/office/drawing/2014/main" id="{FBD2FC4E-25C1-40BC-B30B-8741FE075D03}"/>
              </a:ext>
            </a:extLst>
          </p:cNvPr>
          <p:cNvSpPr>
            <a:spLocks noChangeArrowheads="1"/>
          </p:cNvSpPr>
          <p:nvPr/>
        </p:nvSpPr>
        <p:spPr bwMode="auto">
          <a:xfrm>
            <a:off x="3786086" y="3725289"/>
            <a:ext cx="177800" cy="39688"/>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8" name="Freeform 1081">
            <a:extLst>
              <a:ext uri="{FF2B5EF4-FFF2-40B4-BE49-F238E27FC236}">
                <a16:creationId xmlns:a16="http://schemas.microsoft.com/office/drawing/2014/main" id="{DC139390-6D7E-478B-9F24-2ACAB87056FE}"/>
              </a:ext>
            </a:extLst>
          </p:cNvPr>
          <p:cNvSpPr>
            <a:spLocks/>
          </p:cNvSpPr>
          <p:nvPr/>
        </p:nvSpPr>
        <p:spPr bwMode="auto">
          <a:xfrm>
            <a:off x="4000398" y="3301427"/>
            <a:ext cx="390525" cy="414337"/>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9" name="Freeform 1082">
            <a:extLst>
              <a:ext uri="{FF2B5EF4-FFF2-40B4-BE49-F238E27FC236}">
                <a16:creationId xmlns:a16="http://schemas.microsoft.com/office/drawing/2014/main" id="{F8CA6241-694D-48FB-BB39-DDB7EB4C5F43}"/>
              </a:ext>
            </a:extLst>
          </p:cNvPr>
          <p:cNvSpPr>
            <a:spLocks/>
          </p:cNvSpPr>
          <p:nvPr/>
        </p:nvSpPr>
        <p:spPr bwMode="auto">
          <a:xfrm>
            <a:off x="3998811" y="3317302"/>
            <a:ext cx="398462" cy="398462"/>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0" name="Freeform 1083">
            <a:extLst>
              <a:ext uri="{FF2B5EF4-FFF2-40B4-BE49-F238E27FC236}">
                <a16:creationId xmlns:a16="http://schemas.microsoft.com/office/drawing/2014/main" id="{0D212ED9-A61E-4196-B45A-7437788154A2}"/>
              </a:ext>
            </a:extLst>
          </p:cNvPr>
          <p:cNvSpPr>
            <a:spLocks/>
          </p:cNvSpPr>
          <p:nvPr/>
        </p:nvSpPr>
        <p:spPr bwMode="auto">
          <a:xfrm>
            <a:off x="4711598" y="3317302"/>
            <a:ext cx="392113" cy="390525"/>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41" name="Group 1084">
            <a:extLst>
              <a:ext uri="{FF2B5EF4-FFF2-40B4-BE49-F238E27FC236}">
                <a16:creationId xmlns:a16="http://schemas.microsoft.com/office/drawing/2014/main" id="{DA905132-319D-4CEC-92DB-810F338FF5BD}"/>
              </a:ext>
            </a:extLst>
          </p:cNvPr>
          <p:cNvGrpSpPr>
            <a:grpSpLocks/>
          </p:cNvGrpSpPr>
          <p:nvPr/>
        </p:nvGrpSpPr>
        <p:grpSpPr bwMode="auto">
          <a:xfrm>
            <a:off x="5651398" y="3437952"/>
            <a:ext cx="141288" cy="93662"/>
            <a:chOff x="4019" y="2130"/>
            <a:chExt cx="102" cy="68"/>
          </a:xfrm>
        </p:grpSpPr>
        <p:sp>
          <p:nvSpPr>
            <p:cNvPr id="242" name="Rectangle 1085">
              <a:extLst>
                <a:ext uri="{FF2B5EF4-FFF2-40B4-BE49-F238E27FC236}">
                  <a16:creationId xmlns:a16="http://schemas.microsoft.com/office/drawing/2014/main" id="{D8B237C8-FDEE-4BA5-BE82-386A5A07008D}"/>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3" name="Line 1086">
              <a:extLst>
                <a:ext uri="{FF2B5EF4-FFF2-40B4-BE49-F238E27FC236}">
                  <a16:creationId xmlns:a16="http://schemas.microsoft.com/office/drawing/2014/main" id="{9502FF70-61A1-4446-9DDD-B3024994A8BB}"/>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4" name="Line 1087">
              <a:extLst>
                <a:ext uri="{FF2B5EF4-FFF2-40B4-BE49-F238E27FC236}">
                  <a16:creationId xmlns:a16="http://schemas.microsoft.com/office/drawing/2014/main" id="{82B997D7-422F-4274-918A-F93EFB4F6DF1}"/>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245" name="Rectangle 1088">
            <a:extLst>
              <a:ext uri="{FF2B5EF4-FFF2-40B4-BE49-F238E27FC236}">
                <a16:creationId xmlns:a16="http://schemas.microsoft.com/office/drawing/2014/main" id="{49588146-ED3E-46DB-9050-2EF0EBB029A7}"/>
              </a:ext>
            </a:extLst>
          </p:cNvPr>
          <p:cNvSpPr>
            <a:spLocks noChangeArrowheads="1"/>
          </p:cNvSpPr>
          <p:nvPr/>
        </p:nvSpPr>
        <p:spPr bwMode="auto">
          <a:xfrm>
            <a:off x="5686323" y="3620514"/>
            <a:ext cx="85725" cy="93663"/>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6" name="Rectangle 1089">
            <a:extLst>
              <a:ext uri="{FF2B5EF4-FFF2-40B4-BE49-F238E27FC236}">
                <a16:creationId xmlns:a16="http://schemas.microsoft.com/office/drawing/2014/main" id="{EBAB736B-A6CD-4189-BE54-111020CDF04F}"/>
              </a:ext>
            </a:extLst>
          </p:cNvPr>
          <p:cNvSpPr>
            <a:spLocks noChangeArrowheads="1"/>
          </p:cNvSpPr>
          <p:nvPr/>
        </p:nvSpPr>
        <p:spPr bwMode="auto">
          <a:xfrm>
            <a:off x="5486298" y="3496689"/>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7" name="Freeform 1090">
            <a:extLst>
              <a:ext uri="{FF2B5EF4-FFF2-40B4-BE49-F238E27FC236}">
                <a16:creationId xmlns:a16="http://schemas.microsoft.com/office/drawing/2014/main" id="{1464ECFA-C47C-4A9F-8EAB-44880BBDA8D5}"/>
              </a:ext>
            </a:extLst>
          </p:cNvPr>
          <p:cNvSpPr>
            <a:spLocks/>
          </p:cNvSpPr>
          <p:nvPr/>
        </p:nvSpPr>
        <p:spPr bwMode="auto">
          <a:xfrm>
            <a:off x="5519636" y="3520502"/>
            <a:ext cx="422275" cy="190500"/>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8" name="Rectangle 1091">
            <a:extLst>
              <a:ext uri="{FF2B5EF4-FFF2-40B4-BE49-F238E27FC236}">
                <a16:creationId xmlns:a16="http://schemas.microsoft.com/office/drawing/2014/main" id="{05F59E67-D9AB-41FA-8C8D-F6C007D2084A}"/>
              </a:ext>
            </a:extLst>
          </p:cNvPr>
          <p:cNvSpPr>
            <a:spLocks noChangeArrowheads="1"/>
          </p:cNvSpPr>
          <p:nvPr/>
        </p:nvSpPr>
        <p:spPr bwMode="auto">
          <a:xfrm>
            <a:off x="3540023" y="3496689"/>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49" name="Group 1092">
            <a:extLst>
              <a:ext uri="{FF2B5EF4-FFF2-40B4-BE49-F238E27FC236}">
                <a16:creationId xmlns:a16="http://schemas.microsoft.com/office/drawing/2014/main" id="{62951CED-E3B3-4AED-9C02-B026D2102092}"/>
              </a:ext>
            </a:extLst>
          </p:cNvPr>
          <p:cNvGrpSpPr>
            <a:grpSpLocks/>
          </p:cNvGrpSpPr>
          <p:nvPr/>
        </p:nvGrpSpPr>
        <p:grpSpPr bwMode="auto">
          <a:xfrm flipH="1">
            <a:off x="3216173" y="3437952"/>
            <a:ext cx="423863" cy="276225"/>
            <a:chOff x="840" y="2136"/>
            <a:chExt cx="306" cy="200"/>
          </a:xfrm>
        </p:grpSpPr>
        <p:grpSp>
          <p:nvGrpSpPr>
            <p:cNvPr id="250" name="Group 1093">
              <a:extLst>
                <a:ext uri="{FF2B5EF4-FFF2-40B4-BE49-F238E27FC236}">
                  <a16:creationId xmlns:a16="http://schemas.microsoft.com/office/drawing/2014/main" id="{DC883DA9-8883-48E8-836A-B46C4C68BD69}"/>
                </a:ext>
              </a:extLst>
            </p:cNvPr>
            <p:cNvGrpSpPr>
              <a:grpSpLocks/>
            </p:cNvGrpSpPr>
            <p:nvPr/>
          </p:nvGrpSpPr>
          <p:grpSpPr bwMode="auto">
            <a:xfrm>
              <a:off x="935" y="2136"/>
              <a:ext cx="102" cy="68"/>
              <a:chOff x="4019" y="2130"/>
              <a:chExt cx="102" cy="68"/>
            </a:xfrm>
          </p:grpSpPr>
          <p:sp>
            <p:nvSpPr>
              <p:cNvPr id="253" name="Rectangle 1094">
                <a:extLst>
                  <a:ext uri="{FF2B5EF4-FFF2-40B4-BE49-F238E27FC236}">
                    <a16:creationId xmlns:a16="http://schemas.microsoft.com/office/drawing/2014/main" id="{2A1EDA91-A183-4255-B4C3-407784FB55A7}"/>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54" name="Line 1095">
                <a:extLst>
                  <a:ext uri="{FF2B5EF4-FFF2-40B4-BE49-F238E27FC236}">
                    <a16:creationId xmlns:a16="http://schemas.microsoft.com/office/drawing/2014/main" id="{06E96CAA-CDCC-4836-BE90-255D93E4F353}"/>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55" name="Line 1096">
                <a:extLst>
                  <a:ext uri="{FF2B5EF4-FFF2-40B4-BE49-F238E27FC236}">
                    <a16:creationId xmlns:a16="http://schemas.microsoft.com/office/drawing/2014/main" id="{81D8E939-29C7-4B1A-BD99-FE6635AE1A80}"/>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251" name="Rectangle 1097">
              <a:extLst>
                <a:ext uri="{FF2B5EF4-FFF2-40B4-BE49-F238E27FC236}">
                  <a16:creationId xmlns:a16="http://schemas.microsoft.com/office/drawing/2014/main" id="{2CAF41E8-DD2F-4246-BE00-44E6886790C0}"/>
                </a:ext>
              </a:extLst>
            </p:cNvPr>
            <p:cNvSpPr>
              <a:spLocks noChangeArrowheads="1"/>
            </p:cNvSpPr>
            <p:nvPr/>
          </p:nvSpPr>
          <p:spPr bwMode="auto">
            <a:xfrm>
              <a:off x="960" y="2268"/>
              <a:ext cx="62" cy="68"/>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52" name="Freeform 1098">
              <a:extLst>
                <a:ext uri="{FF2B5EF4-FFF2-40B4-BE49-F238E27FC236}">
                  <a16:creationId xmlns:a16="http://schemas.microsoft.com/office/drawing/2014/main" id="{91788536-F8FE-402A-81DF-673170B2598C}"/>
                </a:ext>
              </a:extLst>
            </p:cNvPr>
            <p:cNvSpPr>
              <a:spLocks/>
            </p:cNvSpPr>
            <p:nvPr/>
          </p:nvSpPr>
          <p:spPr bwMode="auto">
            <a:xfrm>
              <a:off x="840" y="2196"/>
              <a:ext cx="306" cy="138"/>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256" name="Rectangle 1099">
            <a:extLst>
              <a:ext uri="{FF2B5EF4-FFF2-40B4-BE49-F238E27FC236}">
                <a16:creationId xmlns:a16="http://schemas.microsoft.com/office/drawing/2014/main" id="{471A22B2-A3B4-4552-B02E-5B8DD10FA805}"/>
              </a:ext>
            </a:extLst>
          </p:cNvPr>
          <p:cNvSpPr>
            <a:spLocks noChangeArrowheads="1"/>
          </p:cNvSpPr>
          <p:nvPr/>
        </p:nvSpPr>
        <p:spPr bwMode="auto">
          <a:xfrm>
            <a:off x="4711598" y="4336477"/>
            <a:ext cx="104775"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57" name="Rectangle 1100">
            <a:extLst>
              <a:ext uri="{FF2B5EF4-FFF2-40B4-BE49-F238E27FC236}">
                <a16:creationId xmlns:a16="http://schemas.microsoft.com/office/drawing/2014/main" id="{54BF5FDB-B3CA-4E3E-881E-DF07E1CA8F59}"/>
              </a:ext>
            </a:extLst>
          </p:cNvPr>
          <p:cNvSpPr>
            <a:spLocks noChangeArrowheads="1"/>
          </p:cNvSpPr>
          <p:nvPr/>
        </p:nvSpPr>
        <p:spPr bwMode="auto">
          <a:xfrm>
            <a:off x="4286148" y="4336477"/>
            <a:ext cx="87313"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58" name="Freeform 1101">
            <a:extLst>
              <a:ext uri="{FF2B5EF4-FFF2-40B4-BE49-F238E27FC236}">
                <a16:creationId xmlns:a16="http://schemas.microsoft.com/office/drawing/2014/main" id="{02C61A0F-56E2-4401-9EC1-25327EA3867F}"/>
              </a:ext>
            </a:extLst>
          </p:cNvPr>
          <p:cNvSpPr>
            <a:spLocks/>
          </p:cNvSpPr>
          <p:nvPr/>
        </p:nvSpPr>
        <p:spPr bwMode="auto">
          <a:xfrm>
            <a:off x="4249636" y="4336477"/>
            <a:ext cx="141287" cy="63500"/>
          </a:xfrm>
          <a:custGeom>
            <a:avLst/>
            <a:gdLst>
              <a:gd name="T0" fmla="*/ 0 w 102"/>
              <a:gd name="T1" fmla="*/ 47 h 47"/>
              <a:gd name="T2" fmla="*/ 11 w 102"/>
              <a:gd name="T3" fmla="*/ 0 h 47"/>
              <a:gd name="T4" fmla="*/ 102 w 102"/>
              <a:gd name="T5" fmla="*/ 0 h 47"/>
            </a:gdLst>
            <a:ahLst/>
            <a:cxnLst>
              <a:cxn ang="0">
                <a:pos x="T0" y="T1"/>
              </a:cxn>
              <a:cxn ang="0">
                <a:pos x="T2" y="T3"/>
              </a:cxn>
              <a:cxn ang="0">
                <a:pos x="T4" y="T5"/>
              </a:cxn>
            </a:cxnLst>
            <a:rect l="0" t="0" r="r" b="b"/>
            <a:pathLst>
              <a:path w="102" h="47">
                <a:moveTo>
                  <a:pt x="0" y="47"/>
                </a:moveTo>
                <a:lnTo>
                  <a:pt x="11" y="0"/>
                </a:lnTo>
                <a:lnTo>
                  <a:pt x="102"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59" name="Freeform 1102">
            <a:extLst>
              <a:ext uri="{FF2B5EF4-FFF2-40B4-BE49-F238E27FC236}">
                <a16:creationId xmlns:a16="http://schemas.microsoft.com/office/drawing/2014/main" id="{BBFF017C-5022-4648-8202-889DA9206E0A}"/>
              </a:ext>
            </a:extLst>
          </p:cNvPr>
          <p:cNvSpPr>
            <a:spLocks/>
          </p:cNvSpPr>
          <p:nvPr/>
        </p:nvSpPr>
        <p:spPr bwMode="auto">
          <a:xfrm>
            <a:off x="4721123" y="4331714"/>
            <a:ext cx="119063" cy="68263"/>
          </a:xfrm>
          <a:custGeom>
            <a:avLst/>
            <a:gdLst>
              <a:gd name="T0" fmla="*/ 87 w 87"/>
              <a:gd name="T1" fmla="*/ 50 h 50"/>
              <a:gd name="T2" fmla="*/ 76 w 87"/>
              <a:gd name="T3" fmla="*/ 3 h 50"/>
              <a:gd name="T4" fmla="*/ 0 w 87"/>
              <a:gd name="T5" fmla="*/ 0 h 50"/>
            </a:gdLst>
            <a:ahLst/>
            <a:cxnLst>
              <a:cxn ang="0">
                <a:pos x="T0" y="T1"/>
              </a:cxn>
              <a:cxn ang="0">
                <a:pos x="T2" y="T3"/>
              </a:cxn>
              <a:cxn ang="0">
                <a:pos x="T4" y="T5"/>
              </a:cxn>
            </a:cxnLst>
            <a:rect l="0" t="0" r="r" b="b"/>
            <a:pathLst>
              <a:path w="87" h="50">
                <a:moveTo>
                  <a:pt x="87" y="50"/>
                </a:moveTo>
                <a:lnTo>
                  <a:pt x="76" y="3"/>
                </a:lnTo>
                <a:lnTo>
                  <a:pt x="0"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60" name="Line 1103">
            <a:extLst>
              <a:ext uri="{FF2B5EF4-FFF2-40B4-BE49-F238E27FC236}">
                <a16:creationId xmlns:a16="http://schemas.microsoft.com/office/drawing/2014/main" id="{C11A4530-5478-4EE1-90B2-922890732B26}"/>
              </a:ext>
            </a:extLst>
          </p:cNvPr>
          <p:cNvSpPr>
            <a:spLocks noChangeShapeType="1"/>
          </p:cNvSpPr>
          <p:nvPr/>
        </p:nvSpPr>
        <p:spPr bwMode="auto">
          <a:xfrm>
            <a:off x="4338536" y="4638102"/>
            <a:ext cx="1587"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61" name="Line 1104">
            <a:extLst>
              <a:ext uri="{FF2B5EF4-FFF2-40B4-BE49-F238E27FC236}">
                <a16:creationId xmlns:a16="http://schemas.microsoft.com/office/drawing/2014/main" id="{A9E61DEE-BB0B-40D7-B01F-36F3C78A2814}"/>
              </a:ext>
            </a:extLst>
          </p:cNvPr>
          <p:cNvSpPr>
            <a:spLocks noChangeShapeType="1"/>
          </p:cNvSpPr>
          <p:nvPr/>
        </p:nvSpPr>
        <p:spPr bwMode="auto">
          <a:xfrm>
            <a:off x="4752873" y="4638102"/>
            <a:ext cx="1588" cy="312737"/>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262" name="Group 1105">
            <a:extLst>
              <a:ext uri="{FF2B5EF4-FFF2-40B4-BE49-F238E27FC236}">
                <a16:creationId xmlns:a16="http://schemas.microsoft.com/office/drawing/2014/main" id="{50F36EF2-45DA-4C5F-A06D-4E172AE3B8F5}"/>
              </a:ext>
            </a:extLst>
          </p:cNvPr>
          <p:cNvGrpSpPr>
            <a:grpSpLocks/>
          </p:cNvGrpSpPr>
          <p:nvPr/>
        </p:nvGrpSpPr>
        <p:grpSpPr bwMode="auto">
          <a:xfrm>
            <a:off x="4211536" y="4360289"/>
            <a:ext cx="669925" cy="369888"/>
            <a:chOff x="3901" y="2526"/>
            <a:chExt cx="484" cy="442"/>
          </a:xfrm>
        </p:grpSpPr>
        <p:grpSp>
          <p:nvGrpSpPr>
            <p:cNvPr id="263" name="Group 1106">
              <a:extLst>
                <a:ext uri="{FF2B5EF4-FFF2-40B4-BE49-F238E27FC236}">
                  <a16:creationId xmlns:a16="http://schemas.microsoft.com/office/drawing/2014/main" id="{E909C60A-EECB-4D84-A1E8-CD8205AB595C}"/>
                </a:ext>
              </a:extLst>
            </p:cNvPr>
            <p:cNvGrpSpPr>
              <a:grpSpLocks/>
            </p:cNvGrpSpPr>
            <p:nvPr/>
          </p:nvGrpSpPr>
          <p:grpSpPr bwMode="auto">
            <a:xfrm>
              <a:off x="3901" y="2526"/>
              <a:ext cx="484" cy="442"/>
              <a:chOff x="3901" y="2526"/>
              <a:chExt cx="484" cy="442"/>
            </a:xfrm>
          </p:grpSpPr>
          <p:sp>
            <p:nvSpPr>
              <p:cNvPr id="265" name="Rectangle 1107">
                <a:extLst>
                  <a:ext uri="{FF2B5EF4-FFF2-40B4-BE49-F238E27FC236}">
                    <a16:creationId xmlns:a16="http://schemas.microsoft.com/office/drawing/2014/main" id="{1F46CB84-C7FF-44FB-BA1C-1D53BCEDF578}"/>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66" name="Freeform 1108">
                <a:extLst>
                  <a:ext uri="{FF2B5EF4-FFF2-40B4-BE49-F238E27FC236}">
                    <a16:creationId xmlns:a16="http://schemas.microsoft.com/office/drawing/2014/main" id="{D769AF2A-A198-4933-86E9-959A7E283992}"/>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67" name="Rectangle 1109">
                <a:extLst>
                  <a:ext uri="{FF2B5EF4-FFF2-40B4-BE49-F238E27FC236}">
                    <a16:creationId xmlns:a16="http://schemas.microsoft.com/office/drawing/2014/main" id="{E6773D2A-224F-474F-A0D9-96838730594D}"/>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264" name="Freeform 1110">
              <a:extLst>
                <a:ext uri="{FF2B5EF4-FFF2-40B4-BE49-F238E27FC236}">
                  <a16:creationId xmlns:a16="http://schemas.microsoft.com/office/drawing/2014/main" id="{655A3197-4D16-46F7-AED2-08EB97EE0C7F}"/>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268" name="Line 1111">
            <a:extLst>
              <a:ext uri="{FF2B5EF4-FFF2-40B4-BE49-F238E27FC236}">
                <a16:creationId xmlns:a16="http://schemas.microsoft.com/office/drawing/2014/main" id="{C623C304-8BE6-4214-90AB-A12071C13A83}"/>
              </a:ext>
            </a:extLst>
          </p:cNvPr>
          <p:cNvSpPr>
            <a:spLocks noChangeShapeType="1"/>
          </p:cNvSpPr>
          <p:nvPr/>
        </p:nvSpPr>
        <p:spPr bwMode="auto">
          <a:xfrm>
            <a:off x="4711598" y="4334889"/>
            <a:ext cx="1588" cy="587375"/>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69" name="Line 1112">
            <a:extLst>
              <a:ext uri="{FF2B5EF4-FFF2-40B4-BE49-F238E27FC236}">
                <a16:creationId xmlns:a16="http://schemas.microsoft.com/office/drawing/2014/main" id="{C76301A4-04EC-4E25-807B-1DD12AC89208}"/>
              </a:ext>
            </a:extLst>
          </p:cNvPr>
          <p:cNvSpPr>
            <a:spLocks noChangeShapeType="1"/>
          </p:cNvSpPr>
          <p:nvPr/>
        </p:nvSpPr>
        <p:spPr bwMode="auto">
          <a:xfrm>
            <a:off x="4386161" y="4334889"/>
            <a:ext cx="1587" cy="5476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70" name="Rectangle 1113">
            <a:extLst>
              <a:ext uri="{FF2B5EF4-FFF2-40B4-BE49-F238E27FC236}">
                <a16:creationId xmlns:a16="http://schemas.microsoft.com/office/drawing/2014/main" id="{71F90A1C-88F7-4C28-8402-31345C9E7321}"/>
              </a:ext>
            </a:extLst>
          </p:cNvPr>
          <p:cNvSpPr>
            <a:spLocks noChangeArrowheads="1"/>
          </p:cNvSpPr>
          <p:nvPr/>
        </p:nvSpPr>
        <p:spPr bwMode="auto">
          <a:xfrm>
            <a:off x="4784623" y="4609527"/>
            <a:ext cx="93663"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71" name="Line 1114">
            <a:extLst>
              <a:ext uri="{FF2B5EF4-FFF2-40B4-BE49-F238E27FC236}">
                <a16:creationId xmlns:a16="http://schemas.microsoft.com/office/drawing/2014/main" id="{A88F2EDB-1BDA-435A-B303-2C0941EAE2EA}"/>
              </a:ext>
            </a:extLst>
          </p:cNvPr>
          <p:cNvSpPr>
            <a:spLocks noChangeShapeType="1"/>
          </p:cNvSpPr>
          <p:nvPr/>
        </p:nvSpPr>
        <p:spPr bwMode="auto">
          <a:xfrm>
            <a:off x="4386161" y="4334889"/>
            <a:ext cx="1587" cy="5476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72" name="Line 1115">
            <a:extLst>
              <a:ext uri="{FF2B5EF4-FFF2-40B4-BE49-F238E27FC236}">
                <a16:creationId xmlns:a16="http://schemas.microsoft.com/office/drawing/2014/main" id="{42B49E1D-0EB7-4A85-BD70-EE19B1C405DF}"/>
              </a:ext>
            </a:extLst>
          </p:cNvPr>
          <p:cNvSpPr>
            <a:spLocks noChangeShapeType="1"/>
          </p:cNvSpPr>
          <p:nvPr/>
        </p:nvSpPr>
        <p:spPr bwMode="auto">
          <a:xfrm>
            <a:off x="4711598" y="4334889"/>
            <a:ext cx="1588" cy="592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73" name="Rectangle 1116">
            <a:extLst>
              <a:ext uri="{FF2B5EF4-FFF2-40B4-BE49-F238E27FC236}">
                <a16:creationId xmlns:a16="http://schemas.microsoft.com/office/drawing/2014/main" id="{ECE26812-27C8-4AA5-9D90-7594A34CB23A}"/>
              </a:ext>
            </a:extLst>
          </p:cNvPr>
          <p:cNvSpPr>
            <a:spLocks noChangeArrowheads="1"/>
          </p:cNvSpPr>
          <p:nvPr/>
        </p:nvSpPr>
        <p:spPr bwMode="auto">
          <a:xfrm>
            <a:off x="4211536" y="4609527"/>
            <a:ext cx="90487"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74" name="Line 1117">
            <a:extLst>
              <a:ext uri="{FF2B5EF4-FFF2-40B4-BE49-F238E27FC236}">
                <a16:creationId xmlns:a16="http://schemas.microsoft.com/office/drawing/2014/main" id="{F40D6340-CD33-4613-8D01-04D5D887514F}"/>
              </a:ext>
            </a:extLst>
          </p:cNvPr>
          <p:cNvSpPr>
            <a:spLocks noChangeShapeType="1"/>
          </p:cNvSpPr>
          <p:nvPr/>
        </p:nvSpPr>
        <p:spPr bwMode="auto">
          <a:xfrm flipH="1">
            <a:off x="4606823" y="4334889"/>
            <a:ext cx="109538" cy="15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75" name="Rectangle 1118">
            <a:extLst>
              <a:ext uri="{FF2B5EF4-FFF2-40B4-BE49-F238E27FC236}">
                <a16:creationId xmlns:a16="http://schemas.microsoft.com/office/drawing/2014/main" id="{00C6EC8B-3899-42A9-9E55-429C055941E1}"/>
              </a:ext>
            </a:extLst>
          </p:cNvPr>
          <p:cNvSpPr>
            <a:spLocks noChangeArrowheads="1"/>
          </p:cNvSpPr>
          <p:nvPr/>
        </p:nvSpPr>
        <p:spPr bwMode="auto">
          <a:xfrm>
            <a:off x="4392511" y="4363464"/>
            <a:ext cx="315912" cy="6048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6" name="Rectangle 1119">
            <a:extLst>
              <a:ext uri="{FF2B5EF4-FFF2-40B4-BE49-F238E27FC236}">
                <a16:creationId xmlns:a16="http://schemas.microsoft.com/office/drawing/2014/main" id="{6627BFAB-BABA-4FCE-A699-6A28150A13C9}"/>
              </a:ext>
            </a:extLst>
          </p:cNvPr>
          <p:cNvSpPr>
            <a:spLocks noChangeArrowheads="1"/>
          </p:cNvSpPr>
          <p:nvPr/>
        </p:nvSpPr>
        <p:spPr bwMode="auto">
          <a:xfrm>
            <a:off x="4225823" y="4573014"/>
            <a:ext cx="676275"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7" name="Rectangle 1120">
            <a:extLst>
              <a:ext uri="{FF2B5EF4-FFF2-40B4-BE49-F238E27FC236}">
                <a16:creationId xmlns:a16="http://schemas.microsoft.com/office/drawing/2014/main" id="{7037796F-DC72-45AA-8F32-12834EF833E4}"/>
              </a:ext>
            </a:extLst>
          </p:cNvPr>
          <p:cNvSpPr>
            <a:spLocks noChangeArrowheads="1"/>
          </p:cNvSpPr>
          <p:nvPr/>
        </p:nvSpPr>
        <p:spPr bwMode="auto">
          <a:xfrm>
            <a:off x="4244873" y="4663502"/>
            <a:ext cx="617538"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79" name="Group 1122">
            <a:extLst>
              <a:ext uri="{FF2B5EF4-FFF2-40B4-BE49-F238E27FC236}">
                <a16:creationId xmlns:a16="http://schemas.microsoft.com/office/drawing/2014/main" id="{0EBB6C4E-AE21-4AC8-A57D-5FE96F470C0D}"/>
              </a:ext>
            </a:extLst>
          </p:cNvPr>
          <p:cNvGrpSpPr>
            <a:grpSpLocks/>
          </p:cNvGrpSpPr>
          <p:nvPr/>
        </p:nvGrpSpPr>
        <p:grpSpPr bwMode="auto">
          <a:xfrm>
            <a:off x="2670073" y="1094802"/>
            <a:ext cx="3819525" cy="1935162"/>
            <a:chOff x="972" y="199"/>
            <a:chExt cx="2406" cy="1219"/>
          </a:xfrm>
        </p:grpSpPr>
        <p:pic>
          <p:nvPicPr>
            <p:cNvPr id="280" name="Picture 1123">
              <a:extLst>
                <a:ext uri="{FF2B5EF4-FFF2-40B4-BE49-F238E27FC236}">
                  <a16:creationId xmlns:a16="http://schemas.microsoft.com/office/drawing/2014/main" id="{43942D59-E5CF-41C3-9CAA-DCB5B4E340CB}"/>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67" y="603"/>
              <a:ext cx="2052" cy="815"/>
            </a:xfrm>
            <a:prstGeom prst="rect">
              <a:avLst/>
            </a:prstGeom>
            <a:noFill/>
            <a:extLst>
              <a:ext uri="{909E8E84-426E-40DD-AFC4-6F175D3DCCD1}">
                <a14:hiddenFill xmlns:a14="http://schemas.microsoft.com/office/drawing/2010/main">
                  <a:solidFill>
                    <a:srgbClr val="FFFFFF"/>
                  </a:solidFill>
                </a14:hiddenFill>
              </a:ext>
            </a:extLst>
          </p:spPr>
        </p:pic>
        <p:grpSp>
          <p:nvGrpSpPr>
            <p:cNvPr id="281" name="Group 1124">
              <a:extLst>
                <a:ext uri="{FF2B5EF4-FFF2-40B4-BE49-F238E27FC236}">
                  <a16:creationId xmlns:a16="http://schemas.microsoft.com/office/drawing/2014/main" id="{E0846BA5-558A-4E03-9E6B-1531B66F0F50}"/>
                </a:ext>
              </a:extLst>
            </p:cNvPr>
            <p:cNvGrpSpPr>
              <a:grpSpLocks noChangeAspect="1"/>
            </p:cNvGrpSpPr>
            <p:nvPr/>
          </p:nvGrpSpPr>
          <p:grpSpPr bwMode="auto">
            <a:xfrm>
              <a:off x="1568" y="199"/>
              <a:ext cx="1171" cy="590"/>
              <a:chOff x="2880" y="238"/>
              <a:chExt cx="952" cy="762"/>
            </a:xfrm>
          </p:grpSpPr>
          <p:grpSp>
            <p:nvGrpSpPr>
              <p:cNvPr id="299" name="Group 1125">
                <a:extLst>
                  <a:ext uri="{FF2B5EF4-FFF2-40B4-BE49-F238E27FC236}">
                    <a16:creationId xmlns:a16="http://schemas.microsoft.com/office/drawing/2014/main" id="{FB72AEC8-8CFF-4CDF-8261-A1A9A91B6B6C}"/>
                  </a:ext>
                </a:extLst>
              </p:cNvPr>
              <p:cNvGrpSpPr>
                <a:grpSpLocks noChangeAspect="1"/>
              </p:cNvGrpSpPr>
              <p:nvPr/>
            </p:nvGrpSpPr>
            <p:grpSpPr bwMode="auto">
              <a:xfrm>
                <a:off x="3289" y="679"/>
                <a:ext cx="119" cy="206"/>
                <a:chOff x="4151" y="914"/>
                <a:chExt cx="161" cy="206"/>
              </a:xfrm>
            </p:grpSpPr>
            <p:sp>
              <p:nvSpPr>
                <p:cNvPr id="311" name="Rectangle 1126">
                  <a:extLst>
                    <a:ext uri="{FF2B5EF4-FFF2-40B4-BE49-F238E27FC236}">
                      <a16:creationId xmlns:a16="http://schemas.microsoft.com/office/drawing/2014/main" id="{E877FA1F-7008-49F5-9EF8-B2FD8D389431}"/>
                    </a:ext>
                  </a:extLst>
                </p:cNvPr>
                <p:cNvSpPr>
                  <a:spLocks noChangeAspect="1" noChangeArrowheads="1"/>
                </p:cNvSpPr>
                <p:nvPr/>
              </p:nvSpPr>
              <p:spPr bwMode="auto">
                <a:xfrm>
                  <a:off x="4151" y="914"/>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2" name="Rectangle 1127">
                  <a:extLst>
                    <a:ext uri="{FF2B5EF4-FFF2-40B4-BE49-F238E27FC236}">
                      <a16:creationId xmlns:a16="http://schemas.microsoft.com/office/drawing/2014/main" id="{5ABABBFE-46CE-43C2-AE5C-02A3F7D488E5}"/>
                    </a:ext>
                  </a:extLst>
                </p:cNvPr>
                <p:cNvSpPr>
                  <a:spLocks noChangeAspect="1" noChangeArrowheads="1"/>
                </p:cNvSpPr>
                <p:nvPr/>
              </p:nvSpPr>
              <p:spPr bwMode="auto">
                <a:xfrm>
                  <a:off x="4151" y="926"/>
                  <a:ext cx="161" cy="2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3" name="Rectangle 1128">
                  <a:extLst>
                    <a:ext uri="{FF2B5EF4-FFF2-40B4-BE49-F238E27FC236}">
                      <a16:creationId xmlns:a16="http://schemas.microsoft.com/office/drawing/2014/main" id="{4EF85C1C-5F96-4982-850C-3EC3A2D3CAA9}"/>
                    </a:ext>
                  </a:extLst>
                </p:cNvPr>
                <p:cNvSpPr>
                  <a:spLocks noChangeAspect="1" noChangeArrowheads="1"/>
                </p:cNvSpPr>
                <p:nvPr/>
              </p:nvSpPr>
              <p:spPr bwMode="auto">
                <a:xfrm>
                  <a:off x="4151" y="948"/>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4" name="Rectangle 1129">
                  <a:extLst>
                    <a:ext uri="{FF2B5EF4-FFF2-40B4-BE49-F238E27FC236}">
                      <a16:creationId xmlns:a16="http://schemas.microsoft.com/office/drawing/2014/main" id="{0B4E2E98-2E0F-4C86-AC58-68C518025D4D}"/>
                    </a:ext>
                  </a:extLst>
                </p:cNvPr>
                <p:cNvSpPr>
                  <a:spLocks noChangeAspect="1" noChangeArrowheads="1"/>
                </p:cNvSpPr>
                <p:nvPr/>
              </p:nvSpPr>
              <p:spPr bwMode="auto">
                <a:xfrm>
                  <a:off x="4151" y="960"/>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5" name="Rectangle 1130">
                  <a:extLst>
                    <a:ext uri="{FF2B5EF4-FFF2-40B4-BE49-F238E27FC236}">
                      <a16:creationId xmlns:a16="http://schemas.microsoft.com/office/drawing/2014/main" id="{F62C80C7-48BD-49A1-8EB5-631830F3CD24}"/>
                    </a:ext>
                  </a:extLst>
                </p:cNvPr>
                <p:cNvSpPr>
                  <a:spLocks noChangeAspect="1" noChangeArrowheads="1"/>
                </p:cNvSpPr>
                <p:nvPr/>
              </p:nvSpPr>
              <p:spPr bwMode="auto">
                <a:xfrm>
                  <a:off x="4151" y="983"/>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6" name="Rectangle 1131">
                  <a:extLst>
                    <a:ext uri="{FF2B5EF4-FFF2-40B4-BE49-F238E27FC236}">
                      <a16:creationId xmlns:a16="http://schemas.microsoft.com/office/drawing/2014/main" id="{2295708A-3E82-46E3-A50B-E0A42060D1CF}"/>
                    </a:ext>
                  </a:extLst>
                </p:cNvPr>
                <p:cNvSpPr>
                  <a:spLocks noChangeAspect="1" noChangeArrowheads="1"/>
                </p:cNvSpPr>
                <p:nvPr/>
              </p:nvSpPr>
              <p:spPr bwMode="auto">
                <a:xfrm>
                  <a:off x="4151" y="994"/>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7" name="Rectangle 1132">
                  <a:extLst>
                    <a:ext uri="{FF2B5EF4-FFF2-40B4-BE49-F238E27FC236}">
                      <a16:creationId xmlns:a16="http://schemas.microsoft.com/office/drawing/2014/main" id="{A2F89164-820F-4B89-87CC-4EF0F2FC7DFB}"/>
                    </a:ext>
                  </a:extLst>
                </p:cNvPr>
                <p:cNvSpPr>
                  <a:spLocks noChangeAspect="1" noChangeArrowheads="1"/>
                </p:cNvSpPr>
                <p:nvPr/>
              </p:nvSpPr>
              <p:spPr bwMode="auto">
                <a:xfrm>
                  <a:off x="4151" y="1017"/>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8" name="Rectangle 1133">
                  <a:extLst>
                    <a:ext uri="{FF2B5EF4-FFF2-40B4-BE49-F238E27FC236}">
                      <a16:creationId xmlns:a16="http://schemas.microsoft.com/office/drawing/2014/main" id="{C5E19968-E2F8-4259-BC59-213F37B27FDD}"/>
                    </a:ext>
                  </a:extLst>
                </p:cNvPr>
                <p:cNvSpPr>
                  <a:spLocks noChangeAspect="1" noChangeArrowheads="1"/>
                </p:cNvSpPr>
                <p:nvPr/>
              </p:nvSpPr>
              <p:spPr bwMode="auto">
                <a:xfrm>
                  <a:off x="4151" y="1029"/>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9" name="Rectangle 1134">
                  <a:extLst>
                    <a:ext uri="{FF2B5EF4-FFF2-40B4-BE49-F238E27FC236}">
                      <a16:creationId xmlns:a16="http://schemas.microsoft.com/office/drawing/2014/main" id="{86C353D5-773F-4A68-8151-B4E948B9DD81}"/>
                    </a:ext>
                  </a:extLst>
                </p:cNvPr>
                <p:cNvSpPr>
                  <a:spLocks noChangeAspect="1" noChangeArrowheads="1"/>
                </p:cNvSpPr>
                <p:nvPr/>
              </p:nvSpPr>
              <p:spPr bwMode="auto">
                <a:xfrm>
                  <a:off x="4151" y="1052"/>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20" name="Rectangle 1135">
                  <a:extLst>
                    <a:ext uri="{FF2B5EF4-FFF2-40B4-BE49-F238E27FC236}">
                      <a16:creationId xmlns:a16="http://schemas.microsoft.com/office/drawing/2014/main" id="{C1E40773-CBF8-4320-8B24-FD9442CD6449}"/>
                    </a:ext>
                  </a:extLst>
                </p:cNvPr>
                <p:cNvSpPr>
                  <a:spLocks noChangeAspect="1" noChangeArrowheads="1"/>
                </p:cNvSpPr>
                <p:nvPr/>
              </p:nvSpPr>
              <p:spPr bwMode="auto">
                <a:xfrm>
                  <a:off x="4151" y="1063"/>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21" name="Rectangle 1136">
                  <a:extLst>
                    <a:ext uri="{FF2B5EF4-FFF2-40B4-BE49-F238E27FC236}">
                      <a16:creationId xmlns:a16="http://schemas.microsoft.com/office/drawing/2014/main" id="{987D0325-8D28-4DA5-810A-B9A410B9FF9C}"/>
                    </a:ext>
                  </a:extLst>
                </p:cNvPr>
                <p:cNvSpPr>
                  <a:spLocks noChangeAspect="1" noChangeArrowheads="1"/>
                </p:cNvSpPr>
                <p:nvPr/>
              </p:nvSpPr>
              <p:spPr bwMode="auto">
                <a:xfrm>
                  <a:off x="4151" y="1086"/>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22" name="Rectangle 1137">
                  <a:extLst>
                    <a:ext uri="{FF2B5EF4-FFF2-40B4-BE49-F238E27FC236}">
                      <a16:creationId xmlns:a16="http://schemas.microsoft.com/office/drawing/2014/main" id="{609FEAE5-36E6-464F-81FC-9AD15E9CF338}"/>
                    </a:ext>
                  </a:extLst>
                </p:cNvPr>
                <p:cNvSpPr>
                  <a:spLocks noChangeAspect="1" noChangeArrowheads="1"/>
                </p:cNvSpPr>
                <p:nvPr/>
              </p:nvSpPr>
              <p:spPr bwMode="auto">
                <a:xfrm>
                  <a:off x="4151" y="1097"/>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300" name="Group 1138">
                <a:extLst>
                  <a:ext uri="{FF2B5EF4-FFF2-40B4-BE49-F238E27FC236}">
                    <a16:creationId xmlns:a16="http://schemas.microsoft.com/office/drawing/2014/main" id="{DD327959-7140-4F8F-A7B6-E507FB30683A}"/>
                  </a:ext>
                </a:extLst>
              </p:cNvPr>
              <p:cNvGrpSpPr>
                <a:grpSpLocks noChangeAspect="1"/>
              </p:cNvGrpSpPr>
              <p:nvPr/>
            </p:nvGrpSpPr>
            <p:grpSpPr bwMode="auto">
              <a:xfrm>
                <a:off x="3176" y="238"/>
                <a:ext cx="355" cy="501"/>
                <a:chOff x="4018" y="414"/>
                <a:chExt cx="355" cy="501"/>
              </a:xfrm>
            </p:grpSpPr>
            <p:sp>
              <p:nvSpPr>
                <p:cNvPr id="302" name="Rectangle 1139">
                  <a:extLst>
                    <a:ext uri="{FF2B5EF4-FFF2-40B4-BE49-F238E27FC236}">
                      <a16:creationId xmlns:a16="http://schemas.microsoft.com/office/drawing/2014/main" id="{0600B81D-D291-4495-AEFE-136D408B3188}"/>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3" name="Rectangle 1140">
                  <a:extLst>
                    <a:ext uri="{FF2B5EF4-FFF2-40B4-BE49-F238E27FC236}">
                      <a16:creationId xmlns:a16="http://schemas.microsoft.com/office/drawing/2014/main" id="{F27D075F-8BC3-44B0-AA65-9273C2CD8E62}"/>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4" name="Rectangle 1141">
                  <a:extLst>
                    <a:ext uri="{FF2B5EF4-FFF2-40B4-BE49-F238E27FC236}">
                      <a16:creationId xmlns:a16="http://schemas.microsoft.com/office/drawing/2014/main" id="{F4FBD1F2-912D-4544-B8E2-92F5FD8F907D}"/>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5" name="Rectangle 1142">
                  <a:extLst>
                    <a:ext uri="{FF2B5EF4-FFF2-40B4-BE49-F238E27FC236}">
                      <a16:creationId xmlns:a16="http://schemas.microsoft.com/office/drawing/2014/main" id="{DFD1B4BA-4CFB-4E24-BF7F-59282FD53813}"/>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6" name="Rectangle 1143">
                  <a:extLst>
                    <a:ext uri="{FF2B5EF4-FFF2-40B4-BE49-F238E27FC236}">
                      <a16:creationId xmlns:a16="http://schemas.microsoft.com/office/drawing/2014/main" id="{AE753DE9-CDDA-41B0-9A00-3CD56EF82D1D}"/>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7" name="Rectangle 1144">
                  <a:extLst>
                    <a:ext uri="{FF2B5EF4-FFF2-40B4-BE49-F238E27FC236}">
                      <a16:creationId xmlns:a16="http://schemas.microsoft.com/office/drawing/2014/main" id="{708199E8-8166-4135-BCBE-2CFF6FD6ED17}"/>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8" name="Rectangle 1145">
                  <a:extLst>
                    <a:ext uri="{FF2B5EF4-FFF2-40B4-BE49-F238E27FC236}">
                      <a16:creationId xmlns:a16="http://schemas.microsoft.com/office/drawing/2014/main" id="{3A0CC22B-E7BE-4E63-92B9-0C77E39F101C}"/>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9" name="Rectangle 1146">
                  <a:extLst>
                    <a:ext uri="{FF2B5EF4-FFF2-40B4-BE49-F238E27FC236}">
                      <a16:creationId xmlns:a16="http://schemas.microsoft.com/office/drawing/2014/main" id="{C89F5CDE-5D63-4CA2-9273-5BAD26C8781F}"/>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0" name="Rectangle 1147">
                  <a:extLst>
                    <a:ext uri="{FF2B5EF4-FFF2-40B4-BE49-F238E27FC236}">
                      <a16:creationId xmlns:a16="http://schemas.microsoft.com/office/drawing/2014/main" id="{EFC1D4E0-6BC4-46C1-B080-2238987F76FA}"/>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01" name="Rectangle 1148">
                <a:extLst>
                  <a:ext uri="{FF2B5EF4-FFF2-40B4-BE49-F238E27FC236}">
                    <a16:creationId xmlns:a16="http://schemas.microsoft.com/office/drawing/2014/main" id="{8E76C533-FCCB-4815-9000-1D973571435F}"/>
                  </a:ext>
                </a:extLst>
              </p:cNvPr>
              <p:cNvSpPr>
                <a:spLocks noChangeAspect="1" noChangeArrowheads="1"/>
              </p:cNvSpPr>
              <p:nvPr/>
            </p:nvSpPr>
            <p:spPr bwMode="auto">
              <a:xfrm>
                <a:off x="2880" y="888"/>
                <a:ext cx="952" cy="112"/>
              </a:xfrm>
              <a:prstGeom prst="rect">
                <a:avLst/>
              </a:prstGeom>
              <a:gradFill rotWithShape="0">
                <a:gsLst>
                  <a:gs pos="0">
                    <a:srgbClr val="B2B2B2"/>
                  </a:gs>
                  <a:gs pos="100000">
                    <a:srgbClr val="B2B2B2">
                      <a:gamma/>
                      <a:shade val="46275"/>
                      <a:invGamma/>
                    </a:srgbClr>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282" name="Rectangle 1149">
              <a:extLst>
                <a:ext uri="{FF2B5EF4-FFF2-40B4-BE49-F238E27FC236}">
                  <a16:creationId xmlns:a16="http://schemas.microsoft.com/office/drawing/2014/main" id="{765469AA-AE5F-4FAF-BFFF-E000F41F599A}"/>
                </a:ext>
              </a:extLst>
            </p:cNvPr>
            <p:cNvSpPr>
              <a:spLocks noChangeArrowheads="1"/>
            </p:cNvSpPr>
            <p:nvPr/>
          </p:nvSpPr>
          <p:spPr bwMode="auto">
            <a:xfrm>
              <a:off x="2974" y="477"/>
              <a:ext cx="119" cy="278"/>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3" name="Rectangle 1150">
              <a:extLst>
                <a:ext uri="{FF2B5EF4-FFF2-40B4-BE49-F238E27FC236}">
                  <a16:creationId xmlns:a16="http://schemas.microsoft.com/office/drawing/2014/main" id="{05C7839D-BBAF-49B9-8A6F-CF08AFB88C47}"/>
                </a:ext>
              </a:extLst>
            </p:cNvPr>
            <p:cNvSpPr>
              <a:spLocks noChangeArrowheads="1"/>
            </p:cNvSpPr>
            <p:nvPr/>
          </p:nvSpPr>
          <p:spPr bwMode="auto">
            <a:xfrm>
              <a:off x="1301" y="501"/>
              <a:ext cx="125" cy="257"/>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4" name="Rectangle 1151">
              <a:extLst>
                <a:ext uri="{FF2B5EF4-FFF2-40B4-BE49-F238E27FC236}">
                  <a16:creationId xmlns:a16="http://schemas.microsoft.com/office/drawing/2014/main" id="{89409DF1-9BAF-43A0-8DE4-FF82573A1FC3}"/>
                </a:ext>
              </a:extLst>
            </p:cNvPr>
            <p:cNvSpPr>
              <a:spLocks noChangeArrowheads="1"/>
            </p:cNvSpPr>
            <p:nvPr/>
          </p:nvSpPr>
          <p:spPr bwMode="auto">
            <a:xfrm>
              <a:off x="1426" y="699"/>
              <a:ext cx="1550" cy="56"/>
            </a:xfrm>
            <a:prstGeom prst="rect">
              <a:avLst/>
            </a:prstGeom>
            <a:gradFill rotWithShape="0">
              <a:gsLst>
                <a:gs pos="0">
                  <a:srgbClr val="CC6600">
                    <a:gamma/>
                    <a:shade val="46275"/>
                    <a:invGamma/>
                  </a:srgbClr>
                </a:gs>
                <a:gs pos="100000">
                  <a:srgbClr val="CC660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5" name="Rectangle 1152">
              <a:extLst>
                <a:ext uri="{FF2B5EF4-FFF2-40B4-BE49-F238E27FC236}">
                  <a16:creationId xmlns:a16="http://schemas.microsoft.com/office/drawing/2014/main" id="{D5ABE6DB-BCB4-4509-B454-35471D8161CD}"/>
                </a:ext>
              </a:extLst>
            </p:cNvPr>
            <p:cNvSpPr>
              <a:spLocks noChangeArrowheads="1"/>
            </p:cNvSpPr>
            <p:nvPr/>
          </p:nvSpPr>
          <p:spPr bwMode="auto">
            <a:xfrm>
              <a:off x="1106" y="466"/>
              <a:ext cx="2157" cy="174"/>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6" name="Text Box 1153">
              <a:extLst>
                <a:ext uri="{FF2B5EF4-FFF2-40B4-BE49-F238E27FC236}">
                  <a16:creationId xmlns:a16="http://schemas.microsoft.com/office/drawing/2014/main" id="{C9704915-4260-4DAC-8845-64A9EF4EC492}"/>
                </a:ext>
              </a:extLst>
            </p:cNvPr>
            <p:cNvSpPr txBox="1">
              <a:spLocks noChangeArrowheads="1"/>
            </p:cNvSpPr>
            <p:nvPr/>
          </p:nvSpPr>
          <p:spPr bwMode="auto">
            <a:xfrm>
              <a:off x="1991" y="977"/>
              <a:ext cx="116" cy="2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ja-JP" sz="18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endParaRPr>
            </a:p>
          </p:txBody>
        </p:sp>
        <p:sp>
          <p:nvSpPr>
            <p:cNvPr id="287" name="AutoShape 1154">
              <a:extLst>
                <a:ext uri="{FF2B5EF4-FFF2-40B4-BE49-F238E27FC236}">
                  <a16:creationId xmlns:a16="http://schemas.microsoft.com/office/drawing/2014/main" id="{108BA85A-66FA-43EE-9F8B-1903679ACDCE}"/>
                </a:ext>
              </a:extLst>
            </p:cNvPr>
            <p:cNvSpPr>
              <a:spLocks noChangeArrowheads="1"/>
            </p:cNvSpPr>
            <p:nvPr/>
          </p:nvSpPr>
          <p:spPr bwMode="auto">
            <a:xfrm>
              <a:off x="972"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8" name="AutoShape 1155">
              <a:extLst>
                <a:ext uri="{FF2B5EF4-FFF2-40B4-BE49-F238E27FC236}">
                  <a16:creationId xmlns:a16="http://schemas.microsoft.com/office/drawing/2014/main" id="{DB56B5E7-1A25-44C0-8D7F-B5AB7E001ED4}"/>
                </a:ext>
              </a:extLst>
            </p:cNvPr>
            <p:cNvSpPr>
              <a:spLocks noChangeArrowheads="1"/>
            </p:cNvSpPr>
            <p:nvPr/>
          </p:nvSpPr>
          <p:spPr bwMode="auto">
            <a:xfrm>
              <a:off x="3246"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89" name="Group 1156">
              <a:extLst>
                <a:ext uri="{FF2B5EF4-FFF2-40B4-BE49-F238E27FC236}">
                  <a16:creationId xmlns:a16="http://schemas.microsoft.com/office/drawing/2014/main" id="{0F6E0981-7BDC-462D-93B3-C1FE8619AA2D}"/>
                </a:ext>
              </a:extLst>
            </p:cNvPr>
            <p:cNvGrpSpPr>
              <a:grpSpLocks/>
            </p:cNvGrpSpPr>
            <p:nvPr/>
          </p:nvGrpSpPr>
          <p:grpSpPr bwMode="auto">
            <a:xfrm>
              <a:off x="2453" y="312"/>
              <a:ext cx="803" cy="154"/>
              <a:chOff x="2453" y="312"/>
              <a:chExt cx="803" cy="154"/>
            </a:xfrm>
          </p:grpSpPr>
          <p:sp>
            <p:nvSpPr>
              <p:cNvPr id="295" name="AutoShape 1157">
                <a:extLst>
                  <a:ext uri="{FF2B5EF4-FFF2-40B4-BE49-F238E27FC236}">
                    <a16:creationId xmlns:a16="http://schemas.microsoft.com/office/drawing/2014/main" id="{76E0028A-8252-488B-9411-1B06B0103B70}"/>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6" name="Oval 1158">
                <a:extLst>
                  <a:ext uri="{FF2B5EF4-FFF2-40B4-BE49-F238E27FC236}">
                    <a16:creationId xmlns:a16="http://schemas.microsoft.com/office/drawing/2014/main" id="{E27452F6-ADB5-4F42-A2C5-36580B10FC64}"/>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7" name="Oval 1159">
                <a:extLst>
                  <a:ext uri="{FF2B5EF4-FFF2-40B4-BE49-F238E27FC236}">
                    <a16:creationId xmlns:a16="http://schemas.microsoft.com/office/drawing/2014/main" id="{E512886F-E804-4A83-814F-DFBC3A649AA1}"/>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8" name="Oval 1160">
                <a:extLst>
                  <a:ext uri="{FF2B5EF4-FFF2-40B4-BE49-F238E27FC236}">
                    <a16:creationId xmlns:a16="http://schemas.microsoft.com/office/drawing/2014/main" id="{62FB8242-4E06-4BAE-A92A-D25BF01CBC35}"/>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290" name="Group 1161">
              <a:extLst>
                <a:ext uri="{FF2B5EF4-FFF2-40B4-BE49-F238E27FC236}">
                  <a16:creationId xmlns:a16="http://schemas.microsoft.com/office/drawing/2014/main" id="{0CA975C6-609A-4192-A4CA-46EA510FCB6A}"/>
                </a:ext>
              </a:extLst>
            </p:cNvPr>
            <p:cNvGrpSpPr>
              <a:grpSpLocks/>
            </p:cNvGrpSpPr>
            <p:nvPr/>
          </p:nvGrpSpPr>
          <p:grpSpPr bwMode="auto">
            <a:xfrm flipH="1">
              <a:off x="1103" y="312"/>
              <a:ext cx="803" cy="154"/>
              <a:chOff x="2453" y="312"/>
              <a:chExt cx="803" cy="154"/>
            </a:xfrm>
          </p:grpSpPr>
          <p:sp>
            <p:nvSpPr>
              <p:cNvPr id="291" name="AutoShape 1162">
                <a:extLst>
                  <a:ext uri="{FF2B5EF4-FFF2-40B4-BE49-F238E27FC236}">
                    <a16:creationId xmlns:a16="http://schemas.microsoft.com/office/drawing/2014/main" id="{0BCB3FE4-D84A-4E1D-89FE-0596A09FE586}"/>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2" name="Oval 1163">
                <a:extLst>
                  <a:ext uri="{FF2B5EF4-FFF2-40B4-BE49-F238E27FC236}">
                    <a16:creationId xmlns:a16="http://schemas.microsoft.com/office/drawing/2014/main" id="{CDC6E119-56D9-4DB3-95BF-22B49AE33F63}"/>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3" name="Oval 1164">
                <a:extLst>
                  <a:ext uri="{FF2B5EF4-FFF2-40B4-BE49-F238E27FC236}">
                    <a16:creationId xmlns:a16="http://schemas.microsoft.com/office/drawing/2014/main" id="{3C95C209-B26E-44B9-8967-609AEF88FA6B}"/>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4" name="Oval 1165">
                <a:extLst>
                  <a:ext uri="{FF2B5EF4-FFF2-40B4-BE49-F238E27FC236}">
                    <a16:creationId xmlns:a16="http://schemas.microsoft.com/office/drawing/2014/main" id="{AB9BF67E-F357-4C44-A718-708C07D367F4}"/>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323" name="Rectangle 1166">
            <a:extLst>
              <a:ext uri="{FF2B5EF4-FFF2-40B4-BE49-F238E27FC236}">
                <a16:creationId xmlns:a16="http://schemas.microsoft.com/office/drawing/2014/main" id="{0E2283E0-9ECA-4724-AA00-54F559D6C542}"/>
              </a:ext>
            </a:extLst>
          </p:cNvPr>
          <p:cNvSpPr>
            <a:spLocks noChangeArrowheads="1"/>
          </p:cNvSpPr>
          <p:nvPr/>
        </p:nvSpPr>
        <p:spPr bwMode="auto">
          <a:xfrm>
            <a:off x="3298723" y="4017389"/>
            <a:ext cx="161925"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24" name="Rectangle 1167">
            <a:extLst>
              <a:ext uri="{FF2B5EF4-FFF2-40B4-BE49-F238E27FC236}">
                <a16:creationId xmlns:a16="http://schemas.microsoft.com/office/drawing/2014/main" id="{94E7E94C-4F24-4DCF-A519-51AB519E83FB}"/>
              </a:ext>
            </a:extLst>
          </p:cNvPr>
          <p:cNvSpPr>
            <a:spLocks noChangeArrowheads="1"/>
          </p:cNvSpPr>
          <p:nvPr/>
        </p:nvSpPr>
        <p:spPr bwMode="auto">
          <a:xfrm>
            <a:off x="5603773" y="4017389"/>
            <a:ext cx="323850"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325" name="Group 1168">
            <a:extLst>
              <a:ext uri="{FF2B5EF4-FFF2-40B4-BE49-F238E27FC236}">
                <a16:creationId xmlns:a16="http://schemas.microsoft.com/office/drawing/2014/main" id="{D1D52572-7023-45BF-B2D8-0DB931192907}"/>
              </a:ext>
            </a:extLst>
          </p:cNvPr>
          <p:cNvGrpSpPr>
            <a:grpSpLocks/>
          </p:cNvGrpSpPr>
          <p:nvPr/>
        </p:nvGrpSpPr>
        <p:grpSpPr bwMode="auto">
          <a:xfrm flipH="1">
            <a:off x="3755923" y="3769739"/>
            <a:ext cx="600075" cy="620713"/>
            <a:chOff x="4014" y="3204"/>
            <a:chExt cx="834" cy="763"/>
          </a:xfrm>
        </p:grpSpPr>
        <p:sp>
          <p:nvSpPr>
            <p:cNvPr id="326" name="Freeform 1169">
              <a:extLst>
                <a:ext uri="{FF2B5EF4-FFF2-40B4-BE49-F238E27FC236}">
                  <a16:creationId xmlns:a16="http://schemas.microsoft.com/office/drawing/2014/main" id="{C7E33FE2-D133-43FB-B816-BBC4ADD2122E}"/>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27" name="Freeform 1170">
              <a:extLst>
                <a:ext uri="{FF2B5EF4-FFF2-40B4-BE49-F238E27FC236}">
                  <a16:creationId xmlns:a16="http://schemas.microsoft.com/office/drawing/2014/main" id="{65C15CCD-F015-4901-9392-47389EDD5AF2}"/>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328" name="Group 1171">
            <a:extLst>
              <a:ext uri="{FF2B5EF4-FFF2-40B4-BE49-F238E27FC236}">
                <a16:creationId xmlns:a16="http://schemas.microsoft.com/office/drawing/2014/main" id="{24732C89-60F8-4E4F-A12E-3BAD624F5B3A}"/>
              </a:ext>
            </a:extLst>
          </p:cNvPr>
          <p:cNvGrpSpPr>
            <a:grpSpLocks/>
          </p:cNvGrpSpPr>
          <p:nvPr/>
        </p:nvGrpSpPr>
        <p:grpSpPr bwMode="auto">
          <a:xfrm>
            <a:off x="4717948" y="3760214"/>
            <a:ext cx="600075" cy="620713"/>
            <a:chOff x="4014" y="3204"/>
            <a:chExt cx="834" cy="763"/>
          </a:xfrm>
        </p:grpSpPr>
        <p:sp>
          <p:nvSpPr>
            <p:cNvPr id="329" name="Freeform 1172">
              <a:extLst>
                <a:ext uri="{FF2B5EF4-FFF2-40B4-BE49-F238E27FC236}">
                  <a16:creationId xmlns:a16="http://schemas.microsoft.com/office/drawing/2014/main" id="{7B9382E3-D0FF-495B-AA40-EFD916F2B28E}"/>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0" name="Freeform 1173">
              <a:extLst>
                <a:ext uri="{FF2B5EF4-FFF2-40B4-BE49-F238E27FC236}">
                  <a16:creationId xmlns:a16="http://schemas.microsoft.com/office/drawing/2014/main" id="{F782EC82-E181-427E-954A-0E34CDDB976B}"/>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31" name="Freeform 1174">
            <a:extLst>
              <a:ext uri="{FF2B5EF4-FFF2-40B4-BE49-F238E27FC236}">
                <a16:creationId xmlns:a16="http://schemas.microsoft.com/office/drawing/2014/main" id="{CF5654AA-3211-4D33-B6D9-6F837848A946}"/>
              </a:ext>
            </a:extLst>
          </p:cNvPr>
          <p:cNvSpPr>
            <a:spLocks/>
          </p:cNvSpPr>
          <p:nvPr/>
        </p:nvSpPr>
        <p:spPr bwMode="auto">
          <a:xfrm>
            <a:off x="4736998" y="3779264"/>
            <a:ext cx="409575" cy="504825"/>
          </a:xfrm>
          <a:custGeom>
            <a:avLst/>
            <a:gdLst>
              <a:gd name="T0" fmla="*/ 258 w 258"/>
              <a:gd name="T1" fmla="*/ 0 h 324"/>
              <a:gd name="T2" fmla="*/ 258 w 258"/>
              <a:gd name="T3" fmla="*/ 54 h 324"/>
              <a:gd name="T4" fmla="*/ 162 w 258"/>
              <a:gd name="T5" fmla="*/ 216 h 324"/>
              <a:gd name="T6" fmla="*/ 60 w 258"/>
              <a:gd name="T7" fmla="*/ 312 h 324"/>
              <a:gd name="T8" fmla="*/ 0 w 258"/>
              <a:gd name="T9" fmla="*/ 324 h 324"/>
            </a:gdLst>
            <a:ahLst/>
            <a:cxnLst>
              <a:cxn ang="0">
                <a:pos x="T0" y="T1"/>
              </a:cxn>
              <a:cxn ang="0">
                <a:pos x="T2" y="T3"/>
              </a:cxn>
              <a:cxn ang="0">
                <a:pos x="T4" y="T5"/>
              </a:cxn>
              <a:cxn ang="0">
                <a:pos x="T6" y="T7"/>
              </a:cxn>
              <a:cxn ang="0">
                <a:pos x="T8" y="T9"/>
              </a:cxn>
            </a:cxnLst>
            <a:rect l="0" t="0" r="r" b="b"/>
            <a:pathLst>
              <a:path w="258" h="324">
                <a:moveTo>
                  <a:pt x="258" y="0"/>
                </a:moveTo>
                <a:lnTo>
                  <a:pt x="258" y="54"/>
                </a:lnTo>
                <a:lnTo>
                  <a:pt x="162" y="216"/>
                </a:lnTo>
                <a:lnTo>
                  <a:pt x="60" y="312"/>
                </a:lnTo>
                <a:lnTo>
                  <a:pt x="0" y="324"/>
                </a:lnTo>
              </a:path>
            </a:pathLst>
          </a:custGeom>
          <a:noFill/>
          <a:ln w="9525" cap="flat" cmpd="sng">
            <a:solidFill>
              <a:srgbClr val="CC6600"/>
            </a:solidFill>
            <a:prstDash val="solid"/>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332" name="Group 1175">
            <a:extLst>
              <a:ext uri="{FF2B5EF4-FFF2-40B4-BE49-F238E27FC236}">
                <a16:creationId xmlns:a16="http://schemas.microsoft.com/office/drawing/2014/main" id="{FC722B2C-1F81-421D-8F0A-AB9EFD7FF8E2}"/>
              </a:ext>
            </a:extLst>
          </p:cNvPr>
          <p:cNvGrpSpPr>
            <a:grpSpLocks/>
          </p:cNvGrpSpPr>
          <p:nvPr/>
        </p:nvGrpSpPr>
        <p:grpSpPr bwMode="auto">
          <a:xfrm>
            <a:off x="6454673" y="2852164"/>
            <a:ext cx="476250" cy="860425"/>
            <a:chOff x="3356" y="2020"/>
            <a:chExt cx="300" cy="542"/>
          </a:xfrm>
        </p:grpSpPr>
        <p:sp>
          <p:nvSpPr>
            <p:cNvPr id="333" name="Rectangle 1176">
              <a:extLst>
                <a:ext uri="{FF2B5EF4-FFF2-40B4-BE49-F238E27FC236}">
                  <a16:creationId xmlns:a16="http://schemas.microsoft.com/office/drawing/2014/main" id="{20B68A4A-77F3-4AD0-AA40-5D9A44F77FEC}"/>
                </a:ext>
              </a:extLst>
            </p:cNvPr>
            <p:cNvSpPr>
              <a:spLocks noChangeArrowheads="1"/>
            </p:cNvSpPr>
            <p:nvPr/>
          </p:nvSpPr>
          <p:spPr bwMode="auto">
            <a:xfrm>
              <a:off x="3474" y="2028"/>
              <a:ext cx="66" cy="534"/>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334" name="Group 1177">
              <a:extLst>
                <a:ext uri="{FF2B5EF4-FFF2-40B4-BE49-F238E27FC236}">
                  <a16:creationId xmlns:a16="http://schemas.microsoft.com/office/drawing/2014/main" id="{74F414F6-1CB0-4012-8977-2E5E7DF9196A}"/>
                </a:ext>
              </a:extLst>
            </p:cNvPr>
            <p:cNvGrpSpPr>
              <a:grpSpLocks noChangeAspect="1"/>
            </p:cNvGrpSpPr>
            <p:nvPr/>
          </p:nvGrpSpPr>
          <p:grpSpPr bwMode="auto">
            <a:xfrm rot="5400000" flipH="1">
              <a:off x="3416" y="1990"/>
              <a:ext cx="179" cy="300"/>
              <a:chOff x="4018" y="414"/>
              <a:chExt cx="355" cy="501"/>
            </a:xfrm>
          </p:grpSpPr>
          <p:sp>
            <p:nvSpPr>
              <p:cNvPr id="336" name="Rectangle 1178">
                <a:extLst>
                  <a:ext uri="{FF2B5EF4-FFF2-40B4-BE49-F238E27FC236}">
                    <a16:creationId xmlns:a16="http://schemas.microsoft.com/office/drawing/2014/main" id="{BD9CB9AF-B677-4BB6-A954-D0A93430EF2B}"/>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7" name="Rectangle 1179">
                <a:extLst>
                  <a:ext uri="{FF2B5EF4-FFF2-40B4-BE49-F238E27FC236}">
                    <a16:creationId xmlns:a16="http://schemas.microsoft.com/office/drawing/2014/main" id="{E45DB953-E8E1-4714-A47A-70CAEBC69ED2}"/>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8" name="Rectangle 1180">
                <a:extLst>
                  <a:ext uri="{FF2B5EF4-FFF2-40B4-BE49-F238E27FC236}">
                    <a16:creationId xmlns:a16="http://schemas.microsoft.com/office/drawing/2014/main" id="{B7A42F3D-8AAE-43DB-9E0E-AC3355CEDEC3}"/>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9" name="Rectangle 1181">
                <a:extLst>
                  <a:ext uri="{FF2B5EF4-FFF2-40B4-BE49-F238E27FC236}">
                    <a16:creationId xmlns:a16="http://schemas.microsoft.com/office/drawing/2014/main" id="{156230BA-35D8-4E49-8716-3DBD77620750}"/>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0" name="Rectangle 1182">
                <a:extLst>
                  <a:ext uri="{FF2B5EF4-FFF2-40B4-BE49-F238E27FC236}">
                    <a16:creationId xmlns:a16="http://schemas.microsoft.com/office/drawing/2014/main" id="{51E099AB-00F8-4C4F-9685-41C4CDABB1E4}"/>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1" name="Rectangle 1183">
                <a:extLst>
                  <a:ext uri="{FF2B5EF4-FFF2-40B4-BE49-F238E27FC236}">
                    <a16:creationId xmlns:a16="http://schemas.microsoft.com/office/drawing/2014/main" id="{571E3EF8-1F1E-4D55-8786-34D0BB29B55B}"/>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2" name="Rectangle 1184">
                <a:extLst>
                  <a:ext uri="{FF2B5EF4-FFF2-40B4-BE49-F238E27FC236}">
                    <a16:creationId xmlns:a16="http://schemas.microsoft.com/office/drawing/2014/main" id="{06D9B290-3FC5-438E-99DC-E7B71756DE68}"/>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3" name="Rectangle 1185">
                <a:extLst>
                  <a:ext uri="{FF2B5EF4-FFF2-40B4-BE49-F238E27FC236}">
                    <a16:creationId xmlns:a16="http://schemas.microsoft.com/office/drawing/2014/main" id="{DC474414-7C24-4B01-B513-78E1A5C2A077}"/>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4" name="Rectangle 1186">
                <a:extLst>
                  <a:ext uri="{FF2B5EF4-FFF2-40B4-BE49-F238E27FC236}">
                    <a16:creationId xmlns:a16="http://schemas.microsoft.com/office/drawing/2014/main" id="{EF3FDB9B-5217-432B-B7BD-E635DE726EAE}"/>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35" name="Rectangle 1187">
              <a:extLst>
                <a:ext uri="{FF2B5EF4-FFF2-40B4-BE49-F238E27FC236}">
                  <a16:creationId xmlns:a16="http://schemas.microsoft.com/office/drawing/2014/main" id="{570C3E6D-6BE3-4478-8073-4EF191F924EF}"/>
                </a:ext>
              </a:extLst>
            </p:cNvPr>
            <p:cNvSpPr>
              <a:spLocks noChangeArrowheads="1"/>
            </p:cNvSpPr>
            <p:nvPr/>
          </p:nvSpPr>
          <p:spPr bwMode="auto">
            <a:xfrm>
              <a:off x="3414" y="2020"/>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45" name="Rectangle 1188">
            <a:extLst>
              <a:ext uri="{FF2B5EF4-FFF2-40B4-BE49-F238E27FC236}">
                <a16:creationId xmlns:a16="http://schemas.microsoft.com/office/drawing/2014/main" id="{FCD5AC93-04AE-43EC-8683-29F923E1BD65}"/>
              </a:ext>
            </a:extLst>
          </p:cNvPr>
          <p:cNvSpPr>
            <a:spLocks noChangeArrowheads="1"/>
          </p:cNvSpPr>
          <p:nvPr/>
        </p:nvSpPr>
        <p:spPr bwMode="auto">
          <a:xfrm>
            <a:off x="2965348" y="4753989"/>
            <a:ext cx="3657600" cy="3905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346" name="Group 1189">
            <a:extLst>
              <a:ext uri="{FF2B5EF4-FFF2-40B4-BE49-F238E27FC236}">
                <a16:creationId xmlns:a16="http://schemas.microsoft.com/office/drawing/2014/main" id="{709D8FF7-7B5A-4002-A0AB-950FB2537828}"/>
              </a:ext>
            </a:extLst>
          </p:cNvPr>
          <p:cNvGrpSpPr>
            <a:grpSpLocks/>
          </p:cNvGrpSpPr>
          <p:nvPr/>
        </p:nvGrpSpPr>
        <p:grpSpPr bwMode="auto">
          <a:xfrm>
            <a:off x="2481161" y="4821482"/>
            <a:ext cx="4141788" cy="605607"/>
            <a:chOff x="1153" y="3264"/>
            <a:chExt cx="2609" cy="390"/>
          </a:xfrm>
        </p:grpSpPr>
        <p:grpSp>
          <p:nvGrpSpPr>
            <p:cNvPr id="347" name="Group 1190">
              <a:extLst>
                <a:ext uri="{FF2B5EF4-FFF2-40B4-BE49-F238E27FC236}">
                  <a16:creationId xmlns:a16="http://schemas.microsoft.com/office/drawing/2014/main" id="{C6F2F193-9870-40AF-8F06-8F0F08341C89}"/>
                </a:ext>
              </a:extLst>
            </p:cNvPr>
            <p:cNvGrpSpPr>
              <a:grpSpLocks/>
            </p:cNvGrpSpPr>
            <p:nvPr/>
          </p:nvGrpSpPr>
          <p:grpSpPr bwMode="auto">
            <a:xfrm>
              <a:off x="1153" y="3264"/>
              <a:ext cx="2258" cy="190"/>
              <a:chOff x="1153" y="3264"/>
              <a:chExt cx="2258" cy="190"/>
            </a:xfrm>
          </p:grpSpPr>
          <p:sp>
            <p:nvSpPr>
              <p:cNvPr id="349" name="Line 1191">
                <a:extLst>
                  <a:ext uri="{FF2B5EF4-FFF2-40B4-BE49-F238E27FC236}">
                    <a16:creationId xmlns:a16="http://schemas.microsoft.com/office/drawing/2014/main" id="{E7475FFE-D603-4896-950D-FD0DA9AA7512}"/>
                  </a:ext>
                </a:extLst>
              </p:cNvPr>
              <p:cNvSpPr>
                <a:spLocks noChangeShapeType="1"/>
              </p:cNvSpPr>
              <p:nvPr/>
            </p:nvSpPr>
            <p:spPr bwMode="auto">
              <a:xfrm>
                <a:off x="1724"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0" name="Line 1192">
                <a:extLst>
                  <a:ext uri="{FF2B5EF4-FFF2-40B4-BE49-F238E27FC236}">
                    <a16:creationId xmlns:a16="http://schemas.microsoft.com/office/drawing/2014/main" id="{F65EB37D-4DB2-4750-8594-1883A91F48C2}"/>
                  </a:ext>
                </a:extLst>
              </p:cNvPr>
              <p:cNvSpPr>
                <a:spLocks noChangeShapeType="1"/>
              </p:cNvSpPr>
              <p:nvPr/>
            </p:nvSpPr>
            <p:spPr bwMode="auto">
              <a:xfrm>
                <a:off x="1998"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1" name="Line 1193">
                <a:extLst>
                  <a:ext uri="{FF2B5EF4-FFF2-40B4-BE49-F238E27FC236}">
                    <a16:creationId xmlns:a16="http://schemas.microsoft.com/office/drawing/2014/main" id="{526BC383-2FD8-40DE-AAA6-8BFACE3219E0}"/>
                  </a:ext>
                </a:extLst>
              </p:cNvPr>
              <p:cNvSpPr>
                <a:spLocks noChangeShapeType="1"/>
              </p:cNvSpPr>
              <p:nvPr/>
            </p:nvSpPr>
            <p:spPr bwMode="auto">
              <a:xfrm>
                <a:off x="3067"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2" name="Line 1194">
                <a:extLst>
                  <a:ext uri="{FF2B5EF4-FFF2-40B4-BE49-F238E27FC236}">
                    <a16:creationId xmlns:a16="http://schemas.microsoft.com/office/drawing/2014/main" id="{46CD6992-F2BF-4090-9DA0-A7AE30D15AC4}"/>
                  </a:ext>
                </a:extLst>
              </p:cNvPr>
              <p:cNvSpPr>
                <a:spLocks noChangeShapeType="1"/>
              </p:cNvSpPr>
              <p:nvPr/>
            </p:nvSpPr>
            <p:spPr bwMode="auto">
              <a:xfrm>
                <a:off x="3411"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3" name="Line 1195">
                <a:extLst>
                  <a:ext uri="{FF2B5EF4-FFF2-40B4-BE49-F238E27FC236}">
                    <a16:creationId xmlns:a16="http://schemas.microsoft.com/office/drawing/2014/main" id="{05495A19-99E8-4B21-8FCA-CC37B2E241E9}"/>
                  </a:ext>
                </a:extLst>
              </p:cNvPr>
              <p:cNvSpPr>
                <a:spLocks noChangeShapeType="1"/>
              </p:cNvSpPr>
              <p:nvPr/>
            </p:nvSpPr>
            <p:spPr bwMode="auto">
              <a:xfrm>
                <a:off x="1153" y="3330"/>
                <a:ext cx="376"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48" name="Rectangle 1198">
              <a:extLst>
                <a:ext uri="{FF2B5EF4-FFF2-40B4-BE49-F238E27FC236}">
                  <a16:creationId xmlns:a16="http://schemas.microsoft.com/office/drawing/2014/main" id="{3577EF49-2E5E-4F23-A974-A27323992AAC}"/>
                </a:ext>
              </a:extLst>
            </p:cNvPr>
            <p:cNvSpPr>
              <a:spLocks noChangeArrowheads="1"/>
            </p:cNvSpPr>
            <p:nvPr/>
          </p:nvSpPr>
          <p:spPr bwMode="auto">
            <a:xfrm>
              <a:off x="1458" y="3468"/>
              <a:ext cx="2304" cy="186"/>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56" name="Rectangle 1199">
            <a:extLst>
              <a:ext uri="{FF2B5EF4-FFF2-40B4-BE49-F238E27FC236}">
                <a16:creationId xmlns:a16="http://schemas.microsoft.com/office/drawing/2014/main" id="{F925A9B9-5793-4EED-A5E5-2C7CF9D80073}"/>
              </a:ext>
            </a:extLst>
          </p:cNvPr>
          <p:cNvSpPr>
            <a:spLocks noChangeArrowheads="1"/>
          </p:cNvSpPr>
          <p:nvPr/>
        </p:nvSpPr>
        <p:spPr bwMode="auto">
          <a:xfrm>
            <a:off x="4316311" y="4752402"/>
            <a:ext cx="463550" cy="1222375"/>
          </a:xfrm>
          <a:prstGeom prst="rect">
            <a:avLst/>
          </a:prstGeom>
          <a:solidFill>
            <a:srgbClr val="FFFFFF"/>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7" name="Rectangle 1200">
            <a:extLst>
              <a:ext uri="{FF2B5EF4-FFF2-40B4-BE49-F238E27FC236}">
                <a16:creationId xmlns:a16="http://schemas.microsoft.com/office/drawing/2014/main" id="{5D255C2E-F9AF-470D-9864-E7532FF98688}"/>
              </a:ext>
            </a:extLst>
          </p:cNvPr>
          <p:cNvSpPr>
            <a:spLocks noChangeArrowheads="1"/>
          </p:cNvSpPr>
          <p:nvPr/>
        </p:nvSpPr>
        <p:spPr bwMode="auto">
          <a:xfrm>
            <a:off x="4386161" y="5147689"/>
            <a:ext cx="327025" cy="842963"/>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58" name="Line 1201">
            <a:extLst>
              <a:ext uri="{FF2B5EF4-FFF2-40B4-BE49-F238E27FC236}">
                <a16:creationId xmlns:a16="http://schemas.microsoft.com/office/drawing/2014/main" id="{2BDD1ADD-A992-42D8-841B-07F73DE46E42}"/>
              </a:ext>
            </a:extLst>
          </p:cNvPr>
          <p:cNvSpPr>
            <a:spLocks noChangeShapeType="1"/>
          </p:cNvSpPr>
          <p:nvPr/>
        </p:nvSpPr>
        <p:spPr bwMode="auto">
          <a:xfrm flipV="1">
            <a:off x="4381398" y="4704777"/>
            <a:ext cx="0" cy="12604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9" name="Line 1202">
            <a:extLst>
              <a:ext uri="{FF2B5EF4-FFF2-40B4-BE49-F238E27FC236}">
                <a16:creationId xmlns:a16="http://schemas.microsoft.com/office/drawing/2014/main" id="{C8BFFD4F-CF31-4261-83DA-BE0CB8DF648E}"/>
              </a:ext>
            </a:extLst>
          </p:cNvPr>
          <p:cNvSpPr>
            <a:spLocks noChangeShapeType="1"/>
          </p:cNvSpPr>
          <p:nvPr/>
        </p:nvSpPr>
        <p:spPr bwMode="auto">
          <a:xfrm flipV="1">
            <a:off x="4713186" y="4704777"/>
            <a:ext cx="0" cy="1271587"/>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60" name="Rectangle 1203">
            <a:extLst>
              <a:ext uri="{FF2B5EF4-FFF2-40B4-BE49-F238E27FC236}">
                <a16:creationId xmlns:a16="http://schemas.microsoft.com/office/drawing/2014/main" id="{240604C5-5F6E-4FCC-AFE8-BD4725346FA9}"/>
              </a:ext>
            </a:extLst>
          </p:cNvPr>
          <p:cNvSpPr>
            <a:spLocks noChangeArrowheads="1"/>
          </p:cNvSpPr>
          <p:nvPr/>
        </p:nvSpPr>
        <p:spPr bwMode="auto">
          <a:xfrm>
            <a:off x="4394098" y="4344414"/>
            <a:ext cx="304800" cy="685800"/>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63" name="Freeform 1206">
            <a:extLst>
              <a:ext uri="{FF2B5EF4-FFF2-40B4-BE49-F238E27FC236}">
                <a16:creationId xmlns:a16="http://schemas.microsoft.com/office/drawing/2014/main" id="{5163D7DC-AD51-4454-A8AD-CD46587E965A}"/>
              </a:ext>
            </a:extLst>
          </p:cNvPr>
          <p:cNvSpPr>
            <a:spLocks/>
          </p:cNvSpPr>
          <p:nvPr/>
        </p:nvSpPr>
        <p:spPr bwMode="auto">
          <a:xfrm>
            <a:off x="3932136" y="3707827"/>
            <a:ext cx="1204912" cy="633412"/>
          </a:xfrm>
          <a:custGeom>
            <a:avLst/>
            <a:gdLst>
              <a:gd name="T0" fmla="*/ 18 w 759"/>
              <a:gd name="T1" fmla="*/ 0 h 399"/>
              <a:gd name="T2" fmla="*/ 738 w 759"/>
              <a:gd name="T3" fmla="*/ 0 h 399"/>
              <a:gd name="T4" fmla="*/ 738 w 759"/>
              <a:gd name="T5" fmla="*/ 33 h 399"/>
              <a:gd name="T6" fmla="*/ 759 w 759"/>
              <a:gd name="T7" fmla="*/ 33 h 399"/>
              <a:gd name="T8" fmla="*/ 756 w 759"/>
              <a:gd name="T9" fmla="*/ 93 h 399"/>
              <a:gd name="T10" fmla="*/ 669 w 759"/>
              <a:gd name="T11" fmla="*/ 246 h 399"/>
              <a:gd name="T12" fmla="*/ 561 w 759"/>
              <a:gd name="T13" fmla="*/ 348 h 399"/>
              <a:gd name="T14" fmla="*/ 486 w 759"/>
              <a:gd name="T15" fmla="*/ 354 h 399"/>
              <a:gd name="T16" fmla="*/ 483 w 759"/>
              <a:gd name="T17" fmla="*/ 399 h 399"/>
              <a:gd name="T18" fmla="*/ 282 w 759"/>
              <a:gd name="T19" fmla="*/ 399 h 399"/>
              <a:gd name="T20" fmla="*/ 282 w 759"/>
              <a:gd name="T21" fmla="*/ 363 h 399"/>
              <a:gd name="T22" fmla="*/ 207 w 759"/>
              <a:gd name="T23" fmla="*/ 360 h 399"/>
              <a:gd name="T24" fmla="*/ 174 w 759"/>
              <a:gd name="T25" fmla="*/ 336 h 399"/>
              <a:gd name="T26" fmla="*/ 96 w 759"/>
              <a:gd name="T27" fmla="*/ 255 h 399"/>
              <a:gd name="T28" fmla="*/ 0 w 759"/>
              <a:gd name="T29" fmla="*/ 93 h 399"/>
              <a:gd name="T30" fmla="*/ 0 w 759"/>
              <a:gd name="T31" fmla="*/ 33 h 399"/>
              <a:gd name="T32" fmla="*/ 21 w 759"/>
              <a:gd name="T33" fmla="*/ 30 h 399"/>
              <a:gd name="T34" fmla="*/ 18 w 759"/>
              <a:gd name="T35"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9" h="399">
                <a:moveTo>
                  <a:pt x="18" y="0"/>
                </a:moveTo>
                <a:lnTo>
                  <a:pt x="738" y="0"/>
                </a:lnTo>
                <a:lnTo>
                  <a:pt x="738" y="33"/>
                </a:lnTo>
                <a:lnTo>
                  <a:pt x="759" y="33"/>
                </a:lnTo>
                <a:lnTo>
                  <a:pt x="756" y="93"/>
                </a:lnTo>
                <a:lnTo>
                  <a:pt x="669" y="246"/>
                </a:lnTo>
                <a:lnTo>
                  <a:pt x="561" y="348"/>
                </a:lnTo>
                <a:lnTo>
                  <a:pt x="486" y="354"/>
                </a:lnTo>
                <a:lnTo>
                  <a:pt x="483" y="399"/>
                </a:lnTo>
                <a:lnTo>
                  <a:pt x="282" y="399"/>
                </a:lnTo>
                <a:lnTo>
                  <a:pt x="282" y="363"/>
                </a:lnTo>
                <a:lnTo>
                  <a:pt x="207" y="360"/>
                </a:lnTo>
                <a:lnTo>
                  <a:pt x="174" y="336"/>
                </a:lnTo>
                <a:lnTo>
                  <a:pt x="96" y="255"/>
                </a:lnTo>
                <a:lnTo>
                  <a:pt x="0" y="93"/>
                </a:lnTo>
                <a:lnTo>
                  <a:pt x="0" y="33"/>
                </a:lnTo>
                <a:lnTo>
                  <a:pt x="21" y="30"/>
                </a:lnTo>
                <a:lnTo>
                  <a:pt x="18" y="0"/>
                </a:lnTo>
                <a:close/>
              </a:path>
            </a:pathLst>
          </a:custGeom>
          <a:solidFill>
            <a:srgbClr val="FFFFFF"/>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364" name="Group 1207">
            <a:extLst>
              <a:ext uri="{FF2B5EF4-FFF2-40B4-BE49-F238E27FC236}">
                <a16:creationId xmlns:a16="http://schemas.microsoft.com/office/drawing/2014/main" id="{A5BB4BC0-5F36-4EAD-94B9-16E62BF51385}"/>
              </a:ext>
            </a:extLst>
          </p:cNvPr>
          <p:cNvGrpSpPr>
            <a:grpSpLocks/>
          </p:cNvGrpSpPr>
          <p:nvPr/>
        </p:nvGrpSpPr>
        <p:grpSpPr bwMode="auto">
          <a:xfrm>
            <a:off x="3732111" y="2736277"/>
            <a:ext cx="1690687" cy="2416175"/>
            <a:chOff x="1941" y="1947"/>
            <a:chExt cx="1065" cy="1522"/>
          </a:xfrm>
        </p:grpSpPr>
        <p:grpSp>
          <p:nvGrpSpPr>
            <p:cNvPr id="365" name="Group 1208">
              <a:extLst>
                <a:ext uri="{FF2B5EF4-FFF2-40B4-BE49-F238E27FC236}">
                  <a16:creationId xmlns:a16="http://schemas.microsoft.com/office/drawing/2014/main" id="{B495C0B2-375F-446A-8A4F-36C383E55BA8}"/>
                </a:ext>
              </a:extLst>
            </p:cNvPr>
            <p:cNvGrpSpPr>
              <a:grpSpLocks/>
            </p:cNvGrpSpPr>
            <p:nvPr/>
          </p:nvGrpSpPr>
          <p:grpSpPr bwMode="auto">
            <a:xfrm>
              <a:off x="2070" y="2303"/>
              <a:ext cx="756" cy="1166"/>
              <a:chOff x="2070" y="2303"/>
              <a:chExt cx="756" cy="1166"/>
            </a:xfrm>
          </p:grpSpPr>
          <p:sp>
            <p:nvSpPr>
              <p:cNvPr id="367" name="Rectangle 1209">
                <a:extLst>
                  <a:ext uri="{FF2B5EF4-FFF2-40B4-BE49-F238E27FC236}">
                    <a16:creationId xmlns:a16="http://schemas.microsoft.com/office/drawing/2014/main" id="{CC59D62C-E856-4B8A-9252-3E34C3352E82}"/>
                  </a:ext>
                </a:extLst>
              </p:cNvPr>
              <p:cNvSpPr>
                <a:spLocks noChangeArrowheads="1"/>
              </p:cNvSpPr>
              <p:nvPr/>
            </p:nvSpPr>
            <p:spPr bwMode="auto">
              <a:xfrm>
                <a:off x="2359" y="2938"/>
                <a:ext cx="194" cy="531"/>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368" name="Group 1210">
                <a:extLst>
                  <a:ext uri="{FF2B5EF4-FFF2-40B4-BE49-F238E27FC236}">
                    <a16:creationId xmlns:a16="http://schemas.microsoft.com/office/drawing/2014/main" id="{BA9EB26E-F000-4E90-B8FC-E1387CA28575}"/>
                  </a:ext>
                </a:extLst>
              </p:cNvPr>
              <p:cNvGrpSpPr>
                <a:grpSpLocks/>
              </p:cNvGrpSpPr>
              <p:nvPr/>
            </p:nvGrpSpPr>
            <p:grpSpPr bwMode="auto">
              <a:xfrm>
                <a:off x="2070" y="2303"/>
                <a:ext cx="756" cy="637"/>
                <a:chOff x="3129" y="2303"/>
                <a:chExt cx="756" cy="637"/>
              </a:xfrm>
            </p:grpSpPr>
            <p:sp>
              <p:nvSpPr>
                <p:cNvPr id="369" name="Freeform 1211">
                  <a:extLst>
                    <a:ext uri="{FF2B5EF4-FFF2-40B4-BE49-F238E27FC236}">
                      <a16:creationId xmlns:a16="http://schemas.microsoft.com/office/drawing/2014/main" id="{CBB92EC5-5476-48DD-9843-C6B6A6F38A04}"/>
                    </a:ext>
                  </a:extLst>
                </p:cNvPr>
                <p:cNvSpPr>
                  <a:spLocks/>
                </p:cNvSpPr>
                <p:nvPr/>
              </p:nvSpPr>
              <p:spPr bwMode="auto">
                <a:xfrm>
                  <a:off x="3169" y="2303"/>
                  <a:ext cx="246" cy="261"/>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0000"/>
                </a:solidFill>
                <a:ln w="9525">
                  <a:solidFill>
                    <a:srgbClr val="FF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70" name="Freeform 1212">
                  <a:extLst>
                    <a:ext uri="{FF2B5EF4-FFF2-40B4-BE49-F238E27FC236}">
                      <a16:creationId xmlns:a16="http://schemas.microsoft.com/office/drawing/2014/main" id="{5BF858BF-E56C-4B8D-824B-130A1E598929}"/>
                    </a:ext>
                  </a:extLst>
                </p:cNvPr>
                <p:cNvSpPr>
                  <a:spLocks/>
                </p:cNvSpPr>
                <p:nvPr/>
              </p:nvSpPr>
              <p:spPr bwMode="auto">
                <a:xfrm>
                  <a:off x="3617" y="2313"/>
                  <a:ext cx="247" cy="246"/>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0000"/>
                </a:solidFill>
                <a:ln w="4763" cap="rnd">
                  <a:solidFill>
                    <a:srgbClr val="FF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71" name="Freeform 1213">
                  <a:extLst>
                    <a:ext uri="{FF2B5EF4-FFF2-40B4-BE49-F238E27FC236}">
                      <a16:creationId xmlns:a16="http://schemas.microsoft.com/office/drawing/2014/main" id="{45C1BAFE-384F-4FEE-97AE-26299D6C74D0}"/>
                    </a:ext>
                  </a:extLst>
                </p:cNvPr>
                <p:cNvSpPr>
                  <a:spLocks/>
                </p:cNvSpPr>
                <p:nvPr/>
              </p:nvSpPr>
              <p:spPr bwMode="auto">
                <a:xfrm>
                  <a:off x="3129" y="2565"/>
                  <a:ext cx="756" cy="375"/>
                </a:xfrm>
                <a:custGeom>
                  <a:avLst/>
                  <a:gdLst>
                    <a:gd name="T0" fmla="*/ 18 w 756"/>
                    <a:gd name="T1" fmla="*/ 0 h 375"/>
                    <a:gd name="T2" fmla="*/ 741 w 756"/>
                    <a:gd name="T3" fmla="*/ 0 h 375"/>
                    <a:gd name="T4" fmla="*/ 735 w 756"/>
                    <a:gd name="T5" fmla="*/ 23 h 375"/>
                    <a:gd name="T6" fmla="*/ 756 w 756"/>
                    <a:gd name="T7" fmla="*/ 36 h 375"/>
                    <a:gd name="T8" fmla="*/ 753 w 756"/>
                    <a:gd name="T9" fmla="*/ 96 h 375"/>
                    <a:gd name="T10" fmla="*/ 669 w 756"/>
                    <a:gd name="T11" fmla="*/ 243 h 375"/>
                    <a:gd name="T12" fmla="*/ 567 w 756"/>
                    <a:gd name="T13" fmla="*/ 342 h 375"/>
                    <a:gd name="T14" fmla="*/ 492 w 756"/>
                    <a:gd name="T15" fmla="*/ 357 h 375"/>
                    <a:gd name="T16" fmla="*/ 480 w 756"/>
                    <a:gd name="T17" fmla="*/ 375 h 375"/>
                    <a:gd name="T18" fmla="*/ 288 w 756"/>
                    <a:gd name="T19" fmla="*/ 375 h 375"/>
                    <a:gd name="T20" fmla="*/ 267 w 756"/>
                    <a:gd name="T21" fmla="*/ 363 h 375"/>
                    <a:gd name="T22" fmla="*/ 207 w 756"/>
                    <a:gd name="T23" fmla="*/ 360 h 375"/>
                    <a:gd name="T24" fmla="*/ 153 w 756"/>
                    <a:gd name="T25" fmla="*/ 321 h 375"/>
                    <a:gd name="T26" fmla="*/ 93 w 756"/>
                    <a:gd name="T27" fmla="*/ 261 h 375"/>
                    <a:gd name="T28" fmla="*/ 0 w 756"/>
                    <a:gd name="T29" fmla="*/ 99 h 375"/>
                    <a:gd name="T30" fmla="*/ 0 w 756"/>
                    <a:gd name="T31" fmla="*/ 33 h 375"/>
                    <a:gd name="T32" fmla="*/ 21 w 756"/>
                    <a:gd name="T33" fmla="*/ 33 h 375"/>
                    <a:gd name="T34" fmla="*/ 18 w 756"/>
                    <a:gd name="T3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6" h="375">
                      <a:moveTo>
                        <a:pt x="18" y="0"/>
                      </a:moveTo>
                      <a:lnTo>
                        <a:pt x="741" y="0"/>
                      </a:lnTo>
                      <a:lnTo>
                        <a:pt x="735" y="23"/>
                      </a:lnTo>
                      <a:lnTo>
                        <a:pt x="756" y="36"/>
                      </a:lnTo>
                      <a:lnTo>
                        <a:pt x="753" y="96"/>
                      </a:lnTo>
                      <a:lnTo>
                        <a:pt x="669" y="243"/>
                      </a:lnTo>
                      <a:lnTo>
                        <a:pt x="567" y="342"/>
                      </a:lnTo>
                      <a:lnTo>
                        <a:pt x="492" y="357"/>
                      </a:lnTo>
                      <a:lnTo>
                        <a:pt x="480" y="375"/>
                      </a:lnTo>
                      <a:lnTo>
                        <a:pt x="288" y="375"/>
                      </a:lnTo>
                      <a:lnTo>
                        <a:pt x="267" y="363"/>
                      </a:lnTo>
                      <a:lnTo>
                        <a:pt x="207" y="360"/>
                      </a:lnTo>
                      <a:lnTo>
                        <a:pt x="153" y="321"/>
                      </a:lnTo>
                      <a:lnTo>
                        <a:pt x="93" y="261"/>
                      </a:lnTo>
                      <a:lnTo>
                        <a:pt x="0" y="99"/>
                      </a:lnTo>
                      <a:lnTo>
                        <a:pt x="0" y="33"/>
                      </a:lnTo>
                      <a:lnTo>
                        <a:pt x="21" y="33"/>
                      </a:lnTo>
                      <a:lnTo>
                        <a:pt x="18" y="0"/>
                      </a:lnTo>
                      <a:close/>
                    </a:path>
                  </a:pathLst>
                </a:custGeom>
                <a:solidFill>
                  <a:srgbClr val="FF0000"/>
                </a:solidFill>
                <a:ln w="9525" cap="flat" cmpd="sng">
                  <a:solidFill>
                    <a:srgbClr val="FF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grpSp>
        <p:sp>
          <p:nvSpPr>
            <p:cNvPr id="366" name="Rectangle 1214">
              <a:extLst>
                <a:ext uri="{FF2B5EF4-FFF2-40B4-BE49-F238E27FC236}">
                  <a16:creationId xmlns:a16="http://schemas.microsoft.com/office/drawing/2014/main" id="{50D9B075-6EE4-41BF-BCBB-F7C3E76F1E3E}"/>
                </a:ext>
              </a:extLst>
            </p:cNvPr>
            <p:cNvSpPr>
              <a:spLocks noChangeArrowheads="1"/>
            </p:cNvSpPr>
            <p:nvPr/>
          </p:nvSpPr>
          <p:spPr bwMode="auto">
            <a:xfrm>
              <a:off x="1941" y="1947"/>
              <a:ext cx="1065" cy="366"/>
            </a:xfrm>
            <a:prstGeom prst="rect">
              <a:avLst/>
            </a:prstGeom>
            <a:solidFill>
              <a:srgbClr val="FF0000"/>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pic>
        <p:nvPicPr>
          <p:cNvPr id="372" name="Picture 1215">
            <a:extLst>
              <a:ext uri="{FF2B5EF4-FFF2-40B4-BE49-F238E27FC236}">
                <a16:creationId xmlns:a16="http://schemas.microsoft.com/office/drawing/2014/main" id="{903A8443-ED14-4373-A6C4-E329DDF13D10}"/>
              </a:ext>
            </a:extLst>
          </p:cNvPr>
          <p:cNvPicPr>
            <a:picLocks noChangeAspect="1" noChangeArrowheads="1"/>
          </p:cNvPicPr>
          <p:nvPr/>
        </p:nvPicPr>
        <p:blipFill>
          <a:blip r:embed="rId7">
            <a:clrChange>
              <a:clrFrom>
                <a:srgbClr val="FFFFFF"/>
              </a:clrFrom>
              <a:clrTo>
                <a:srgbClr val="FFFFFF">
                  <a:alpha val="0"/>
                </a:srgbClr>
              </a:clrTo>
            </a:clrChange>
            <a:lum bright="-100000"/>
            <a:extLst>
              <a:ext uri="{28A0092B-C50C-407E-A947-70E740481C1C}">
                <a14:useLocalDpi xmlns:a14="http://schemas.microsoft.com/office/drawing/2010/main" val="0"/>
              </a:ext>
            </a:extLst>
          </a:blip>
          <a:srcRect l="1965" t="6859" r="1201" b="5783"/>
          <a:stretch>
            <a:fillRect/>
          </a:stretch>
        </p:blipFill>
        <p:spPr bwMode="auto">
          <a:xfrm>
            <a:off x="3722586" y="2712464"/>
            <a:ext cx="1714500" cy="600075"/>
          </a:xfrm>
          <a:prstGeom prst="rect">
            <a:avLst/>
          </a:prstGeom>
          <a:gradFill rotWithShape="0">
            <a:gsLst>
              <a:gs pos="0">
                <a:srgbClr val="FF6600"/>
              </a:gs>
              <a:gs pos="100000">
                <a:srgbClr val="FF0000"/>
              </a:gs>
            </a:gsLst>
            <a:lin ang="5400000" scaled="1"/>
          </a:gradFill>
          <a:ln>
            <a:noFill/>
          </a:ln>
          <a:effectLst/>
          <a:extLst>
            <a:ext uri="{91240B29-F687-4F45-9708-019B960494DF}">
              <a14:hiddenLine xmlns:a14="http://schemas.microsoft.com/office/drawing/2010/main" w="2857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3" name="Picture 1216">
            <a:extLst>
              <a:ext uri="{FF2B5EF4-FFF2-40B4-BE49-F238E27FC236}">
                <a16:creationId xmlns:a16="http://schemas.microsoft.com/office/drawing/2014/main" id="{830A0AE2-F71E-408B-A1B2-C8D636559034}"/>
              </a:ext>
            </a:extLst>
          </p:cNvPr>
          <p:cNvPicPr>
            <a:picLocks noChangeAspect="1" noChangeArrowheads="1"/>
          </p:cNvPicPr>
          <p:nvPr/>
        </p:nvPicPr>
        <p:blipFill>
          <a:blip r:embed="rId7">
            <a:clrChange>
              <a:clrFrom>
                <a:srgbClr val="FFFFFF"/>
              </a:clrFrom>
              <a:clrTo>
                <a:srgbClr val="FFFFFF">
                  <a:alpha val="0"/>
                </a:srgbClr>
              </a:clrTo>
            </a:clrChange>
            <a:lum bright="-100000"/>
            <a:extLst>
              <a:ext uri="{28A0092B-C50C-407E-A947-70E740481C1C}">
                <a14:useLocalDpi xmlns:a14="http://schemas.microsoft.com/office/drawing/2010/main" val="0"/>
              </a:ext>
            </a:extLst>
          </a:blip>
          <a:srcRect l="1965" t="6859" r="1201" b="5783"/>
          <a:stretch>
            <a:fillRect/>
          </a:stretch>
        </p:blipFill>
        <p:spPr bwMode="auto">
          <a:xfrm>
            <a:off x="3722586" y="2725164"/>
            <a:ext cx="1714500" cy="600075"/>
          </a:xfrm>
          <a:prstGeom prst="rect">
            <a:avLst/>
          </a:prstGeom>
          <a:gradFill rotWithShape="0">
            <a:gsLst>
              <a:gs pos="0">
                <a:srgbClr val="FFCCCC"/>
              </a:gs>
              <a:gs pos="100000">
                <a:srgbClr val="FF6600"/>
              </a:gs>
            </a:gsLst>
            <a:lin ang="5400000" scaled="1"/>
          </a:gradFill>
          <a:ln>
            <a:noFill/>
          </a:ln>
          <a:effectLst/>
          <a:extLst>
            <a:ext uri="{91240B29-F687-4F45-9708-019B960494DF}">
              <a14:hiddenLine xmlns:a14="http://schemas.microsoft.com/office/drawing/2010/main" w="2857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4" name="Picture 1217">
            <a:extLst>
              <a:ext uri="{FF2B5EF4-FFF2-40B4-BE49-F238E27FC236}">
                <a16:creationId xmlns:a16="http://schemas.microsoft.com/office/drawing/2014/main" id="{3846C1D6-2ADE-41AF-8019-92E771B5553F}"/>
              </a:ext>
            </a:extLst>
          </p:cNvPr>
          <p:cNvPicPr>
            <a:picLocks noChangeAspect="1" noChangeArrowheads="1"/>
          </p:cNvPicPr>
          <p:nvPr/>
        </p:nvPicPr>
        <p:blipFill>
          <a:blip r:embed="rId7">
            <a:clrChange>
              <a:clrFrom>
                <a:srgbClr val="FFFFFF"/>
              </a:clrFrom>
              <a:clrTo>
                <a:srgbClr val="FFFFFF">
                  <a:alpha val="0"/>
                </a:srgbClr>
              </a:clrTo>
            </a:clrChange>
            <a:lum bright="-100000"/>
            <a:extLst>
              <a:ext uri="{28A0092B-C50C-407E-A947-70E740481C1C}">
                <a14:useLocalDpi xmlns:a14="http://schemas.microsoft.com/office/drawing/2010/main" val="0"/>
              </a:ext>
            </a:extLst>
          </a:blip>
          <a:srcRect l="1965" t="6859" r="1201" b="5783"/>
          <a:stretch>
            <a:fillRect/>
          </a:stretch>
        </p:blipFill>
        <p:spPr bwMode="auto">
          <a:xfrm>
            <a:off x="3722586" y="2737864"/>
            <a:ext cx="1724025" cy="609600"/>
          </a:xfrm>
          <a:prstGeom prst="rect">
            <a:avLst/>
          </a:prstGeom>
          <a:gradFill rotWithShape="0">
            <a:gsLst>
              <a:gs pos="0">
                <a:srgbClr val="FFFFFF"/>
              </a:gs>
              <a:gs pos="100000">
                <a:srgbClr val="FFCCCC"/>
              </a:gs>
            </a:gsLst>
            <a:lin ang="5400000" scaled="1"/>
          </a:gradFill>
          <a:ln>
            <a:noFill/>
          </a:ln>
          <a:effectLst/>
          <a:extLst>
            <a:ext uri="{91240B29-F687-4F45-9708-019B960494DF}">
              <a14:hiddenLine xmlns:a14="http://schemas.microsoft.com/office/drawing/2010/main" w="2857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75" name="Group 1218">
            <a:extLst>
              <a:ext uri="{FF2B5EF4-FFF2-40B4-BE49-F238E27FC236}">
                <a16:creationId xmlns:a16="http://schemas.microsoft.com/office/drawing/2014/main" id="{18E61D51-5664-45E7-9FB5-A169633C37BD}"/>
              </a:ext>
            </a:extLst>
          </p:cNvPr>
          <p:cNvGrpSpPr>
            <a:grpSpLocks/>
          </p:cNvGrpSpPr>
          <p:nvPr/>
        </p:nvGrpSpPr>
        <p:grpSpPr bwMode="auto">
          <a:xfrm>
            <a:off x="3724177" y="2718814"/>
            <a:ext cx="1695451" cy="2720975"/>
            <a:chOff x="4413" y="1959"/>
            <a:chExt cx="1068" cy="1714"/>
          </a:xfrm>
        </p:grpSpPr>
        <p:grpSp>
          <p:nvGrpSpPr>
            <p:cNvPr id="376" name="Group 1219">
              <a:extLst>
                <a:ext uri="{FF2B5EF4-FFF2-40B4-BE49-F238E27FC236}">
                  <a16:creationId xmlns:a16="http://schemas.microsoft.com/office/drawing/2014/main" id="{3BA7EC3D-D650-458D-A126-23BBC72524DB}"/>
                </a:ext>
              </a:extLst>
            </p:cNvPr>
            <p:cNvGrpSpPr>
              <a:grpSpLocks/>
            </p:cNvGrpSpPr>
            <p:nvPr/>
          </p:nvGrpSpPr>
          <p:grpSpPr bwMode="auto">
            <a:xfrm>
              <a:off x="4542" y="2315"/>
              <a:ext cx="756" cy="637"/>
              <a:chOff x="3129" y="2303"/>
              <a:chExt cx="756" cy="637"/>
            </a:xfrm>
          </p:grpSpPr>
          <p:sp>
            <p:nvSpPr>
              <p:cNvPr id="380" name="Freeform 1220">
                <a:extLst>
                  <a:ext uri="{FF2B5EF4-FFF2-40B4-BE49-F238E27FC236}">
                    <a16:creationId xmlns:a16="http://schemas.microsoft.com/office/drawing/2014/main" id="{3CA9597D-2550-469A-9925-D39339365B72}"/>
                  </a:ext>
                </a:extLst>
              </p:cNvPr>
              <p:cNvSpPr>
                <a:spLocks/>
              </p:cNvSpPr>
              <p:nvPr/>
            </p:nvSpPr>
            <p:spPr bwMode="auto">
              <a:xfrm>
                <a:off x="3169" y="2303"/>
                <a:ext cx="246" cy="261"/>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81" name="Freeform 1221">
                <a:extLst>
                  <a:ext uri="{FF2B5EF4-FFF2-40B4-BE49-F238E27FC236}">
                    <a16:creationId xmlns:a16="http://schemas.microsoft.com/office/drawing/2014/main" id="{C10AFDCB-CA0D-441E-AC02-C6836527F9A7}"/>
                  </a:ext>
                </a:extLst>
              </p:cNvPr>
              <p:cNvSpPr>
                <a:spLocks/>
              </p:cNvSpPr>
              <p:nvPr/>
            </p:nvSpPr>
            <p:spPr bwMode="auto">
              <a:xfrm>
                <a:off x="3617" y="2313"/>
                <a:ext cx="247" cy="246"/>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82" name="Freeform 1222">
                <a:extLst>
                  <a:ext uri="{FF2B5EF4-FFF2-40B4-BE49-F238E27FC236}">
                    <a16:creationId xmlns:a16="http://schemas.microsoft.com/office/drawing/2014/main" id="{118FBA66-B5CA-40E8-999D-2995A949C964}"/>
                  </a:ext>
                </a:extLst>
              </p:cNvPr>
              <p:cNvSpPr>
                <a:spLocks/>
              </p:cNvSpPr>
              <p:nvPr/>
            </p:nvSpPr>
            <p:spPr bwMode="auto">
              <a:xfrm>
                <a:off x="3129" y="2565"/>
                <a:ext cx="756" cy="375"/>
              </a:xfrm>
              <a:custGeom>
                <a:avLst/>
                <a:gdLst>
                  <a:gd name="T0" fmla="*/ 18 w 756"/>
                  <a:gd name="T1" fmla="*/ 0 h 375"/>
                  <a:gd name="T2" fmla="*/ 741 w 756"/>
                  <a:gd name="T3" fmla="*/ 0 h 375"/>
                  <a:gd name="T4" fmla="*/ 735 w 756"/>
                  <a:gd name="T5" fmla="*/ 23 h 375"/>
                  <a:gd name="T6" fmla="*/ 756 w 756"/>
                  <a:gd name="T7" fmla="*/ 36 h 375"/>
                  <a:gd name="T8" fmla="*/ 753 w 756"/>
                  <a:gd name="T9" fmla="*/ 96 h 375"/>
                  <a:gd name="T10" fmla="*/ 669 w 756"/>
                  <a:gd name="T11" fmla="*/ 243 h 375"/>
                  <a:gd name="T12" fmla="*/ 567 w 756"/>
                  <a:gd name="T13" fmla="*/ 342 h 375"/>
                  <a:gd name="T14" fmla="*/ 492 w 756"/>
                  <a:gd name="T15" fmla="*/ 357 h 375"/>
                  <a:gd name="T16" fmla="*/ 480 w 756"/>
                  <a:gd name="T17" fmla="*/ 375 h 375"/>
                  <a:gd name="T18" fmla="*/ 288 w 756"/>
                  <a:gd name="T19" fmla="*/ 375 h 375"/>
                  <a:gd name="T20" fmla="*/ 267 w 756"/>
                  <a:gd name="T21" fmla="*/ 363 h 375"/>
                  <a:gd name="T22" fmla="*/ 207 w 756"/>
                  <a:gd name="T23" fmla="*/ 360 h 375"/>
                  <a:gd name="T24" fmla="*/ 153 w 756"/>
                  <a:gd name="T25" fmla="*/ 321 h 375"/>
                  <a:gd name="T26" fmla="*/ 93 w 756"/>
                  <a:gd name="T27" fmla="*/ 261 h 375"/>
                  <a:gd name="T28" fmla="*/ 0 w 756"/>
                  <a:gd name="T29" fmla="*/ 99 h 375"/>
                  <a:gd name="T30" fmla="*/ 0 w 756"/>
                  <a:gd name="T31" fmla="*/ 33 h 375"/>
                  <a:gd name="T32" fmla="*/ 21 w 756"/>
                  <a:gd name="T33" fmla="*/ 33 h 375"/>
                  <a:gd name="T34" fmla="*/ 18 w 756"/>
                  <a:gd name="T3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6" h="375">
                    <a:moveTo>
                      <a:pt x="18" y="0"/>
                    </a:moveTo>
                    <a:lnTo>
                      <a:pt x="741" y="0"/>
                    </a:lnTo>
                    <a:lnTo>
                      <a:pt x="735" y="23"/>
                    </a:lnTo>
                    <a:lnTo>
                      <a:pt x="756" y="36"/>
                    </a:lnTo>
                    <a:lnTo>
                      <a:pt x="753" y="96"/>
                    </a:lnTo>
                    <a:lnTo>
                      <a:pt x="669" y="243"/>
                    </a:lnTo>
                    <a:lnTo>
                      <a:pt x="567" y="342"/>
                    </a:lnTo>
                    <a:lnTo>
                      <a:pt x="492" y="357"/>
                    </a:lnTo>
                    <a:lnTo>
                      <a:pt x="480" y="375"/>
                    </a:lnTo>
                    <a:lnTo>
                      <a:pt x="288" y="375"/>
                    </a:lnTo>
                    <a:lnTo>
                      <a:pt x="267" y="363"/>
                    </a:lnTo>
                    <a:lnTo>
                      <a:pt x="207" y="360"/>
                    </a:lnTo>
                    <a:lnTo>
                      <a:pt x="153" y="321"/>
                    </a:lnTo>
                    <a:lnTo>
                      <a:pt x="93" y="261"/>
                    </a:lnTo>
                    <a:lnTo>
                      <a:pt x="0" y="99"/>
                    </a:lnTo>
                    <a:lnTo>
                      <a:pt x="0" y="33"/>
                    </a:lnTo>
                    <a:lnTo>
                      <a:pt x="21" y="33"/>
                    </a:lnTo>
                    <a:lnTo>
                      <a:pt x="18" y="0"/>
                    </a:lnTo>
                    <a:close/>
                  </a:path>
                </a:pathLst>
              </a:custGeom>
              <a:solidFill>
                <a:srgbClr val="FFFFFF"/>
              </a:solidFill>
              <a:ln w="9525" cap="flat"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77" name="Rectangle 1223">
              <a:extLst>
                <a:ext uri="{FF2B5EF4-FFF2-40B4-BE49-F238E27FC236}">
                  <a16:creationId xmlns:a16="http://schemas.microsoft.com/office/drawing/2014/main" id="{D76438F9-8F2D-451A-A71B-09C89383ECD0}"/>
                </a:ext>
              </a:extLst>
            </p:cNvPr>
            <p:cNvSpPr>
              <a:spLocks noChangeArrowheads="1"/>
            </p:cNvSpPr>
            <p:nvPr/>
          </p:nvSpPr>
          <p:spPr bwMode="auto">
            <a:xfrm>
              <a:off x="4413" y="1959"/>
              <a:ext cx="1065" cy="366"/>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378" name="Picture 1224">
              <a:extLst>
                <a:ext uri="{FF2B5EF4-FFF2-40B4-BE49-F238E27FC236}">
                  <a16:creationId xmlns:a16="http://schemas.microsoft.com/office/drawing/2014/main" id="{DF0677CD-810F-44DA-9C90-6D163C6ECE2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14" y="1964"/>
              <a:ext cx="1067" cy="371"/>
            </a:xfrm>
            <a:prstGeom prst="rect">
              <a:avLst/>
            </a:prstGeom>
            <a:solidFill>
              <a:srgbClr val="FFFFFF"/>
            </a:solidFill>
            <a:ln w="9525">
              <a:solidFill>
                <a:srgbClr val="FFFFFF"/>
              </a:solidFill>
              <a:miter lim="800000"/>
              <a:headEnd/>
              <a:tailEnd/>
            </a:ln>
          </p:spPr>
        </p:pic>
        <p:sp>
          <p:nvSpPr>
            <p:cNvPr id="379" name="Rectangle 1225">
              <a:extLst>
                <a:ext uri="{FF2B5EF4-FFF2-40B4-BE49-F238E27FC236}">
                  <a16:creationId xmlns:a16="http://schemas.microsoft.com/office/drawing/2014/main" id="{E1009CE9-9206-4195-B907-D8185A4BA020}"/>
                </a:ext>
              </a:extLst>
            </p:cNvPr>
            <p:cNvSpPr>
              <a:spLocks noChangeArrowheads="1"/>
            </p:cNvSpPr>
            <p:nvPr/>
          </p:nvSpPr>
          <p:spPr bwMode="auto">
            <a:xfrm>
              <a:off x="4831" y="2950"/>
              <a:ext cx="194" cy="723"/>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405" name="フリーフォーム 318">
            <a:extLst>
              <a:ext uri="{FF2B5EF4-FFF2-40B4-BE49-F238E27FC236}">
                <a16:creationId xmlns:a16="http://schemas.microsoft.com/office/drawing/2014/main" id="{D6F1CA66-E7DA-4A73-830A-DFCBAE6C3A70}"/>
              </a:ext>
            </a:extLst>
          </p:cNvPr>
          <p:cNvSpPr/>
          <p:nvPr/>
        </p:nvSpPr>
        <p:spPr>
          <a:xfrm>
            <a:off x="3978776" y="3352449"/>
            <a:ext cx="353082" cy="190595"/>
          </a:xfrm>
          <a:custGeom>
            <a:avLst/>
            <a:gdLst>
              <a:gd name="connsiteX0" fmla="*/ 0 w 1409700"/>
              <a:gd name="connsiteY0" fmla="*/ 19050 h 762000"/>
              <a:gd name="connsiteX1" fmla="*/ 114300 w 1409700"/>
              <a:gd name="connsiteY1" fmla="*/ 390525 h 762000"/>
              <a:gd name="connsiteX2" fmla="*/ 390525 w 1409700"/>
              <a:gd name="connsiteY2" fmla="*/ 428625 h 762000"/>
              <a:gd name="connsiteX3" fmla="*/ 571500 w 1409700"/>
              <a:gd name="connsiteY3" fmla="*/ 752475 h 762000"/>
              <a:gd name="connsiteX4" fmla="*/ 857250 w 1409700"/>
              <a:gd name="connsiteY4" fmla="*/ 762000 h 762000"/>
              <a:gd name="connsiteX5" fmla="*/ 1028700 w 1409700"/>
              <a:gd name="connsiteY5" fmla="*/ 409575 h 762000"/>
              <a:gd name="connsiteX6" fmla="*/ 1276350 w 1409700"/>
              <a:gd name="connsiteY6" fmla="*/ 371475 h 762000"/>
              <a:gd name="connsiteX7" fmla="*/ 1409700 w 1409700"/>
              <a:gd name="connsiteY7" fmla="*/ 0 h 762000"/>
              <a:gd name="connsiteX8" fmla="*/ 0 w 1409700"/>
              <a:gd name="connsiteY8" fmla="*/ 1905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700" h="762000">
                <a:moveTo>
                  <a:pt x="0" y="19050"/>
                </a:moveTo>
                <a:lnTo>
                  <a:pt x="114300" y="390525"/>
                </a:lnTo>
                <a:lnTo>
                  <a:pt x="390525" y="428625"/>
                </a:lnTo>
                <a:lnTo>
                  <a:pt x="571500" y="752475"/>
                </a:lnTo>
                <a:lnTo>
                  <a:pt x="857250" y="762000"/>
                </a:lnTo>
                <a:lnTo>
                  <a:pt x="1028700" y="409575"/>
                </a:lnTo>
                <a:lnTo>
                  <a:pt x="1276350" y="371475"/>
                </a:lnTo>
                <a:lnTo>
                  <a:pt x="1409700" y="0"/>
                </a:lnTo>
                <a:lnTo>
                  <a:pt x="0" y="19050"/>
                </a:lnTo>
                <a:close/>
              </a:path>
            </a:pathLst>
          </a:custGeom>
          <a:pattFill prst="smGrid">
            <a:fgClr>
              <a:schemeClr val="bg1"/>
            </a:fgClr>
            <a:bgClr>
              <a:schemeClr val="tx1"/>
            </a:bgClr>
          </a:patt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300" dirty="0">
              <a:latin typeface="UD デジタル 教科書体 N-R" panose="02020400000000000000" pitchFamily="17" charset="-128"/>
              <a:ea typeface="UD デジタル 教科書体 N-R" panose="02020400000000000000" pitchFamily="17" charset="-128"/>
            </a:endParaRPr>
          </a:p>
        </p:txBody>
      </p:sp>
      <p:sp>
        <p:nvSpPr>
          <p:cNvPr id="406" name="フリーフォーム 318">
            <a:extLst>
              <a:ext uri="{FF2B5EF4-FFF2-40B4-BE49-F238E27FC236}">
                <a16:creationId xmlns:a16="http://schemas.microsoft.com/office/drawing/2014/main" id="{345C5EF9-3D2A-4939-8BAE-10B72A50AE77}"/>
              </a:ext>
            </a:extLst>
          </p:cNvPr>
          <p:cNvSpPr/>
          <p:nvPr/>
        </p:nvSpPr>
        <p:spPr>
          <a:xfrm>
            <a:off x="4720929" y="3341543"/>
            <a:ext cx="353082" cy="190595"/>
          </a:xfrm>
          <a:custGeom>
            <a:avLst/>
            <a:gdLst>
              <a:gd name="connsiteX0" fmla="*/ 0 w 1409700"/>
              <a:gd name="connsiteY0" fmla="*/ 19050 h 762000"/>
              <a:gd name="connsiteX1" fmla="*/ 114300 w 1409700"/>
              <a:gd name="connsiteY1" fmla="*/ 390525 h 762000"/>
              <a:gd name="connsiteX2" fmla="*/ 390525 w 1409700"/>
              <a:gd name="connsiteY2" fmla="*/ 428625 h 762000"/>
              <a:gd name="connsiteX3" fmla="*/ 571500 w 1409700"/>
              <a:gd name="connsiteY3" fmla="*/ 752475 h 762000"/>
              <a:gd name="connsiteX4" fmla="*/ 857250 w 1409700"/>
              <a:gd name="connsiteY4" fmla="*/ 762000 h 762000"/>
              <a:gd name="connsiteX5" fmla="*/ 1028700 w 1409700"/>
              <a:gd name="connsiteY5" fmla="*/ 409575 h 762000"/>
              <a:gd name="connsiteX6" fmla="*/ 1276350 w 1409700"/>
              <a:gd name="connsiteY6" fmla="*/ 371475 h 762000"/>
              <a:gd name="connsiteX7" fmla="*/ 1409700 w 1409700"/>
              <a:gd name="connsiteY7" fmla="*/ 0 h 762000"/>
              <a:gd name="connsiteX8" fmla="*/ 0 w 1409700"/>
              <a:gd name="connsiteY8" fmla="*/ 1905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700" h="762000">
                <a:moveTo>
                  <a:pt x="0" y="19050"/>
                </a:moveTo>
                <a:lnTo>
                  <a:pt x="114300" y="390525"/>
                </a:lnTo>
                <a:lnTo>
                  <a:pt x="390525" y="428625"/>
                </a:lnTo>
                <a:lnTo>
                  <a:pt x="571500" y="752475"/>
                </a:lnTo>
                <a:lnTo>
                  <a:pt x="857250" y="762000"/>
                </a:lnTo>
                <a:lnTo>
                  <a:pt x="1028700" y="409575"/>
                </a:lnTo>
                <a:lnTo>
                  <a:pt x="1276350" y="371475"/>
                </a:lnTo>
                <a:lnTo>
                  <a:pt x="1409700" y="0"/>
                </a:lnTo>
                <a:lnTo>
                  <a:pt x="0" y="19050"/>
                </a:lnTo>
                <a:close/>
              </a:path>
            </a:pathLst>
          </a:custGeom>
          <a:pattFill prst="smGrid">
            <a:fgClr>
              <a:schemeClr val="bg1"/>
            </a:fgClr>
            <a:bgClr>
              <a:schemeClr val="tx1"/>
            </a:bgClr>
          </a:patt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300" dirty="0">
              <a:latin typeface="UD デジタル 教科書体 N-R" panose="02020400000000000000" pitchFamily="17" charset="-128"/>
              <a:ea typeface="UD デジタル 教科書体 N-R" panose="02020400000000000000" pitchFamily="17" charset="-128"/>
            </a:endParaRPr>
          </a:p>
        </p:txBody>
      </p:sp>
      <p:sp>
        <p:nvSpPr>
          <p:cNvPr id="3" name="楕円 2">
            <a:extLst>
              <a:ext uri="{FF2B5EF4-FFF2-40B4-BE49-F238E27FC236}">
                <a16:creationId xmlns:a16="http://schemas.microsoft.com/office/drawing/2014/main" id="{588B3194-0509-41F6-A79A-6D58CA1CBDC4}"/>
              </a:ext>
            </a:extLst>
          </p:cNvPr>
          <p:cNvSpPr/>
          <p:nvPr/>
        </p:nvSpPr>
        <p:spPr>
          <a:xfrm>
            <a:off x="3844824" y="3152043"/>
            <a:ext cx="623887" cy="62388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 name="グループ化 4">
            <a:extLst>
              <a:ext uri="{FF2B5EF4-FFF2-40B4-BE49-F238E27FC236}">
                <a16:creationId xmlns:a16="http://schemas.microsoft.com/office/drawing/2014/main" id="{3B2B8806-529F-4CE8-A352-CB629D0BB995}"/>
              </a:ext>
            </a:extLst>
          </p:cNvPr>
          <p:cNvGrpSpPr/>
          <p:nvPr/>
        </p:nvGrpSpPr>
        <p:grpSpPr>
          <a:xfrm>
            <a:off x="3603519" y="4057712"/>
            <a:ext cx="1227654" cy="538480"/>
            <a:chOff x="1244596" y="4390415"/>
            <a:chExt cx="1227654" cy="538480"/>
          </a:xfrm>
        </p:grpSpPr>
        <p:sp>
          <p:nvSpPr>
            <p:cNvPr id="2" name="吹き出し: 角を丸めた四角形 1">
              <a:extLst>
                <a:ext uri="{FF2B5EF4-FFF2-40B4-BE49-F238E27FC236}">
                  <a16:creationId xmlns:a16="http://schemas.microsoft.com/office/drawing/2014/main" id="{C9EED089-749B-45E7-A2C9-D9C15128804D}"/>
                </a:ext>
              </a:extLst>
            </p:cNvPr>
            <p:cNvSpPr/>
            <p:nvPr/>
          </p:nvSpPr>
          <p:spPr>
            <a:xfrm>
              <a:off x="1244596" y="4390415"/>
              <a:ext cx="1197965" cy="538480"/>
            </a:xfrm>
            <a:prstGeom prst="wedgeRoundRectCallout">
              <a:avLst>
                <a:gd name="adj1" fmla="val -16713"/>
                <a:gd name="adj2" fmla="val -107311"/>
                <a:gd name="adj3" fmla="val 16667"/>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17" name="グループ化 416">
              <a:extLst>
                <a:ext uri="{FF2B5EF4-FFF2-40B4-BE49-F238E27FC236}">
                  <a16:creationId xmlns:a16="http://schemas.microsoft.com/office/drawing/2014/main" id="{128913DB-F178-4CEA-B739-ABEF40834AFC}"/>
                </a:ext>
              </a:extLst>
            </p:cNvPr>
            <p:cNvGrpSpPr/>
            <p:nvPr/>
          </p:nvGrpSpPr>
          <p:grpSpPr>
            <a:xfrm>
              <a:off x="1359901" y="4421932"/>
              <a:ext cx="1112349" cy="472166"/>
              <a:chOff x="3392445" y="5951761"/>
              <a:chExt cx="1206174" cy="511993"/>
            </a:xfrm>
          </p:grpSpPr>
          <p:sp>
            <p:nvSpPr>
              <p:cNvPr id="418" name="テキスト ボックス 417">
                <a:extLst>
                  <a:ext uri="{FF2B5EF4-FFF2-40B4-BE49-F238E27FC236}">
                    <a16:creationId xmlns:a16="http://schemas.microsoft.com/office/drawing/2014/main" id="{6A705B94-7411-4126-A548-3FAD2646A7EF}"/>
                  </a:ext>
                </a:extLst>
              </p:cNvPr>
              <p:cNvSpPr txBox="1"/>
              <p:nvPr/>
            </p:nvSpPr>
            <p:spPr>
              <a:xfrm>
                <a:off x="3394166" y="5963148"/>
                <a:ext cx="1201453" cy="500606"/>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注目！</a:t>
                </a:r>
              </a:p>
            </p:txBody>
          </p:sp>
          <p:sp>
            <p:nvSpPr>
              <p:cNvPr id="577" name="テキスト ボックス 576">
                <a:extLst>
                  <a:ext uri="{FF2B5EF4-FFF2-40B4-BE49-F238E27FC236}">
                    <a16:creationId xmlns:a16="http://schemas.microsoft.com/office/drawing/2014/main" id="{6FD71897-F549-4822-8DBB-E97A75E09A53}"/>
                  </a:ext>
                </a:extLst>
              </p:cNvPr>
              <p:cNvSpPr txBox="1"/>
              <p:nvPr/>
            </p:nvSpPr>
            <p:spPr>
              <a:xfrm>
                <a:off x="3392445" y="5953030"/>
                <a:ext cx="1201453" cy="500606"/>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注目！</a:t>
                </a:r>
              </a:p>
            </p:txBody>
          </p:sp>
          <p:sp>
            <p:nvSpPr>
              <p:cNvPr id="583" name="テキスト ボックス 582">
                <a:extLst>
                  <a:ext uri="{FF2B5EF4-FFF2-40B4-BE49-F238E27FC236}">
                    <a16:creationId xmlns:a16="http://schemas.microsoft.com/office/drawing/2014/main" id="{B298D0C0-F3DB-41C7-B183-EC2723A5D90A}"/>
                  </a:ext>
                </a:extLst>
              </p:cNvPr>
              <p:cNvSpPr txBox="1"/>
              <p:nvPr/>
            </p:nvSpPr>
            <p:spPr>
              <a:xfrm>
                <a:off x="3397165" y="5951761"/>
                <a:ext cx="1201454" cy="500606"/>
              </a:xfrm>
              <a:prstGeom prst="rect">
                <a:avLst/>
              </a:prstGeom>
              <a:noFill/>
            </p:spPr>
            <p:txBody>
              <a:bodyPr wrap="none" rtlCol="0">
                <a:spAutoFit/>
              </a:bodyPr>
              <a:lstStyle/>
              <a:p>
                <a:r>
                  <a:rPr lang="ja-JP" altLang="en-US" sz="2400" b="1" dirty="0">
                    <a:ln w="0">
                      <a:solidFill>
                        <a:schemeClr val="bg1"/>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注目！</a:t>
                </a:r>
              </a:p>
            </p:txBody>
          </p:sp>
        </p:grpSp>
      </p:grpSp>
      <p:grpSp>
        <p:nvGrpSpPr>
          <p:cNvPr id="450" name="グループ化 449">
            <a:extLst>
              <a:ext uri="{FF2B5EF4-FFF2-40B4-BE49-F238E27FC236}">
                <a16:creationId xmlns:a16="http://schemas.microsoft.com/office/drawing/2014/main" id="{2AE786AE-A9D8-4771-9D24-2D905BCE3899}"/>
              </a:ext>
            </a:extLst>
          </p:cNvPr>
          <p:cNvGrpSpPr/>
          <p:nvPr/>
        </p:nvGrpSpPr>
        <p:grpSpPr>
          <a:xfrm>
            <a:off x="112390" y="182231"/>
            <a:ext cx="2432076" cy="584775"/>
            <a:chOff x="1360093" y="3648748"/>
            <a:chExt cx="2432076" cy="584775"/>
          </a:xfrm>
        </p:grpSpPr>
        <p:sp>
          <p:nvSpPr>
            <p:cNvPr id="451" name="テキスト ボックス 450">
              <a:extLst>
                <a:ext uri="{FF2B5EF4-FFF2-40B4-BE49-F238E27FC236}">
                  <a16:creationId xmlns:a16="http://schemas.microsoft.com/office/drawing/2014/main" id="{AEBCAC10-776A-4B77-BA9E-ADACE2FA06D4}"/>
                </a:ext>
              </a:extLst>
            </p:cNvPr>
            <p:cNvSpPr txBox="1"/>
            <p:nvPr/>
          </p:nvSpPr>
          <p:spPr>
            <a:xfrm>
              <a:off x="1360093" y="3648748"/>
              <a:ext cx="2432076" cy="584775"/>
            </a:xfrm>
            <a:prstGeom prst="rect">
              <a:avLst/>
            </a:prstGeom>
            <a:noFill/>
          </p:spPr>
          <p:txBody>
            <a:bodyPr wrap="none" rtlCol="0">
              <a:spAutoFit/>
            </a:bodyPr>
            <a:lstStyle/>
            <a:p>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金網浮き無し</a:t>
              </a:r>
              <a:endPar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52" name="テキスト ボックス 451">
              <a:extLst>
                <a:ext uri="{FF2B5EF4-FFF2-40B4-BE49-F238E27FC236}">
                  <a16:creationId xmlns:a16="http://schemas.microsoft.com/office/drawing/2014/main" id="{A8AD6078-C2CF-475C-BA72-FAD79B7D20A4}"/>
                </a:ext>
              </a:extLst>
            </p:cNvPr>
            <p:cNvSpPr txBox="1"/>
            <p:nvPr/>
          </p:nvSpPr>
          <p:spPr>
            <a:xfrm>
              <a:off x="1360093" y="3648748"/>
              <a:ext cx="2432076" cy="584775"/>
            </a:xfrm>
            <a:prstGeom prst="rect">
              <a:avLst/>
            </a:prstGeom>
            <a:noFill/>
          </p:spPr>
          <p:txBody>
            <a:bodyPr wrap="none" rtlCol="0">
              <a:spAutoFit/>
            </a:bodyPr>
            <a:lstStyle/>
            <a:p>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金網浮き無し</a:t>
              </a:r>
              <a:endPar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07" name="テキスト ボックス 606">
              <a:extLst>
                <a:ext uri="{FF2B5EF4-FFF2-40B4-BE49-F238E27FC236}">
                  <a16:creationId xmlns:a16="http://schemas.microsoft.com/office/drawing/2014/main" id="{A6B00C56-7AED-4987-9DF4-02EC400E0A2C}"/>
                </a:ext>
              </a:extLst>
            </p:cNvPr>
            <p:cNvSpPr txBox="1"/>
            <p:nvPr/>
          </p:nvSpPr>
          <p:spPr>
            <a:xfrm>
              <a:off x="1360093" y="3648748"/>
              <a:ext cx="2432076" cy="584775"/>
            </a:xfrm>
            <a:prstGeom prst="rect">
              <a:avLst/>
            </a:prstGeom>
            <a:noFill/>
          </p:spPr>
          <p:txBody>
            <a:bodyPr wrap="none" rtlCol="0">
              <a:spAutoFit/>
            </a:bodyPr>
            <a:lstStyle/>
            <a:p>
              <a:r>
                <a:rPr lang="ja-JP" altLang="en-US"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金網浮き無し</a:t>
              </a:r>
              <a:endParaRPr lang="en-US" altLang="ja-JP"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2525629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2000" fill="hold" grpId="1" nodeType="clickEffect">
                                  <p:stCondLst>
                                    <p:cond delay="0"/>
                                  </p:stCondLst>
                                  <p:childTnLst>
                                    <p:anim calcmode="discrete" valueType="str">
                                      <p:cBhvr>
                                        <p:cTn id="6" dur="400" fill="hold"/>
                                        <p:tgtEl>
                                          <p:spTgt spid="3"/>
                                        </p:tgtEl>
                                        <p:attrNameLst>
                                          <p:attrName>style.visibility</p:attrName>
                                        </p:attrNameLst>
                                      </p:cBhvr>
                                      <p:tavLst>
                                        <p:tav tm="0">
                                          <p:val>
                                            <p:strVal val="hidden"/>
                                          </p:val>
                                        </p:tav>
                                        <p:tav tm="50000">
                                          <p:val>
                                            <p:strVal val="visible"/>
                                          </p:val>
                                        </p:tav>
                                      </p:tavLst>
                                    </p:anim>
                                  </p:childTnLst>
                                </p:cTn>
                              </p:par>
                              <p:par>
                                <p:cTn id="7" presetID="10"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
                                        <p:tgtEl>
                                          <p:spTgt spid="5"/>
                                        </p:tgtEl>
                                      </p:cBhvr>
                                    </p:animEffect>
                                  </p:childTnLst>
                                </p:cTn>
                              </p:par>
                            </p:childTnLst>
                          </p:cTn>
                        </p:par>
                        <p:par>
                          <p:cTn id="10" fill="hold">
                            <p:stCondLst>
                              <p:cond delay="800"/>
                            </p:stCondLst>
                            <p:childTnLst>
                              <p:par>
                                <p:cTn id="11" presetID="1" presetClass="exit" presetSubtype="0" fill="hold" grpId="2" nodeType="afterEffect">
                                  <p:stCondLst>
                                    <p:cond delay="0"/>
                                  </p:stCondLst>
                                  <p:childTnLst>
                                    <p:set>
                                      <p:cBhvr>
                                        <p:cTn id="12" dur="1" fill="hold">
                                          <p:stCondLst>
                                            <p:cond delay="0"/>
                                          </p:stCondLst>
                                        </p:cTn>
                                        <p:tgtEl>
                                          <p:spTgt spid="3"/>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par>
                          <p:cTn id="15" fill="hold">
                            <p:stCondLst>
                              <p:cond delay="800"/>
                            </p:stCondLst>
                            <p:childTnLst>
                              <p:par>
                                <p:cTn id="16" presetID="22" presetClass="entr" presetSubtype="1" fill="hold" nodeType="afterEffect">
                                  <p:stCondLst>
                                    <p:cond delay="0"/>
                                  </p:stCondLst>
                                  <p:childTnLst>
                                    <p:set>
                                      <p:cBhvr>
                                        <p:cTn id="17" dur="1" fill="hold">
                                          <p:stCondLst>
                                            <p:cond delay="0"/>
                                          </p:stCondLst>
                                        </p:cTn>
                                        <p:tgtEl>
                                          <p:spTgt spid="346"/>
                                        </p:tgtEl>
                                        <p:attrNameLst>
                                          <p:attrName>style.visibility</p:attrName>
                                        </p:attrNameLst>
                                      </p:cBhvr>
                                      <p:to>
                                        <p:strVal val="visible"/>
                                      </p:to>
                                    </p:set>
                                    <p:animEffect transition="in" filter="wipe(up)">
                                      <p:cBhvr>
                                        <p:cTn id="18" dur="200"/>
                                        <p:tgtEl>
                                          <p:spTgt spid="346"/>
                                        </p:tgtEl>
                                      </p:cBhvr>
                                    </p:animEffect>
                                  </p:childTnLst>
                                </p:cTn>
                              </p:par>
                            </p:childTnLst>
                          </p:cTn>
                        </p:par>
                        <p:par>
                          <p:cTn id="19" fill="hold">
                            <p:stCondLst>
                              <p:cond delay="1000"/>
                            </p:stCondLst>
                            <p:childTnLst>
                              <p:par>
                                <p:cTn id="20" presetID="22" presetClass="entr" presetSubtype="4" fill="hold" nodeType="afterEffect">
                                  <p:stCondLst>
                                    <p:cond delay="0"/>
                                  </p:stCondLst>
                                  <p:childTnLst>
                                    <p:set>
                                      <p:cBhvr>
                                        <p:cTn id="21" dur="1" fill="hold">
                                          <p:stCondLst>
                                            <p:cond delay="0"/>
                                          </p:stCondLst>
                                        </p:cTn>
                                        <p:tgtEl>
                                          <p:spTgt spid="364"/>
                                        </p:tgtEl>
                                        <p:attrNameLst>
                                          <p:attrName>style.visibility</p:attrName>
                                        </p:attrNameLst>
                                      </p:cBhvr>
                                      <p:to>
                                        <p:strVal val="visible"/>
                                      </p:to>
                                    </p:set>
                                    <p:animEffect transition="in" filter="wipe(down)">
                                      <p:cBhvr>
                                        <p:cTn id="22" dur="200"/>
                                        <p:tgtEl>
                                          <p:spTgt spid="364"/>
                                        </p:tgtEl>
                                      </p:cBhvr>
                                    </p:animEffect>
                                  </p:childTnLst>
                                </p:cTn>
                              </p:par>
                            </p:childTnLst>
                          </p:cTn>
                        </p:par>
                        <p:par>
                          <p:cTn id="23" fill="hold">
                            <p:stCondLst>
                              <p:cond delay="1200"/>
                            </p:stCondLst>
                            <p:childTnLst>
                              <p:par>
                                <p:cTn id="24" presetID="22" presetClass="entr" presetSubtype="1" fill="hold" nodeType="afterEffect">
                                  <p:stCondLst>
                                    <p:cond delay="500"/>
                                  </p:stCondLst>
                                  <p:childTnLst>
                                    <p:set>
                                      <p:cBhvr>
                                        <p:cTn id="25" dur="1" fill="hold">
                                          <p:stCondLst>
                                            <p:cond delay="0"/>
                                          </p:stCondLst>
                                        </p:cTn>
                                        <p:tgtEl>
                                          <p:spTgt spid="372"/>
                                        </p:tgtEl>
                                        <p:attrNameLst>
                                          <p:attrName>style.visibility</p:attrName>
                                        </p:attrNameLst>
                                      </p:cBhvr>
                                      <p:to>
                                        <p:strVal val="visible"/>
                                      </p:to>
                                    </p:set>
                                    <p:animEffect transition="in" filter="wipe(up)">
                                      <p:cBhvr>
                                        <p:cTn id="26" dur="200"/>
                                        <p:tgtEl>
                                          <p:spTgt spid="372"/>
                                        </p:tgtEl>
                                      </p:cBhvr>
                                    </p:animEffect>
                                  </p:childTnLst>
                                </p:cTn>
                              </p:par>
                            </p:childTnLst>
                          </p:cTn>
                        </p:par>
                        <p:par>
                          <p:cTn id="27" fill="hold">
                            <p:stCondLst>
                              <p:cond delay="1900"/>
                            </p:stCondLst>
                            <p:childTnLst>
                              <p:par>
                                <p:cTn id="28" presetID="22" presetClass="entr" presetSubtype="1" fill="hold" nodeType="afterEffect">
                                  <p:stCondLst>
                                    <p:cond delay="500"/>
                                  </p:stCondLst>
                                  <p:childTnLst>
                                    <p:set>
                                      <p:cBhvr>
                                        <p:cTn id="29" dur="1" fill="hold">
                                          <p:stCondLst>
                                            <p:cond delay="0"/>
                                          </p:stCondLst>
                                        </p:cTn>
                                        <p:tgtEl>
                                          <p:spTgt spid="373"/>
                                        </p:tgtEl>
                                        <p:attrNameLst>
                                          <p:attrName>style.visibility</p:attrName>
                                        </p:attrNameLst>
                                      </p:cBhvr>
                                      <p:to>
                                        <p:strVal val="visible"/>
                                      </p:to>
                                    </p:set>
                                    <p:animEffect transition="in" filter="wipe(up)">
                                      <p:cBhvr>
                                        <p:cTn id="30" dur="200"/>
                                        <p:tgtEl>
                                          <p:spTgt spid="373"/>
                                        </p:tgtEl>
                                      </p:cBhvr>
                                    </p:animEffect>
                                  </p:childTnLst>
                                </p:cTn>
                              </p:par>
                            </p:childTnLst>
                          </p:cTn>
                        </p:par>
                        <p:par>
                          <p:cTn id="31" fill="hold">
                            <p:stCondLst>
                              <p:cond delay="2600"/>
                            </p:stCondLst>
                            <p:childTnLst>
                              <p:par>
                                <p:cTn id="32" presetID="22" presetClass="entr" presetSubtype="1" fill="hold" nodeType="afterEffect">
                                  <p:stCondLst>
                                    <p:cond delay="500"/>
                                  </p:stCondLst>
                                  <p:childTnLst>
                                    <p:set>
                                      <p:cBhvr>
                                        <p:cTn id="33" dur="1" fill="hold">
                                          <p:stCondLst>
                                            <p:cond delay="0"/>
                                          </p:stCondLst>
                                        </p:cTn>
                                        <p:tgtEl>
                                          <p:spTgt spid="374"/>
                                        </p:tgtEl>
                                        <p:attrNameLst>
                                          <p:attrName>style.visibility</p:attrName>
                                        </p:attrNameLst>
                                      </p:cBhvr>
                                      <p:to>
                                        <p:strVal val="visible"/>
                                      </p:to>
                                    </p:set>
                                    <p:animEffect transition="in" filter="wipe(up)">
                                      <p:cBhvr>
                                        <p:cTn id="34" dur="200"/>
                                        <p:tgtEl>
                                          <p:spTgt spid="374"/>
                                        </p:tgtEl>
                                      </p:cBhvr>
                                    </p:animEffect>
                                  </p:childTnLst>
                                </p:cTn>
                              </p:par>
                            </p:childTnLst>
                          </p:cTn>
                        </p:par>
                        <p:par>
                          <p:cTn id="35" fill="hold">
                            <p:stCondLst>
                              <p:cond delay="3300"/>
                            </p:stCondLst>
                            <p:childTnLst>
                              <p:par>
                                <p:cTn id="36" presetID="22" presetClass="entr" presetSubtype="1" fill="hold" nodeType="afterEffect">
                                  <p:stCondLst>
                                    <p:cond delay="500"/>
                                  </p:stCondLst>
                                  <p:childTnLst>
                                    <p:set>
                                      <p:cBhvr>
                                        <p:cTn id="37" dur="1" fill="hold">
                                          <p:stCondLst>
                                            <p:cond delay="0"/>
                                          </p:stCondLst>
                                        </p:cTn>
                                        <p:tgtEl>
                                          <p:spTgt spid="375"/>
                                        </p:tgtEl>
                                        <p:attrNameLst>
                                          <p:attrName>style.visibility</p:attrName>
                                        </p:attrNameLst>
                                      </p:cBhvr>
                                      <p:to>
                                        <p:strVal val="visible"/>
                                      </p:to>
                                    </p:set>
                                    <p:animEffect transition="in" filter="wipe(up)">
                                      <p:cBhvr>
                                        <p:cTn id="38" dur="200"/>
                                        <p:tgtEl>
                                          <p:spTgt spid="375"/>
                                        </p:tgtEl>
                                      </p:cBhvr>
                                    </p:animEffect>
                                  </p:childTnLst>
                                </p:cTn>
                              </p:par>
                            </p:childTnLst>
                          </p:cTn>
                        </p:par>
                        <p:par>
                          <p:cTn id="39" fill="hold">
                            <p:stCondLst>
                              <p:cond delay="4000"/>
                            </p:stCondLst>
                            <p:childTnLst>
                              <p:par>
                                <p:cTn id="40" presetID="1" presetClass="entr" presetSubtype="0"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Rectangle 1026">
            <a:extLst>
              <a:ext uri="{FF2B5EF4-FFF2-40B4-BE49-F238E27FC236}">
                <a16:creationId xmlns:a16="http://schemas.microsoft.com/office/drawing/2014/main" id="{35763FAB-1580-459A-A348-9BBE0B214587}"/>
              </a:ext>
            </a:extLst>
          </p:cNvPr>
          <p:cNvSpPr>
            <a:spLocks noChangeArrowheads="1"/>
          </p:cNvSpPr>
          <p:nvPr/>
        </p:nvSpPr>
        <p:spPr bwMode="auto">
          <a:xfrm>
            <a:off x="2949893" y="4837768"/>
            <a:ext cx="3675062" cy="13716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94" name="Rectangle 1028">
            <a:extLst>
              <a:ext uri="{FF2B5EF4-FFF2-40B4-BE49-F238E27FC236}">
                <a16:creationId xmlns:a16="http://schemas.microsoft.com/office/drawing/2014/main" id="{5DAD5038-9A92-4C4B-B5F1-AAEBB9C853B9}"/>
              </a:ext>
            </a:extLst>
          </p:cNvPr>
          <p:cNvSpPr>
            <a:spLocks noChangeArrowheads="1"/>
          </p:cNvSpPr>
          <p:nvPr/>
        </p:nvSpPr>
        <p:spPr bwMode="auto">
          <a:xfrm>
            <a:off x="2435543" y="4717118"/>
            <a:ext cx="4379912" cy="1657350"/>
          </a:xfrm>
          <a:prstGeom prst="rect">
            <a:avLst/>
          </a:prstGeom>
          <a:solidFill>
            <a:srgbClr val="808080"/>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95" name="Rectangle 1029">
            <a:extLst>
              <a:ext uri="{FF2B5EF4-FFF2-40B4-BE49-F238E27FC236}">
                <a16:creationId xmlns:a16="http://schemas.microsoft.com/office/drawing/2014/main" id="{3612AEC7-A5E5-4698-8585-467B775335F2}"/>
              </a:ext>
            </a:extLst>
          </p:cNvPr>
          <p:cNvSpPr>
            <a:spLocks noChangeArrowheads="1"/>
          </p:cNvSpPr>
          <p:nvPr/>
        </p:nvSpPr>
        <p:spPr bwMode="auto">
          <a:xfrm>
            <a:off x="6288405" y="1791452"/>
            <a:ext cx="205932" cy="2922491"/>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96" name="Rectangle 1030">
            <a:extLst>
              <a:ext uri="{FF2B5EF4-FFF2-40B4-BE49-F238E27FC236}">
                <a16:creationId xmlns:a16="http://schemas.microsoft.com/office/drawing/2014/main" id="{1FADFD8A-A472-491C-B59A-F8A14BE2A930}"/>
              </a:ext>
            </a:extLst>
          </p:cNvPr>
          <p:cNvSpPr>
            <a:spLocks noChangeArrowheads="1"/>
          </p:cNvSpPr>
          <p:nvPr/>
        </p:nvSpPr>
        <p:spPr bwMode="auto">
          <a:xfrm>
            <a:off x="2645663" y="1548468"/>
            <a:ext cx="240729" cy="3165475"/>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01" name="Rectangle 1032">
            <a:extLst>
              <a:ext uri="{FF2B5EF4-FFF2-40B4-BE49-F238E27FC236}">
                <a16:creationId xmlns:a16="http://schemas.microsoft.com/office/drawing/2014/main" id="{D3EF765D-3FCB-4D76-A753-3EFB6431A62D}"/>
              </a:ext>
            </a:extLst>
          </p:cNvPr>
          <p:cNvSpPr>
            <a:spLocks noChangeArrowheads="1"/>
          </p:cNvSpPr>
          <p:nvPr/>
        </p:nvSpPr>
        <p:spPr bwMode="auto">
          <a:xfrm>
            <a:off x="2946718" y="5237818"/>
            <a:ext cx="3678237" cy="973137"/>
          </a:xfrm>
          <a:prstGeom prst="rect">
            <a:avLst/>
          </a:prstGeom>
          <a:gradFill rotWithShape="0">
            <a:gsLst>
              <a:gs pos="0">
                <a:srgbClr val="FF0000">
                  <a:gamma/>
                  <a:tint val="54510"/>
                  <a:invGamma/>
                </a:srgbClr>
              </a:gs>
              <a:gs pos="100000">
                <a:srgbClr val="FF0000"/>
              </a:gs>
            </a:gsLst>
            <a:path path="shape">
              <a:fillToRect l="50000" t="50000" r="50000" b="50000"/>
            </a:path>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02" name="Rectangle 1033">
            <a:extLst>
              <a:ext uri="{FF2B5EF4-FFF2-40B4-BE49-F238E27FC236}">
                <a16:creationId xmlns:a16="http://schemas.microsoft.com/office/drawing/2014/main" id="{F07E64D0-2F5D-480C-9090-CE088E86D101}"/>
              </a:ext>
            </a:extLst>
          </p:cNvPr>
          <p:cNvSpPr>
            <a:spLocks noChangeArrowheads="1"/>
          </p:cNvSpPr>
          <p:nvPr/>
        </p:nvSpPr>
        <p:spPr bwMode="auto">
          <a:xfrm>
            <a:off x="2422843" y="4926668"/>
            <a:ext cx="538162" cy="212725"/>
          </a:xfrm>
          <a:prstGeom prst="rect">
            <a:avLst/>
          </a:prstGeom>
          <a:solidFill>
            <a:srgbClr val="FFFFFF"/>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03" name="Line 1034">
            <a:extLst>
              <a:ext uri="{FF2B5EF4-FFF2-40B4-BE49-F238E27FC236}">
                <a16:creationId xmlns:a16="http://schemas.microsoft.com/office/drawing/2014/main" id="{AE27A917-FAF1-45AF-9C62-68AF821F2614}"/>
              </a:ext>
            </a:extLst>
          </p:cNvPr>
          <p:cNvSpPr>
            <a:spLocks noChangeShapeType="1"/>
          </p:cNvSpPr>
          <p:nvPr/>
        </p:nvSpPr>
        <p:spPr bwMode="auto">
          <a:xfrm>
            <a:off x="4772343" y="522035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04" name="Freeform 1035">
            <a:extLst>
              <a:ext uri="{FF2B5EF4-FFF2-40B4-BE49-F238E27FC236}">
                <a16:creationId xmlns:a16="http://schemas.microsoft.com/office/drawing/2014/main" id="{4619D3AB-B426-4141-8B66-F05C4B046CCB}"/>
              </a:ext>
            </a:extLst>
          </p:cNvPr>
          <p:cNvSpPr>
            <a:spLocks/>
          </p:cNvSpPr>
          <p:nvPr/>
        </p:nvSpPr>
        <p:spPr bwMode="auto">
          <a:xfrm>
            <a:off x="2427605" y="3796368"/>
            <a:ext cx="201295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07" name="Freeform 1036">
            <a:extLst>
              <a:ext uri="{FF2B5EF4-FFF2-40B4-BE49-F238E27FC236}">
                <a16:creationId xmlns:a16="http://schemas.microsoft.com/office/drawing/2014/main" id="{8451ED96-7C37-4E1A-831D-882B6FF43156}"/>
              </a:ext>
            </a:extLst>
          </p:cNvPr>
          <p:cNvSpPr>
            <a:spLocks/>
          </p:cNvSpPr>
          <p:nvPr/>
        </p:nvSpPr>
        <p:spPr bwMode="auto">
          <a:xfrm flipH="1">
            <a:off x="4716780" y="3796368"/>
            <a:ext cx="210820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408" name="Picture 1037">
            <a:extLst>
              <a:ext uri="{FF2B5EF4-FFF2-40B4-BE49-F238E27FC236}">
                <a16:creationId xmlns:a16="http://schemas.microsoft.com/office/drawing/2014/main" id="{EBC1DD26-0350-4F1B-9BE3-E7BBFF331DFC}"/>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97543" y="2566055"/>
            <a:ext cx="2690812" cy="1905000"/>
          </a:xfrm>
          <a:prstGeom prst="rect">
            <a:avLst/>
          </a:prstGeom>
          <a:noFill/>
          <a:extLst>
            <a:ext uri="{909E8E84-426E-40DD-AFC4-6F175D3DCCD1}">
              <a14:hiddenFill xmlns:a14="http://schemas.microsoft.com/office/drawing/2010/main">
                <a:solidFill>
                  <a:srgbClr val="FFFFFF"/>
                </a:solidFill>
              </a14:hiddenFill>
            </a:ext>
          </a:extLst>
        </p:spPr>
      </p:pic>
      <p:grpSp>
        <p:nvGrpSpPr>
          <p:cNvPr id="409" name="Group 1038">
            <a:extLst>
              <a:ext uri="{FF2B5EF4-FFF2-40B4-BE49-F238E27FC236}">
                <a16:creationId xmlns:a16="http://schemas.microsoft.com/office/drawing/2014/main" id="{BBC95BB9-7894-4622-8842-A5FE55CABC96}"/>
              </a:ext>
            </a:extLst>
          </p:cNvPr>
          <p:cNvGrpSpPr>
            <a:grpSpLocks/>
          </p:cNvGrpSpPr>
          <p:nvPr/>
        </p:nvGrpSpPr>
        <p:grpSpPr bwMode="auto">
          <a:xfrm>
            <a:off x="2662555" y="2689880"/>
            <a:ext cx="1411288" cy="879475"/>
            <a:chOff x="780" y="1864"/>
            <a:chExt cx="889" cy="554"/>
          </a:xfrm>
        </p:grpSpPr>
        <p:pic>
          <p:nvPicPr>
            <p:cNvPr id="421" name="Picture 1039">
              <a:extLst>
                <a:ext uri="{FF2B5EF4-FFF2-40B4-BE49-F238E27FC236}">
                  <a16:creationId xmlns:a16="http://schemas.microsoft.com/office/drawing/2014/main" id="{148DAB44-A5A3-404F-BC8A-B7807A499BEC}"/>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8" y="1864"/>
              <a:ext cx="601" cy="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2" name="Rectangle 1040">
              <a:extLst>
                <a:ext uri="{FF2B5EF4-FFF2-40B4-BE49-F238E27FC236}">
                  <a16:creationId xmlns:a16="http://schemas.microsoft.com/office/drawing/2014/main" id="{DF64A5FC-6056-4CFE-912C-23888562D456}"/>
                </a:ext>
              </a:extLst>
            </p:cNvPr>
            <p:cNvSpPr>
              <a:spLocks noChangeArrowheads="1"/>
            </p:cNvSpPr>
            <p:nvPr/>
          </p:nvSpPr>
          <p:spPr bwMode="auto">
            <a:xfrm>
              <a:off x="1044" y="2094"/>
              <a:ext cx="44" cy="130"/>
            </a:xfrm>
            <a:prstGeom prst="rect">
              <a:avLst/>
            </a:prstGeom>
            <a:gradFill rotWithShape="0">
              <a:gsLst>
                <a:gs pos="0">
                  <a:srgbClr val="808080">
                    <a:gamma/>
                    <a:tint val="63529"/>
                    <a:invGamma/>
                  </a:srgbClr>
                </a:gs>
                <a:gs pos="100000">
                  <a:srgbClr val="808080"/>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23" name="Rectangle 1041">
              <a:extLst>
                <a:ext uri="{FF2B5EF4-FFF2-40B4-BE49-F238E27FC236}">
                  <a16:creationId xmlns:a16="http://schemas.microsoft.com/office/drawing/2014/main" id="{31996653-AD6B-49F4-89D4-7E98228951FC}"/>
                </a:ext>
              </a:extLst>
            </p:cNvPr>
            <p:cNvSpPr>
              <a:spLocks noChangeArrowheads="1"/>
            </p:cNvSpPr>
            <p:nvPr/>
          </p:nvSpPr>
          <p:spPr bwMode="auto">
            <a:xfrm>
              <a:off x="780" y="2136"/>
              <a:ext cx="264" cy="50"/>
            </a:xfrm>
            <a:prstGeom prst="rect">
              <a:avLst/>
            </a:prstGeom>
            <a:gradFill rotWithShape="0">
              <a:gsLst>
                <a:gs pos="0">
                  <a:srgbClr val="808080">
                    <a:gamma/>
                    <a:tint val="45490"/>
                    <a:invGamma/>
                  </a:srgbClr>
                </a:gs>
                <a:gs pos="100000">
                  <a:srgbClr val="80808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424" name="Group 1042">
            <a:extLst>
              <a:ext uri="{FF2B5EF4-FFF2-40B4-BE49-F238E27FC236}">
                <a16:creationId xmlns:a16="http://schemas.microsoft.com/office/drawing/2014/main" id="{DD8781F9-BD02-40C3-9827-E22C45946891}"/>
              </a:ext>
            </a:extLst>
          </p:cNvPr>
          <p:cNvGrpSpPr>
            <a:grpSpLocks/>
          </p:cNvGrpSpPr>
          <p:nvPr/>
        </p:nvGrpSpPr>
        <p:grpSpPr bwMode="auto">
          <a:xfrm>
            <a:off x="2316480" y="2947055"/>
            <a:ext cx="438150" cy="850900"/>
            <a:chOff x="754" y="2026"/>
            <a:chExt cx="276" cy="536"/>
          </a:xfrm>
        </p:grpSpPr>
        <p:sp>
          <p:nvSpPr>
            <p:cNvPr id="425" name="Rectangle 1043">
              <a:extLst>
                <a:ext uri="{FF2B5EF4-FFF2-40B4-BE49-F238E27FC236}">
                  <a16:creationId xmlns:a16="http://schemas.microsoft.com/office/drawing/2014/main" id="{8E36F5B6-644B-4200-9417-D262A7EE54E1}"/>
                </a:ext>
              </a:extLst>
            </p:cNvPr>
            <p:cNvSpPr>
              <a:spLocks noChangeArrowheads="1"/>
            </p:cNvSpPr>
            <p:nvPr/>
          </p:nvSpPr>
          <p:spPr bwMode="auto">
            <a:xfrm>
              <a:off x="858" y="2046"/>
              <a:ext cx="72" cy="516"/>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26" name="Rectangle 1044">
              <a:extLst>
                <a:ext uri="{FF2B5EF4-FFF2-40B4-BE49-F238E27FC236}">
                  <a16:creationId xmlns:a16="http://schemas.microsoft.com/office/drawing/2014/main" id="{C3688F26-5580-4747-B2DA-F349A5992598}"/>
                </a:ext>
              </a:extLst>
            </p:cNvPr>
            <p:cNvSpPr>
              <a:spLocks noChangeArrowheads="1"/>
            </p:cNvSpPr>
            <p:nvPr/>
          </p:nvSpPr>
          <p:spPr bwMode="auto">
            <a:xfrm>
              <a:off x="780" y="2026"/>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427" name="Group 1045">
              <a:extLst>
                <a:ext uri="{FF2B5EF4-FFF2-40B4-BE49-F238E27FC236}">
                  <a16:creationId xmlns:a16="http://schemas.microsoft.com/office/drawing/2014/main" id="{288CE94D-5AA5-4295-8A4E-3518EDC53CB1}"/>
                </a:ext>
              </a:extLst>
            </p:cNvPr>
            <p:cNvGrpSpPr>
              <a:grpSpLocks noChangeAspect="1"/>
            </p:cNvGrpSpPr>
            <p:nvPr/>
          </p:nvGrpSpPr>
          <p:grpSpPr bwMode="auto">
            <a:xfrm rot="-5400000">
              <a:off x="802" y="2032"/>
              <a:ext cx="179" cy="276"/>
              <a:chOff x="4018" y="414"/>
              <a:chExt cx="355" cy="501"/>
            </a:xfrm>
          </p:grpSpPr>
          <p:sp>
            <p:nvSpPr>
              <p:cNvPr id="428" name="Rectangle 1046">
                <a:extLst>
                  <a:ext uri="{FF2B5EF4-FFF2-40B4-BE49-F238E27FC236}">
                    <a16:creationId xmlns:a16="http://schemas.microsoft.com/office/drawing/2014/main" id="{775E351B-38F5-4019-9D03-F0DE54156E47}"/>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29" name="Rectangle 1047">
                <a:extLst>
                  <a:ext uri="{FF2B5EF4-FFF2-40B4-BE49-F238E27FC236}">
                    <a16:creationId xmlns:a16="http://schemas.microsoft.com/office/drawing/2014/main" id="{B99D6711-11A8-4AA0-BE32-CBDB99267F49}"/>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30" name="Rectangle 1048">
                <a:extLst>
                  <a:ext uri="{FF2B5EF4-FFF2-40B4-BE49-F238E27FC236}">
                    <a16:creationId xmlns:a16="http://schemas.microsoft.com/office/drawing/2014/main" id="{FC385049-91B0-430F-9E14-9F9C42E195AE}"/>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31" name="Rectangle 1049">
                <a:extLst>
                  <a:ext uri="{FF2B5EF4-FFF2-40B4-BE49-F238E27FC236}">
                    <a16:creationId xmlns:a16="http://schemas.microsoft.com/office/drawing/2014/main" id="{D293AA37-54AB-45A0-AEFA-55858335E61A}"/>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32" name="Rectangle 1050">
                <a:extLst>
                  <a:ext uri="{FF2B5EF4-FFF2-40B4-BE49-F238E27FC236}">
                    <a16:creationId xmlns:a16="http://schemas.microsoft.com/office/drawing/2014/main" id="{3061722E-E3D0-4C03-A92A-9CD5E5906F52}"/>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33" name="Rectangle 1051">
                <a:extLst>
                  <a:ext uri="{FF2B5EF4-FFF2-40B4-BE49-F238E27FC236}">
                    <a16:creationId xmlns:a16="http://schemas.microsoft.com/office/drawing/2014/main" id="{5448D605-C7D3-4DD2-A748-6889766926FA}"/>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34" name="Rectangle 1052">
                <a:extLst>
                  <a:ext uri="{FF2B5EF4-FFF2-40B4-BE49-F238E27FC236}">
                    <a16:creationId xmlns:a16="http://schemas.microsoft.com/office/drawing/2014/main" id="{FCB6B33C-8FE3-4687-B0FA-E6C668563D53}"/>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35" name="Rectangle 1053">
                <a:extLst>
                  <a:ext uri="{FF2B5EF4-FFF2-40B4-BE49-F238E27FC236}">
                    <a16:creationId xmlns:a16="http://schemas.microsoft.com/office/drawing/2014/main" id="{08148E23-D877-4C05-8997-845A616634C0}"/>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36" name="Rectangle 1054">
                <a:extLst>
                  <a:ext uri="{FF2B5EF4-FFF2-40B4-BE49-F238E27FC236}">
                    <a16:creationId xmlns:a16="http://schemas.microsoft.com/office/drawing/2014/main" id="{4B9A6A44-0BA3-4D4B-9BE5-219C26B52669}"/>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grpSp>
        <p:nvGrpSpPr>
          <p:cNvPr id="437" name="Group 1056">
            <a:extLst>
              <a:ext uri="{FF2B5EF4-FFF2-40B4-BE49-F238E27FC236}">
                <a16:creationId xmlns:a16="http://schemas.microsoft.com/office/drawing/2014/main" id="{72137F6D-C28C-4685-A937-79752F135987}"/>
              </a:ext>
            </a:extLst>
          </p:cNvPr>
          <p:cNvGrpSpPr>
            <a:grpSpLocks/>
          </p:cNvGrpSpPr>
          <p:nvPr/>
        </p:nvGrpSpPr>
        <p:grpSpPr bwMode="auto">
          <a:xfrm>
            <a:off x="5061268" y="2697818"/>
            <a:ext cx="1516062" cy="820737"/>
            <a:chOff x="3767" y="1377"/>
            <a:chExt cx="955" cy="517"/>
          </a:xfrm>
        </p:grpSpPr>
        <p:sp>
          <p:nvSpPr>
            <p:cNvPr id="438" name="Rectangle 1057">
              <a:extLst>
                <a:ext uri="{FF2B5EF4-FFF2-40B4-BE49-F238E27FC236}">
                  <a16:creationId xmlns:a16="http://schemas.microsoft.com/office/drawing/2014/main" id="{E37682B0-0B29-4E5F-B578-8CC563A64AEE}"/>
                </a:ext>
              </a:extLst>
            </p:cNvPr>
            <p:cNvSpPr>
              <a:spLocks noChangeArrowheads="1"/>
            </p:cNvSpPr>
            <p:nvPr/>
          </p:nvSpPr>
          <p:spPr bwMode="auto">
            <a:xfrm flipH="1">
              <a:off x="4348" y="1584"/>
              <a:ext cx="38" cy="112"/>
            </a:xfrm>
            <a:prstGeom prst="rect">
              <a:avLst/>
            </a:prstGeom>
            <a:gradFill rotWithShape="0">
              <a:gsLst>
                <a:gs pos="0">
                  <a:srgbClr val="808080"/>
                </a:gs>
                <a:gs pos="100000">
                  <a:srgbClr val="808080">
                    <a:gamma/>
                    <a:tint val="63529"/>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439" name="Picture 1058">
              <a:extLst>
                <a:ext uri="{FF2B5EF4-FFF2-40B4-BE49-F238E27FC236}">
                  <a16:creationId xmlns:a16="http://schemas.microsoft.com/office/drawing/2014/main" id="{6480563D-8E6A-4C44-B082-DF7A5C76435A}"/>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67" y="1377"/>
              <a:ext cx="600" cy="51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0" name="Rectangle 1059">
              <a:extLst>
                <a:ext uri="{FF2B5EF4-FFF2-40B4-BE49-F238E27FC236}">
                  <a16:creationId xmlns:a16="http://schemas.microsoft.com/office/drawing/2014/main" id="{A3A1B904-E3C7-45C0-A726-D6353DAA8619}"/>
                </a:ext>
              </a:extLst>
            </p:cNvPr>
            <p:cNvSpPr>
              <a:spLocks noChangeArrowheads="1"/>
            </p:cNvSpPr>
            <p:nvPr/>
          </p:nvSpPr>
          <p:spPr bwMode="auto">
            <a:xfrm>
              <a:off x="4386" y="1620"/>
              <a:ext cx="336" cy="38"/>
            </a:xfrm>
            <a:prstGeom prst="rect">
              <a:avLst/>
            </a:prstGeom>
            <a:gradFill rotWithShape="0">
              <a:gsLst>
                <a:gs pos="0">
                  <a:srgbClr val="808080"/>
                </a:gs>
                <a:gs pos="100000">
                  <a:srgbClr val="808080">
                    <a:gamma/>
                    <a:tint val="36471"/>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441" name="Freeform 1061">
            <a:extLst>
              <a:ext uri="{FF2B5EF4-FFF2-40B4-BE49-F238E27FC236}">
                <a16:creationId xmlns:a16="http://schemas.microsoft.com/office/drawing/2014/main" id="{42A55CEC-158A-4170-BADC-A639E07D51F9}"/>
              </a:ext>
            </a:extLst>
          </p:cNvPr>
          <p:cNvSpPr>
            <a:spLocks/>
          </p:cNvSpPr>
          <p:nvPr/>
        </p:nvSpPr>
        <p:spPr bwMode="auto">
          <a:xfrm>
            <a:off x="4912043" y="3878918"/>
            <a:ext cx="420687" cy="708025"/>
          </a:xfrm>
          <a:custGeom>
            <a:avLst/>
            <a:gdLst>
              <a:gd name="T0" fmla="*/ 102 w 102"/>
              <a:gd name="T1" fmla="*/ 0 h 176"/>
              <a:gd name="T2" fmla="*/ 102 w 102"/>
              <a:gd name="T3" fmla="*/ 176 h 176"/>
              <a:gd name="T4" fmla="*/ 0 w 102"/>
              <a:gd name="T5" fmla="*/ 176 h 176"/>
              <a:gd name="T6" fmla="*/ 1 w 102"/>
              <a:gd name="T7" fmla="*/ 126 h 176"/>
              <a:gd name="T8" fmla="*/ 28 w 102"/>
              <a:gd name="T9" fmla="*/ 113 h 176"/>
              <a:gd name="T10" fmla="*/ 39 w 102"/>
              <a:gd name="T11" fmla="*/ 106 h 176"/>
              <a:gd name="T12" fmla="*/ 45 w 102"/>
              <a:gd name="T13" fmla="*/ 102 h 176"/>
              <a:gd name="T14" fmla="*/ 72 w 102"/>
              <a:gd name="T15" fmla="*/ 87 h 176"/>
              <a:gd name="T16" fmla="*/ 94 w 102"/>
              <a:gd name="T17" fmla="*/ 29 h 176"/>
              <a:gd name="T18" fmla="*/ 102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102" y="0"/>
                </a:moveTo>
                <a:lnTo>
                  <a:pt x="102" y="176"/>
                </a:lnTo>
                <a:lnTo>
                  <a:pt x="0" y="176"/>
                </a:lnTo>
                <a:lnTo>
                  <a:pt x="1" y="126"/>
                </a:lnTo>
                <a:cubicBezTo>
                  <a:pt x="9" y="121"/>
                  <a:pt x="19" y="116"/>
                  <a:pt x="28" y="113"/>
                </a:cubicBezTo>
                <a:cubicBezTo>
                  <a:pt x="31" y="109"/>
                  <a:pt x="35" y="108"/>
                  <a:pt x="39" y="106"/>
                </a:cubicBezTo>
                <a:cubicBezTo>
                  <a:pt x="41" y="105"/>
                  <a:pt x="45" y="102"/>
                  <a:pt x="45" y="102"/>
                </a:cubicBezTo>
                <a:cubicBezTo>
                  <a:pt x="52" y="91"/>
                  <a:pt x="60" y="91"/>
                  <a:pt x="72" y="87"/>
                </a:cubicBezTo>
                <a:cubicBezTo>
                  <a:pt x="84" y="69"/>
                  <a:pt x="89" y="50"/>
                  <a:pt x="94" y="29"/>
                </a:cubicBezTo>
                <a:cubicBezTo>
                  <a:pt x="95" y="16"/>
                  <a:pt x="94" y="10"/>
                  <a:pt x="102"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42" name="Freeform 1062">
            <a:extLst>
              <a:ext uri="{FF2B5EF4-FFF2-40B4-BE49-F238E27FC236}">
                <a16:creationId xmlns:a16="http://schemas.microsoft.com/office/drawing/2014/main" id="{73FA527D-7CF3-4C63-85F7-6BCDD67ABF7B}"/>
              </a:ext>
            </a:extLst>
          </p:cNvPr>
          <p:cNvSpPr>
            <a:spLocks/>
          </p:cNvSpPr>
          <p:nvPr/>
        </p:nvSpPr>
        <p:spPr bwMode="auto">
          <a:xfrm>
            <a:off x="3737293" y="3878918"/>
            <a:ext cx="436562" cy="708025"/>
          </a:xfrm>
          <a:custGeom>
            <a:avLst/>
            <a:gdLst>
              <a:gd name="T0" fmla="*/ 0 w 102"/>
              <a:gd name="T1" fmla="*/ 0 h 176"/>
              <a:gd name="T2" fmla="*/ 0 w 102"/>
              <a:gd name="T3" fmla="*/ 176 h 176"/>
              <a:gd name="T4" fmla="*/ 102 w 102"/>
              <a:gd name="T5" fmla="*/ 176 h 176"/>
              <a:gd name="T6" fmla="*/ 101 w 102"/>
              <a:gd name="T7" fmla="*/ 126 h 176"/>
              <a:gd name="T8" fmla="*/ 74 w 102"/>
              <a:gd name="T9" fmla="*/ 113 h 176"/>
              <a:gd name="T10" fmla="*/ 63 w 102"/>
              <a:gd name="T11" fmla="*/ 106 h 176"/>
              <a:gd name="T12" fmla="*/ 57 w 102"/>
              <a:gd name="T13" fmla="*/ 102 h 176"/>
              <a:gd name="T14" fmla="*/ 30 w 102"/>
              <a:gd name="T15" fmla="*/ 87 h 176"/>
              <a:gd name="T16" fmla="*/ 8 w 102"/>
              <a:gd name="T17" fmla="*/ 29 h 176"/>
              <a:gd name="T18" fmla="*/ 0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0" y="0"/>
                </a:moveTo>
                <a:lnTo>
                  <a:pt x="0" y="176"/>
                </a:lnTo>
                <a:lnTo>
                  <a:pt x="102" y="176"/>
                </a:lnTo>
                <a:lnTo>
                  <a:pt x="101" y="126"/>
                </a:lnTo>
                <a:cubicBezTo>
                  <a:pt x="93" y="121"/>
                  <a:pt x="83" y="116"/>
                  <a:pt x="74" y="113"/>
                </a:cubicBezTo>
                <a:cubicBezTo>
                  <a:pt x="71" y="109"/>
                  <a:pt x="67" y="108"/>
                  <a:pt x="63" y="106"/>
                </a:cubicBezTo>
                <a:cubicBezTo>
                  <a:pt x="61" y="105"/>
                  <a:pt x="57" y="102"/>
                  <a:pt x="57" y="102"/>
                </a:cubicBezTo>
                <a:cubicBezTo>
                  <a:pt x="50" y="91"/>
                  <a:pt x="42" y="91"/>
                  <a:pt x="30" y="87"/>
                </a:cubicBezTo>
                <a:cubicBezTo>
                  <a:pt x="18" y="69"/>
                  <a:pt x="13" y="50"/>
                  <a:pt x="8" y="29"/>
                </a:cubicBezTo>
                <a:cubicBezTo>
                  <a:pt x="7" y="16"/>
                  <a:pt x="8" y="10"/>
                  <a:pt x="0"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43" name="Rectangle 1063">
            <a:extLst>
              <a:ext uri="{FF2B5EF4-FFF2-40B4-BE49-F238E27FC236}">
                <a16:creationId xmlns:a16="http://schemas.microsoft.com/office/drawing/2014/main" id="{5C17C39F-F14C-43EA-BD7E-91D5D0C318BC}"/>
              </a:ext>
            </a:extLst>
          </p:cNvPr>
          <p:cNvSpPr>
            <a:spLocks noChangeArrowheads="1"/>
          </p:cNvSpPr>
          <p:nvPr/>
        </p:nvSpPr>
        <p:spPr bwMode="auto">
          <a:xfrm>
            <a:off x="3483293" y="3801130"/>
            <a:ext cx="209550" cy="79692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44" name="Rectangle 1064">
            <a:extLst>
              <a:ext uri="{FF2B5EF4-FFF2-40B4-BE49-F238E27FC236}">
                <a16:creationId xmlns:a16="http://schemas.microsoft.com/office/drawing/2014/main" id="{81056089-E0F8-4534-A7CE-705642F353EC}"/>
              </a:ext>
            </a:extLst>
          </p:cNvPr>
          <p:cNvSpPr>
            <a:spLocks noChangeArrowheads="1"/>
          </p:cNvSpPr>
          <p:nvPr/>
        </p:nvSpPr>
        <p:spPr bwMode="auto">
          <a:xfrm>
            <a:off x="3681730" y="4886980"/>
            <a:ext cx="274638"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45" name="Rectangle 1065">
            <a:extLst>
              <a:ext uri="{FF2B5EF4-FFF2-40B4-BE49-F238E27FC236}">
                <a16:creationId xmlns:a16="http://schemas.microsoft.com/office/drawing/2014/main" id="{146A2C25-9942-4EB0-A1B8-250DDF6B5322}"/>
              </a:ext>
            </a:extLst>
          </p:cNvPr>
          <p:cNvSpPr>
            <a:spLocks noChangeArrowheads="1"/>
          </p:cNvSpPr>
          <p:nvPr/>
        </p:nvSpPr>
        <p:spPr bwMode="auto">
          <a:xfrm>
            <a:off x="5351780" y="3786843"/>
            <a:ext cx="219075" cy="81597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46" name="Rectangle 1066">
            <a:extLst>
              <a:ext uri="{FF2B5EF4-FFF2-40B4-BE49-F238E27FC236}">
                <a16:creationId xmlns:a16="http://schemas.microsoft.com/office/drawing/2014/main" id="{D170BF42-A1E0-4407-A142-1DAB34807437}"/>
              </a:ext>
            </a:extLst>
          </p:cNvPr>
          <p:cNvSpPr>
            <a:spLocks noChangeArrowheads="1"/>
          </p:cNvSpPr>
          <p:nvPr/>
        </p:nvSpPr>
        <p:spPr bwMode="auto">
          <a:xfrm>
            <a:off x="3459480" y="4151968"/>
            <a:ext cx="23813"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47" name="Rectangle 1067">
            <a:extLst>
              <a:ext uri="{FF2B5EF4-FFF2-40B4-BE49-F238E27FC236}">
                <a16:creationId xmlns:a16="http://schemas.microsoft.com/office/drawing/2014/main" id="{977701EE-1893-4B60-9D30-056941653268}"/>
              </a:ext>
            </a:extLst>
          </p:cNvPr>
          <p:cNvSpPr>
            <a:spLocks noChangeArrowheads="1"/>
          </p:cNvSpPr>
          <p:nvPr/>
        </p:nvSpPr>
        <p:spPr bwMode="auto">
          <a:xfrm>
            <a:off x="5562918" y="4156730"/>
            <a:ext cx="23812"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49" name="Line 1069">
            <a:extLst>
              <a:ext uri="{FF2B5EF4-FFF2-40B4-BE49-F238E27FC236}">
                <a16:creationId xmlns:a16="http://schemas.microsoft.com/office/drawing/2014/main" id="{D468B8FB-A92E-4E88-99AE-242F319326B8}"/>
              </a:ext>
            </a:extLst>
          </p:cNvPr>
          <p:cNvSpPr>
            <a:spLocks noChangeShapeType="1"/>
          </p:cNvSpPr>
          <p:nvPr/>
        </p:nvSpPr>
        <p:spPr bwMode="auto">
          <a:xfrm>
            <a:off x="2961005" y="522035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53" name="Rectangle 1073">
            <a:extLst>
              <a:ext uri="{FF2B5EF4-FFF2-40B4-BE49-F238E27FC236}">
                <a16:creationId xmlns:a16="http://schemas.microsoft.com/office/drawing/2014/main" id="{A82DC55A-7AE9-4BFD-9523-96F36597AF6A}"/>
              </a:ext>
            </a:extLst>
          </p:cNvPr>
          <p:cNvSpPr>
            <a:spLocks noChangeArrowheads="1"/>
          </p:cNvSpPr>
          <p:nvPr/>
        </p:nvSpPr>
        <p:spPr bwMode="auto">
          <a:xfrm>
            <a:off x="3970655" y="3701118"/>
            <a:ext cx="52388" cy="7937"/>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54" name="Rectangle 1074">
            <a:extLst>
              <a:ext uri="{FF2B5EF4-FFF2-40B4-BE49-F238E27FC236}">
                <a16:creationId xmlns:a16="http://schemas.microsoft.com/office/drawing/2014/main" id="{09E7CEF1-C072-4D68-8560-6BFDF4B7C7ED}"/>
              </a:ext>
            </a:extLst>
          </p:cNvPr>
          <p:cNvSpPr>
            <a:spLocks noChangeArrowheads="1"/>
          </p:cNvSpPr>
          <p:nvPr/>
        </p:nvSpPr>
        <p:spPr bwMode="auto">
          <a:xfrm>
            <a:off x="3143568" y="3656668"/>
            <a:ext cx="222250"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455" name="Group 1075">
            <a:extLst>
              <a:ext uri="{FF2B5EF4-FFF2-40B4-BE49-F238E27FC236}">
                <a16:creationId xmlns:a16="http://schemas.microsoft.com/office/drawing/2014/main" id="{45C8FB04-5FE6-4313-85F9-396834E0B2E3}"/>
              </a:ext>
            </a:extLst>
          </p:cNvPr>
          <p:cNvGrpSpPr>
            <a:grpSpLocks/>
          </p:cNvGrpSpPr>
          <p:nvPr/>
        </p:nvGrpSpPr>
        <p:grpSpPr bwMode="auto">
          <a:xfrm>
            <a:off x="4632643" y="3404255"/>
            <a:ext cx="544512" cy="379413"/>
            <a:chOff x="4149" y="1676"/>
            <a:chExt cx="394" cy="323"/>
          </a:xfrm>
        </p:grpSpPr>
        <p:sp>
          <p:nvSpPr>
            <p:cNvPr id="456" name="Freeform 1076">
              <a:extLst>
                <a:ext uri="{FF2B5EF4-FFF2-40B4-BE49-F238E27FC236}">
                  <a16:creationId xmlns:a16="http://schemas.microsoft.com/office/drawing/2014/main" id="{94C26DC8-444E-41BB-BD95-3900B5771599}"/>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57" name="Freeform 1077">
              <a:extLst>
                <a:ext uri="{FF2B5EF4-FFF2-40B4-BE49-F238E27FC236}">
                  <a16:creationId xmlns:a16="http://schemas.microsoft.com/office/drawing/2014/main" id="{571B7318-485D-4144-B391-11718F6F585E}"/>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noFill/>
            <a:ln w="4763" cap="rnd">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458" name="Rectangle 1078">
            <a:extLst>
              <a:ext uri="{FF2B5EF4-FFF2-40B4-BE49-F238E27FC236}">
                <a16:creationId xmlns:a16="http://schemas.microsoft.com/office/drawing/2014/main" id="{6EF6FBE5-C297-4A48-A8E5-AADFB22AD768}"/>
              </a:ext>
            </a:extLst>
          </p:cNvPr>
          <p:cNvSpPr>
            <a:spLocks noChangeArrowheads="1"/>
          </p:cNvSpPr>
          <p:nvPr/>
        </p:nvSpPr>
        <p:spPr bwMode="auto">
          <a:xfrm>
            <a:off x="5004118" y="3697943"/>
            <a:ext cx="65087" cy="11112"/>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59" name="Rectangle 1079">
            <a:extLst>
              <a:ext uri="{FF2B5EF4-FFF2-40B4-BE49-F238E27FC236}">
                <a16:creationId xmlns:a16="http://schemas.microsoft.com/office/drawing/2014/main" id="{75A73209-9FF7-4D06-B595-8B8C35A05FF1}"/>
              </a:ext>
            </a:extLst>
          </p:cNvPr>
          <p:cNvSpPr>
            <a:spLocks noChangeArrowheads="1"/>
          </p:cNvSpPr>
          <p:nvPr/>
        </p:nvSpPr>
        <p:spPr bwMode="auto">
          <a:xfrm>
            <a:off x="5104130" y="3802718"/>
            <a:ext cx="182563" cy="47625"/>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60" name="Rectangle 1080">
            <a:extLst>
              <a:ext uri="{FF2B5EF4-FFF2-40B4-BE49-F238E27FC236}">
                <a16:creationId xmlns:a16="http://schemas.microsoft.com/office/drawing/2014/main" id="{FE375135-6E82-4A53-A0F7-A04A6ADEF07C}"/>
              </a:ext>
            </a:extLst>
          </p:cNvPr>
          <p:cNvSpPr>
            <a:spLocks noChangeArrowheads="1"/>
          </p:cNvSpPr>
          <p:nvPr/>
        </p:nvSpPr>
        <p:spPr bwMode="auto">
          <a:xfrm>
            <a:off x="3778568" y="3810655"/>
            <a:ext cx="177800" cy="39688"/>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61" name="Freeform 1081">
            <a:extLst>
              <a:ext uri="{FF2B5EF4-FFF2-40B4-BE49-F238E27FC236}">
                <a16:creationId xmlns:a16="http://schemas.microsoft.com/office/drawing/2014/main" id="{F3F8BF74-E284-4CF2-9750-C28BC9DEFC3C}"/>
              </a:ext>
            </a:extLst>
          </p:cNvPr>
          <p:cNvSpPr>
            <a:spLocks/>
          </p:cNvSpPr>
          <p:nvPr/>
        </p:nvSpPr>
        <p:spPr bwMode="auto">
          <a:xfrm>
            <a:off x="3992880" y="3386793"/>
            <a:ext cx="390525" cy="414337"/>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62" name="Freeform 1082">
            <a:extLst>
              <a:ext uri="{FF2B5EF4-FFF2-40B4-BE49-F238E27FC236}">
                <a16:creationId xmlns:a16="http://schemas.microsoft.com/office/drawing/2014/main" id="{164B5448-8F90-42D3-9FEC-23B5B26D2DC6}"/>
              </a:ext>
            </a:extLst>
          </p:cNvPr>
          <p:cNvSpPr>
            <a:spLocks/>
          </p:cNvSpPr>
          <p:nvPr/>
        </p:nvSpPr>
        <p:spPr bwMode="auto">
          <a:xfrm>
            <a:off x="3991293" y="3402668"/>
            <a:ext cx="398462" cy="398462"/>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63" name="Freeform 1083">
            <a:extLst>
              <a:ext uri="{FF2B5EF4-FFF2-40B4-BE49-F238E27FC236}">
                <a16:creationId xmlns:a16="http://schemas.microsoft.com/office/drawing/2014/main" id="{83B6F43A-489C-4DAF-AA3F-65811836BE23}"/>
              </a:ext>
            </a:extLst>
          </p:cNvPr>
          <p:cNvSpPr>
            <a:spLocks/>
          </p:cNvSpPr>
          <p:nvPr/>
        </p:nvSpPr>
        <p:spPr bwMode="auto">
          <a:xfrm>
            <a:off x="4704080" y="3402668"/>
            <a:ext cx="392113" cy="390525"/>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464" name="Group 1084">
            <a:extLst>
              <a:ext uri="{FF2B5EF4-FFF2-40B4-BE49-F238E27FC236}">
                <a16:creationId xmlns:a16="http://schemas.microsoft.com/office/drawing/2014/main" id="{26646136-4C66-4898-8A05-FA36808AF410}"/>
              </a:ext>
            </a:extLst>
          </p:cNvPr>
          <p:cNvGrpSpPr>
            <a:grpSpLocks/>
          </p:cNvGrpSpPr>
          <p:nvPr/>
        </p:nvGrpSpPr>
        <p:grpSpPr bwMode="auto">
          <a:xfrm>
            <a:off x="5643880" y="3523318"/>
            <a:ext cx="141288" cy="93662"/>
            <a:chOff x="4019" y="2130"/>
            <a:chExt cx="102" cy="68"/>
          </a:xfrm>
        </p:grpSpPr>
        <p:sp>
          <p:nvSpPr>
            <p:cNvPr id="465" name="Rectangle 1085">
              <a:extLst>
                <a:ext uri="{FF2B5EF4-FFF2-40B4-BE49-F238E27FC236}">
                  <a16:creationId xmlns:a16="http://schemas.microsoft.com/office/drawing/2014/main" id="{A6B38556-C174-4621-BE3D-74CD372580FB}"/>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66" name="Line 1086">
              <a:extLst>
                <a:ext uri="{FF2B5EF4-FFF2-40B4-BE49-F238E27FC236}">
                  <a16:creationId xmlns:a16="http://schemas.microsoft.com/office/drawing/2014/main" id="{DF7FEEC2-B2A5-476B-9EED-E23A966471BA}"/>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67" name="Line 1087">
              <a:extLst>
                <a:ext uri="{FF2B5EF4-FFF2-40B4-BE49-F238E27FC236}">
                  <a16:creationId xmlns:a16="http://schemas.microsoft.com/office/drawing/2014/main" id="{72A6EDFA-1394-4D9B-B551-1ED592C6147A}"/>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468" name="Rectangle 1088">
            <a:extLst>
              <a:ext uri="{FF2B5EF4-FFF2-40B4-BE49-F238E27FC236}">
                <a16:creationId xmlns:a16="http://schemas.microsoft.com/office/drawing/2014/main" id="{033C0024-11BE-4F29-B09D-981DE22FDA57}"/>
              </a:ext>
            </a:extLst>
          </p:cNvPr>
          <p:cNvSpPr>
            <a:spLocks noChangeArrowheads="1"/>
          </p:cNvSpPr>
          <p:nvPr/>
        </p:nvSpPr>
        <p:spPr bwMode="auto">
          <a:xfrm>
            <a:off x="5678805" y="3705880"/>
            <a:ext cx="85725" cy="93663"/>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69" name="Rectangle 1089">
            <a:extLst>
              <a:ext uri="{FF2B5EF4-FFF2-40B4-BE49-F238E27FC236}">
                <a16:creationId xmlns:a16="http://schemas.microsoft.com/office/drawing/2014/main" id="{BF867575-02B1-4B3C-B98D-7B3E78229041}"/>
              </a:ext>
            </a:extLst>
          </p:cNvPr>
          <p:cNvSpPr>
            <a:spLocks noChangeArrowheads="1"/>
          </p:cNvSpPr>
          <p:nvPr/>
        </p:nvSpPr>
        <p:spPr bwMode="auto">
          <a:xfrm>
            <a:off x="5478780" y="358205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70" name="Freeform 1090">
            <a:extLst>
              <a:ext uri="{FF2B5EF4-FFF2-40B4-BE49-F238E27FC236}">
                <a16:creationId xmlns:a16="http://schemas.microsoft.com/office/drawing/2014/main" id="{58898983-E7B5-4CDE-B3F9-89C8C63FEBB0}"/>
              </a:ext>
            </a:extLst>
          </p:cNvPr>
          <p:cNvSpPr>
            <a:spLocks/>
          </p:cNvSpPr>
          <p:nvPr/>
        </p:nvSpPr>
        <p:spPr bwMode="auto">
          <a:xfrm>
            <a:off x="5512118" y="3605868"/>
            <a:ext cx="422275" cy="190500"/>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71" name="Rectangle 1091">
            <a:extLst>
              <a:ext uri="{FF2B5EF4-FFF2-40B4-BE49-F238E27FC236}">
                <a16:creationId xmlns:a16="http://schemas.microsoft.com/office/drawing/2014/main" id="{9C453A44-EA88-46F7-AEDE-94BE92DB7AC5}"/>
              </a:ext>
            </a:extLst>
          </p:cNvPr>
          <p:cNvSpPr>
            <a:spLocks noChangeArrowheads="1"/>
          </p:cNvSpPr>
          <p:nvPr/>
        </p:nvSpPr>
        <p:spPr bwMode="auto">
          <a:xfrm>
            <a:off x="3532505" y="358205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472" name="Group 1092">
            <a:extLst>
              <a:ext uri="{FF2B5EF4-FFF2-40B4-BE49-F238E27FC236}">
                <a16:creationId xmlns:a16="http://schemas.microsoft.com/office/drawing/2014/main" id="{8F3E9C8C-3C88-4D83-A9DE-74735A0714C3}"/>
              </a:ext>
            </a:extLst>
          </p:cNvPr>
          <p:cNvGrpSpPr>
            <a:grpSpLocks/>
          </p:cNvGrpSpPr>
          <p:nvPr/>
        </p:nvGrpSpPr>
        <p:grpSpPr bwMode="auto">
          <a:xfrm flipH="1">
            <a:off x="3208655" y="3523318"/>
            <a:ext cx="423863" cy="276225"/>
            <a:chOff x="840" y="2136"/>
            <a:chExt cx="306" cy="200"/>
          </a:xfrm>
        </p:grpSpPr>
        <p:grpSp>
          <p:nvGrpSpPr>
            <p:cNvPr id="473" name="Group 1093">
              <a:extLst>
                <a:ext uri="{FF2B5EF4-FFF2-40B4-BE49-F238E27FC236}">
                  <a16:creationId xmlns:a16="http://schemas.microsoft.com/office/drawing/2014/main" id="{DDAEA47F-5319-4F3F-922F-1FA96DFA0F61}"/>
                </a:ext>
              </a:extLst>
            </p:cNvPr>
            <p:cNvGrpSpPr>
              <a:grpSpLocks/>
            </p:cNvGrpSpPr>
            <p:nvPr/>
          </p:nvGrpSpPr>
          <p:grpSpPr bwMode="auto">
            <a:xfrm>
              <a:off x="935" y="2136"/>
              <a:ext cx="102" cy="68"/>
              <a:chOff x="4019" y="2130"/>
              <a:chExt cx="102" cy="68"/>
            </a:xfrm>
          </p:grpSpPr>
          <p:sp>
            <p:nvSpPr>
              <p:cNvPr id="476" name="Rectangle 1094">
                <a:extLst>
                  <a:ext uri="{FF2B5EF4-FFF2-40B4-BE49-F238E27FC236}">
                    <a16:creationId xmlns:a16="http://schemas.microsoft.com/office/drawing/2014/main" id="{3B697228-A35E-4067-9C99-E704F8FB1A47}"/>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77" name="Line 1095">
                <a:extLst>
                  <a:ext uri="{FF2B5EF4-FFF2-40B4-BE49-F238E27FC236}">
                    <a16:creationId xmlns:a16="http://schemas.microsoft.com/office/drawing/2014/main" id="{F5A0F293-2A33-40ED-9243-806E2DA67869}"/>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78" name="Line 1096">
                <a:extLst>
                  <a:ext uri="{FF2B5EF4-FFF2-40B4-BE49-F238E27FC236}">
                    <a16:creationId xmlns:a16="http://schemas.microsoft.com/office/drawing/2014/main" id="{58CD1FA6-9549-49A6-8D6F-464E26AA3A1E}"/>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474" name="Rectangle 1097">
              <a:extLst>
                <a:ext uri="{FF2B5EF4-FFF2-40B4-BE49-F238E27FC236}">
                  <a16:creationId xmlns:a16="http://schemas.microsoft.com/office/drawing/2014/main" id="{94E5EA11-19E4-43EE-9300-3DEF4DFC2FE2}"/>
                </a:ext>
              </a:extLst>
            </p:cNvPr>
            <p:cNvSpPr>
              <a:spLocks noChangeArrowheads="1"/>
            </p:cNvSpPr>
            <p:nvPr/>
          </p:nvSpPr>
          <p:spPr bwMode="auto">
            <a:xfrm>
              <a:off x="960" y="2268"/>
              <a:ext cx="62" cy="68"/>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75" name="Freeform 1098">
              <a:extLst>
                <a:ext uri="{FF2B5EF4-FFF2-40B4-BE49-F238E27FC236}">
                  <a16:creationId xmlns:a16="http://schemas.microsoft.com/office/drawing/2014/main" id="{82F73965-CA9B-43EA-98FB-A9A34B91591D}"/>
                </a:ext>
              </a:extLst>
            </p:cNvPr>
            <p:cNvSpPr>
              <a:spLocks/>
            </p:cNvSpPr>
            <p:nvPr/>
          </p:nvSpPr>
          <p:spPr bwMode="auto">
            <a:xfrm>
              <a:off x="840" y="2196"/>
              <a:ext cx="306" cy="138"/>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479" name="Rectangle 1099">
            <a:extLst>
              <a:ext uri="{FF2B5EF4-FFF2-40B4-BE49-F238E27FC236}">
                <a16:creationId xmlns:a16="http://schemas.microsoft.com/office/drawing/2014/main" id="{EA412623-C6DA-4E23-8FD2-5110C7D495C7}"/>
              </a:ext>
            </a:extLst>
          </p:cNvPr>
          <p:cNvSpPr>
            <a:spLocks noChangeArrowheads="1"/>
          </p:cNvSpPr>
          <p:nvPr/>
        </p:nvSpPr>
        <p:spPr bwMode="auto">
          <a:xfrm>
            <a:off x="4704080" y="4421843"/>
            <a:ext cx="104775"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80" name="Rectangle 1100">
            <a:extLst>
              <a:ext uri="{FF2B5EF4-FFF2-40B4-BE49-F238E27FC236}">
                <a16:creationId xmlns:a16="http://schemas.microsoft.com/office/drawing/2014/main" id="{941EC9EB-9C96-4BDF-B844-0FD40BE4269E}"/>
              </a:ext>
            </a:extLst>
          </p:cNvPr>
          <p:cNvSpPr>
            <a:spLocks noChangeArrowheads="1"/>
          </p:cNvSpPr>
          <p:nvPr/>
        </p:nvSpPr>
        <p:spPr bwMode="auto">
          <a:xfrm>
            <a:off x="4278630" y="4421843"/>
            <a:ext cx="87313"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81" name="Freeform 1101">
            <a:extLst>
              <a:ext uri="{FF2B5EF4-FFF2-40B4-BE49-F238E27FC236}">
                <a16:creationId xmlns:a16="http://schemas.microsoft.com/office/drawing/2014/main" id="{09E48FE4-F191-4A6F-AB28-9CBCE36B717F}"/>
              </a:ext>
            </a:extLst>
          </p:cNvPr>
          <p:cNvSpPr>
            <a:spLocks/>
          </p:cNvSpPr>
          <p:nvPr/>
        </p:nvSpPr>
        <p:spPr bwMode="auto">
          <a:xfrm>
            <a:off x="4242118" y="4421843"/>
            <a:ext cx="141287" cy="63500"/>
          </a:xfrm>
          <a:custGeom>
            <a:avLst/>
            <a:gdLst>
              <a:gd name="T0" fmla="*/ 0 w 102"/>
              <a:gd name="T1" fmla="*/ 47 h 47"/>
              <a:gd name="T2" fmla="*/ 11 w 102"/>
              <a:gd name="T3" fmla="*/ 0 h 47"/>
              <a:gd name="T4" fmla="*/ 102 w 102"/>
              <a:gd name="T5" fmla="*/ 0 h 47"/>
            </a:gdLst>
            <a:ahLst/>
            <a:cxnLst>
              <a:cxn ang="0">
                <a:pos x="T0" y="T1"/>
              </a:cxn>
              <a:cxn ang="0">
                <a:pos x="T2" y="T3"/>
              </a:cxn>
              <a:cxn ang="0">
                <a:pos x="T4" y="T5"/>
              </a:cxn>
            </a:cxnLst>
            <a:rect l="0" t="0" r="r" b="b"/>
            <a:pathLst>
              <a:path w="102" h="47">
                <a:moveTo>
                  <a:pt x="0" y="47"/>
                </a:moveTo>
                <a:lnTo>
                  <a:pt x="11" y="0"/>
                </a:lnTo>
                <a:lnTo>
                  <a:pt x="102"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82" name="Freeform 1102">
            <a:extLst>
              <a:ext uri="{FF2B5EF4-FFF2-40B4-BE49-F238E27FC236}">
                <a16:creationId xmlns:a16="http://schemas.microsoft.com/office/drawing/2014/main" id="{3BAC2A66-ABE5-4548-9B8E-26C2585C387F}"/>
              </a:ext>
            </a:extLst>
          </p:cNvPr>
          <p:cNvSpPr>
            <a:spLocks/>
          </p:cNvSpPr>
          <p:nvPr/>
        </p:nvSpPr>
        <p:spPr bwMode="auto">
          <a:xfrm>
            <a:off x="4713605" y="4417080"/>
            <a:ext cx="119063" cy="68263"/>
          </a:xfrm>
          <a:custGeom>
            <a:avLst/>
            <a:gdLst>
              <a:gd name="T0" fmla="*/ 87 w 87"/>
              <a:gd name="T1" fmla="*/ 50 h 50"/>
              <a:gd name="T2" fmla="*/ 76 w 87"/>
              <a:gd name="T3" fmla="*/ 3 h 50"/>
              <a:gd name="T4" fmla="*/ 0 w 87"/>
              <a:gd name="T5" fmla="*/ 0 h 50"/>
            </a:gdLst>
            <a:ahLst/>
            <a:cxnLst>
              <a:cxn ang="0">
                <a:pos x="T0" y="T1"/>
              </a:cxn>
              <a:cxn ang="0">
                <a:pos x="T2" y="T3"/>
              </a:cxn>
              <a:cxn ang="0">
                <a:pos x="T4" y="T5"/>
              </a:cxn>
            </a:cxnLst>
            <a:rect l="0" t="0" r="r" b="b"/>
            <a:pathLst>
              <a:path w="87" h="50">
                <a:moveTo>
                  <a:pt x="87" y="50"/>
                </a:moveTo>
                <a:lnTo>
                  <a:pt x="76" y="3"/>
                </a:lnTo>
                <a:lnTo>
                  <a:pt x="0"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83" name="Line 1103">
            <a:extLst>
              <a:ext uri="{FF2B5EF4-FFF2-40B4-BE49-F238E27FC236}">
                <a16:creationId xmlns:a16="http://schemas.microsoft.com/office/drawing/2014/main" id="{1DB10605-0FEC-4770-A2FB-F4B6E9193A13}"/>
              </a:ext>
            </a:extLst>
          </p:cNvPr>
          <p:cNvSpPr>
            <a:spLocks noChangeShapeType="1"/>
          </p:cNvSpPr>
          <p:nvPr/>
        </p:nvSpPr>
        <p:spPr bwMode="auto">
          <a:xfrm>
            <a:off x="4331018" y="4723468"/>
            <a:ext cx="1587"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84" name="Line 1104">
            <a:extLst>
              <a:ext uri="{FF2B5EF4-FFF2-40B4-BE49-F238E27FC236}">
                <a16:creationId xmlns:a16="http://schemas.microsoft.com/office/drawing/2014/main" id="{F3E69F24-4982-425B-9876-16C927B28A59}"/>
              </a:ext>
            </a:extLst>
          </p:cNvPr>
          <p:cNvSpPr>
            <a:spLocks noChangeShapeType="1"/>
          </p:cNvSpPr>
          <p:nvPr/>
        </p:nvSpPr>
        <p:spPr bwMode="auto">
          <a:xfrm>
            <a:off x="4745355" y="4723468"/>
            <a:ext cx="1588" cy="312737"/>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485" name="Group 1105">
            <a:extLst>
              <a:ext uri="{FF2B5EF4-FFF2-40B4-BE49-F238E27FC236}">
                <a16:creationId xmlns:a16="http://schemas.microsoft.com/office/drawing/2014/main" id="{75522CFD-51FE-438C-B5FF-C64C22D757EF}"/>
              </a:ext>
            </a:extLst>
          </p:cNvPr>
          <p:cNvGrpSpPr>
            <a:grpSpLocks/>
          </p:cNvGrpSpPr>
          <p:nvPr/>
        </p:nvGrpSpPr>
        <p:grpSpPr bwMode="auto">
          <a:xfrm>
            <a:off x="4204018" y="4445655"/>
            <a:ext cx="669925" cy="369888"/>
            <a:chOff x="3901" y="2526"/>
            <a:chExt cx="484" cy="442"/>
          </a:xfrm>
        </p:grpSpPr>
        <p:grpSp>
          <p:nvGrpSpPr>
            <p:cNvPr id="486" name="Group 1106">
              <a:extLst>
                <a:ext uri="{FF2B5EF4-FFF2-40B4-BE49-F238E27FC236}">
                  <a16:creationId xmlns:a16="http://schemas.microsoft.com/office/drawing/2014/main" id="{4C806FF5-30C8-4825-8062-F9EDA154FA7D}"/>
                </a:ext>
              </a:extLst>
            </p:cNvPr>
            <p:cNvGrpSpPr>
              <a:grpSpLocks/>
            </p:cNvGrpSpPr>
            <p:nvPr/>
          </p:nvGrpSpPr>
          <p:grpSpPr bwMode="auto">
            <a:xfrm>
              <a:off x="3901" y="2526"/>
              <a:ext cx="484" cy="442"/>
              <a:chOff x="3901" y="2526"/>
              <a:chExt cx="484" cy="442"/>
            </a:xfrm>
          </p:grpSpPr>
          <p:sp>
            <p:nvSpPr>
              <p:cNvPr id="488" name="Rectangle 1107">
                <a:extLst>
                  <a:ext uri="{FF2B5EF4-FFF2-40B4-BE49-F238E27FC236}">
                    <a16:creationId xmlns:a16="http://schemas.microsoft.com/office/drawing/2014/main" id="{DED74BFC-03E3-4091-AAFD-A10BED8B61D3}"/>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89" name="Freeform 1108">
                <a:extLst>
                  <a:ext uri="{FF2B5EF4-FFF2-40B4-BE49-F238E27FC236}">
                    <a16:creationId xmlns:a16="http://schemas.microsoft.com/office/drawing/2014/main" id="{98DFF9D4-801F-4AEB-92E5-421F6A178969}"/>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90" name="Rectangle 1109">
                <a:extLst>
                  <a:ext uri="{FF2B5EF4-FFF2-40B4-BE49-F238E27FC236}">
                    <a16:creationId xmlns:a16="http://schemas.microsoft.com/office/drawing/2014/main" id="{9891487A-9760-453C-8DD8-BF31FE67C2FE}"/>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487" name="Freeform 1110">
              <a:extLst>
                <a:ext uri="{FF2B5EF4-FFF2-40B4-BE49-F238E27FC236}">
                  <a16:creationId xmlns:a16="http://schemas.microsoft.com/office/drawing/2014/main" id="{52EAF083-72AD-43B0-8F48-F2C6A0724680}"/>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491" name="Line 1111">
            <a:extLst>
              <a:ext uri="{FF2B5EF4-FFF2-40B4-BE49-F238E27FC236}">
                <a16:creationId xmlns:a16="http://schemas.microsoft.com/office/drawing/2014/main" id="{CDE7276E-111E-42A1-AFAD-425EE12AE490}"/>
              </a:ext>
            </a:extLst>
          </p:cNvPr>
          <p:cNvSpPr>
            <a:spLocks noChangeShapeType="1"/>
          </p:cNvSpPr>
          <p:nvPr/>
        </p:nvSpPr>
        <p:spPr bwMode="auto">
          <a:xfrm>
            <a:off x="4704080" y="4420255"/>
            <a:ext cx="1588" cy="587375"/>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92" name="Line 1112">
            <a:extLst>
              <a:ext uri="{FF2B5EF4-FFF2-40B4-BE49-F238E27FC236}">
                <a16:creationId xmlns:a16="http://schemas.microsoft.com/office/drawing/2014/main" id="{446B42D3-AEDF-49D2-A634-628BA0A933B9}"/>
              </a:ext>
            </a:extLst>
          </p:cNvPr>
          <p:cNvSpPr>
            <a:spLocks noChangeShapeType="1"/>
          </p:cNvSpPr>
          <p:nvPr/>
        </p:nvSpPr>
        <p:spPr bwMode="auto">
          <a:xfrm>
            <a:off x="4378643" y="4420255"/>
            <a:ext cx="1587" cy="5476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93" name="Rectangle 1113">
            <a:extLst>
              <a:ext uri="{FF2B5EF4-FFF2-40B4-BE49-F238E27FC236}">
                <a16:creationId xmlns:a16="http://schemas.microsoft.com/office/drawing/2014/main" id="{23BDA82B-E919-4DCB-AA0D-49DFC7A62E62}"/>
              </a:ext>
            </a:extLst>
          </p:cNvPr>
          <p:cNvSpPr>
            <a:spLocks noChangeArrowheads="1"/>
          </p:cNvSpPr>
          <p:nvPr/>
        </p:nvSpPr>
        <p:spPr bwMode="auto">
          <a:xfrm>
            <a:off x="4777105" y="4694893"/>
            <a:ext cx="93663"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94" name="Line 1114">
            <a:extLst>
              <a:ext uri="{FF2B5EF4-FFF2-40B4-BE49-F238E27FC236}">
                <a16:creationId xmlns:a16="http://schemas.microsoft.com/office/drawing/2014/main" id="{0691A897-9F63-4DD4-8146-070F3FE9C094}"/>
              </a:ext>
            </a:extLst>
          </p:cNvPr>
          <p:cNvSpPr>
            <a:spLocks noChangeShapeType="1"/>
          </p:cNvSpPr>
          <p:nvPr/>
        </p:nvSpPr>
        <p:spPr bwMode="auto">
          <a:xfrm>
            <a:off x="4378643" y="4420255"/>
            <a:ext cx="1587" cy="5476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95" name="Line 1115">
            <a:extLst>
              <a:ext uri="{FF2B5EF4-FFF2-40B4-BE49-F238E27FC236}">
                <a16:creationId xmlns:a16="http://schemas.microsoft.com/office/drawing/2014/main" id="{8F6A1973-A57F-45E0-9AAE-7BEA4BAB52EB}"/>
              </a:ext>
            </a:extLst>
          </p:cNvPr>
          <p:cNvSpPr>
            <a:spLocks noChangeShapeType="1"/>
          </p:cNvSpPr>
          <p:nvPr/>
        </p:nvSpPr>
        <p:spPr bwMode="auto">
          <a:xfrm>
            <a:off x="4704080" y="4420255"/>
            <a:ext cx="1588" cy="592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96" name="Rectangle 1116">
            <a:extLst>
              <a:ext uri="{FF2B5EF4-FFF2-40B4-BE49-F238E27FC236}">
                <a16:creationId xmlns:a16="http://schemas.microsoft.com/office/drawing/2014/main" id="{75F4B154-B70A-4EB3-8C23-7FCFBAA82342}"/>
              </a:ext>
            </a:extLst>
          </p:cNvPr>
          <p:cNvSpPr>
            <a:spLocks noChangeArrowheads="1"/>
          </p:cNvSpPr>
          <p:nvPr/>
        </p:nvSpPr>
        <p:spPr bwMode="auto">
          <a:xfrm>
            <a:off x="4204018" y="4694893"/>
            <a:ext cx="90487"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97" name="Line 1117">
            <a:extLst>
              <a:ext uri="{FF2B5EF4-FFF2-40B4-BE49-F238E27FC236}">
                <a16:creationId xmlns:a16="http://schemas.microsoft.com/office/drawing/2014/main" id="{227277E6-C912-47E1-8A94-4864199B5B0C}"/>
              </a:ext>
            </a:extLst>
          </p:cNvPr>
          <p:cNvSpPr>
            <a:spLocks noChangeShapeType="1"/>
          </p:cNvSpPr>
          <p:nvPr/>
        </p:nvSpPr>
        <p:spPr bwMode="auto">
          <a:xfrm flipH="1">
            <a:off x="4599305" y="4420255"/>
            <a:ext cx="109538" cy="15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98" name="Rectangle 1118">
            <a:extLst>
              <a:ext uri="{FF2B5EF4-FFF2-40B4-BE49-F238E27FC236}">
                <a16:creationId xmlns:a16="http://schemas.microsoft.com/office/drawing/2014/main" id="{A07E45E4-2D4C-49E9-BCA4-CF0DA7479177}"/>
              </a:ext>
            </a:extLst>
          </p:cNvPr>
          <p:cNvSpPr>
            <a:spLocks noChangeArrowheads="1"/>
          </p:cNvSpPr>
          <p:nvPr/>
        </p:nvSpPr>
        <p:spPr bwMode="auto">
          <a:xfrm>
            <a:off x="4384993" y="4448830"/>
            <a:ext cx="315912" cy="6048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99" name="Rectangle 1119">
            <a:extLst>
              <a:ext uri="{FF2B5EF4-FFF2-40B4-BE49-F238E27FC236}">
                <a16:creationId xmlns:a16="http://schemas.microsoft.com/office/drawing/2014/main" id="{AB56F06E-CB4A-4439-8860-4D202FADCC88}"/>
              </a:ext>
            </a:extLst>
          </p:cNvPr>
          <p:cNvSpPr>
            <a:spLocks noChangeArrowheads="1"/>
          </p:cNvSpPr>
          <p:nvPr/>
        </p:nvSpPr>
        <p:spPr bwMode="auto">
          <a:xfrm>
            <a:off x="4218305" y="4658380"/>
            <a:ext cx="676275"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00" name="Rectangle 1120">
            <a:extLst>
              <a:ext uri="{FF2B5EF4-FFF2-40B4-BE49-F238E27FC236}">
                <a16:creationId xmlns:a16="http://schemas.microsoft.com/office/drawing/2014/main" id="{CA97E98D-8FD2-42D3-B252-889BF49BDE72}"/>
              </a:ext>
            </a:extLst>
          </p:cNvPr>
          <p:cNvSpPr>
            <a:spLocks noChangeArrowheads="1"/>
          </p:cNvSpPr>
          <p:nvPr/>
        </p:nvSpPr>
        <p:spPr bwMode="auto">
          <a:xfrm>
            <a:off x="4237355" y="4748868"/>
            <a:ext cx="617538"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501" name="Group 1122">
            <a:extLst>
              <a:ext uri="{FF2B5EF4-FFF2-40B4-BE49-F238E27FC236}">
                <a16:creationId xmlns:a16="http://schemas.microsoft.com/office/drawing/2014/main" id="{07501974-CFD8-4D4A-8A61-81E378B38958}"/>
              </a:ext>
            </a:extLst>
          </p:cNvPr>
          <p:cNvGrpSpPr>
            <a:grpSpLocks/>
          </p:cNvGrpSpPr>
          <p:nvPr/>
        </p:nvGrpSpPr>
        <p:grpSpPr bwMode="auto">
          <a:xfrm>
            <a:off x="2662555" y="1180168"/>
            <a:ext cx="3819525" cy="1935162"/>
            <a:chOff x="972" y="199"/>
            <a:chExt cx="2406" cy="1219"/>
          </a:xfrm>
        </p:grpSpPr>
        <p:pic>
          <p:nvPicPr>
            <p:cNvPr id="502" name="Picture 1123">
              <a:extLst>
                <a:ext uri="{FF2B5EF4-FFF2-40B4-BE49-F238E27FC236}">
                  <a16:creationId xmlns:a16="http://schemas.microsoft.com/office/drawing/2014/main" id="{8E75A17A-F1C4-4393-9B12-ED20798A377C}"/>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67" y="603"/>
              <a:ext cx="2052" cy="815"/>
            </a:xfrm>
            <a:prstGeom prst="rect">
              <a:avLst/>
            </a:prstGeom>
            <a:noFill/>
            <a:extLst>
              <a:ext uri="{909E8E84-426E-40DD-AFC4-6F175D3DCCD1}">
                <a14:hiddenFill xmlns:a14="http://schemas.microsoft.com/office/drawing/2010/main">
                  <a:solidFill>
                    <a:srgbClr val="FFFFFF"/>
                  </a:solidFill>
                </a14:hiddenFill>
              </a:ext>
            </a:extLst>
          </p:spPr>
        </p:pic>
        <p:grpSp>
          <p:nvGrpSpPr>
            <p:cNvPr id="503" name="Group 1124">
              <a:extLst>
                <a:ext uri="{FF2B5EF4-FFF2-40B4-BE49-F238E27FC236}">
                  <a16:creationId xmlns:a16="http://schemas.microsoft.com/office/drawing/2014/main" id="{D6FF7163-FFF2-46EA-AD6F-E830C9B47B57}"/>
                </a:ext>
              </a:extLst>
            </p:cNvPr>
            <p:cNvGrpSpPr>
              <a:grpSpLocks noChangeAspect="1"/>
            </p:cNvGrpSpPr>
            <p:nvPr/>
          </p:nvGrpSpPr>
          <p:grpSpPr bwMode="auto">
            <a:xfrm>
              <a:off x="1568" y="199"/>
              <a:ext cx="1171" cy="590"/>
              <a:chOff x="2880" y="238"/>
              <a:chExt cx="952" cy="762"/>
            </a:xfrm>
          </p:grpSpPr>
          <p:grpSp>
            <p:nvGrpSpPr>
              <p:cNvPr id="521" name="Group 1125">
                <a:extLst>
                  <a:ext uri="{FF2B5EF4-FFF2-40B4-BE49-F238E27FC236}">
                    <a16:creationId xmlns:a16="http://schemas.microsoft.com/office/drawing/2014/main" id="{E8BD2A1B-7536-48EB-B062-577CB5FA7519}"/>
                  </a:ext>
                </a:extLst>
              </p:cNvPr>
              <p:cNvGrpSpPr>
                <a:grpSpLocks noChangeAspect="1"/>
              </p:cNvGrpSpPr>
              <p:nvPr/>
            </p:nvGrpSpPr>
            <p:grpSpPr bwMode="auto">
              <a:xfrm>
                <a:off x="3289" y="679"/>
                <a:ext cx="119" cy="206"/>
                <a:chOff x="4151" y="914"/>
                <a:chExt cx="161" cy="206"/>
              </a:xfrm>
            </p:grpSpPr>
            <p:sp>
              <p:nvSpPr>
                <p:cNvPr id="533" name="Rectangle 1126">
                  <a:extLst>
                    <a:ext uri="{FF2B5EF4-FFF2-40B4-BE49-F238E27FC236}">
                      <a16:creationId xmlns:a16="http://schemas.microsoft.com/office/drawing/2014/main" id="{CE4A370A-2D2D-48AC-A4D0-96967718AA0C}"/>
                    </a:ext>
                  </a:extLst>
                </p:cNvPr>
                <p:cNvSpPr>
                  <a:spLocks noChangeAspect="1" noChangeArrowheads="1"/>
                </p:cNvSpPr>
                <p:nvPr/>
              </p:nvSpPr>
              <p:spPr bwMode="auto">
                <a:xfrm>
                  <a:off x="4151" y="914"/>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34" name="Rectangle 1127">
                  <a:extLst>
                    <a:ext uri="{FF2B5EF4-FFF2-40B4-BE49-F238E27FC236}">
                      <a16:creationId xmlns:a16="http://schemas.microsoft.com/office/drawing/2014/main" id="{84E358D5-D6AB-47F5-A167-6217B786BCEC}"/>
                    </a:ext>
                  </a:extLst>
                </p:cNvPr>
                <p:cNvSpPr>
                  <a:spLocks noChangeAspect="1" noChangeArrowheads="1"/>
                </p:cNvSpPr>
                <p:nvPr/>
              </p:nvSpPr>
              <p:spPr bwMode="auto">
                <a:xfrm>
                  <a:off x="4151" y="926"/>
                  <a:ext cx="161" cy="2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35" name="Rectangle 1128">
                  <a:extLst>
                    <a:ext uri="{FF2B5EF4-FFF2-40B4-BE49-F238E27FC236}">
                      <a16:creationId xmlns:a16="http://schemas.microsoft.com/office/drawing/2014/main" id="{131D69F7-EB14-4BA2-AD41-76CD9EC61E97}"/>
                    </a:ext>
                  </a:extLst>
                </p:cNvPr>
                <p:cNvSpPr>
                  <a:spLocks noChangeAspect="1" noChangeArrowheads="1"/>
                </p:cNvSpPr>
                <p:nvPr/>
              </p:nvSpPr>
              <p:spPr bwMode="auto">
                <a:xfrm>
                  <a:off x="4151" y="948"/>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36" name="Rectangle 1129">
                  <a:extLst>
                    <a:ext uri="{FF2B5EF4-FFF2-40B4-BE49-F238E27FC236}">
                      <a16:creationId xmlns:a16="http://schemas.microsoft.com/office/drawing/2014/main" id="{AD5146FC-CD46-4143-B099-54C3A2F5C6BF}"/>
                    </a:ext>
                  </a:extLst>
                </p:cNvPr>
                <p:cNvSpPr>
                  <a:spLocks noChangeAspect="1" noChangeArrowheads="1"/>
                </p:cNvSpPr>
                <p:nvPr/>
              </p:nvSpPr>
              <p:spPr bwMode="auto">
                <a:xfrm>
                  <a:off x="4151" y="960"/>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37" name="Rectangle 1130">
                  <a:extLst>
                    <a:ext uri="{FF2B5EF4-FFF2-40B4-BE49-F238E27FC236}">
                      <a16:creationId xmlns:a16="http://schemas.microsoft.com/office/drawing/2014/main" id="{72A41432-0BAE-4A50-AEEF-73718BC8E941}"/>
                    </a:ext>
                  </a:extLst>
                </p:cNvPr>
                <p:cNvSpPr>
                  <a:spLocks noChangeAspect="1" noChangeArrowheads="1"/>
                </p:cNvSpPr>
                <p:nvPr/>
              </p:nvSpPr>
              <p:spPr bwMode="auto">
                <a:xfrm>
                  <a:off x="4151" y="983"/>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38" name="Rectangle 1131">
                  <a:extLst>
                    <a:ext uri="{FF2B5EF4-FFF2-40B4-BE49-F238E27FC236}">
                      <a16:creationId xmlns:a16="http://schemas.microsoft.com/office/drawing/2014/main" id="{E830E2E9-0535-431F-AB35-A793087535D8}"/>
                    </a:ext>
                  </a:extLst>
                </p:cNvPr>
                <p:cNvSpPr>
                  <a:spLocks noChangeAspect="1" noChangeArrowheads="1"/>
                </p:cNvSpPr>
                <p:nvPr/>
              </p:nvSpPr>
              <p:spPr bwMode="auto">
                <a:xfrm>
                  <a:off x="4151" y="994"/>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39" name="Rectangle 1132">
                  <a:extLst>
                    <a:ext uri="{FF2B5EF4-FFF2-40B4-BE49-F238E27FC236}">
                      <a16:creationId xmlns:a16="http://schemas.microsoft.com/office/drawing/2014/main" id="{7D7A6228-9A2A-4C29-AC36-0466B2653900}"/>
                    </a:ext>
                  </a:extLst>
                </p:cNvPr>
                <p:cNvSpPr>
                  <a:spLocks noChangeAspect="1" noChangeArrowheads="1"/>
                </p:cNvSpPr>
                <p:nvPr/>
              </p:nvSpPr>
              <p:spPr bwMode="auto">
                <a:xfrm>
                  <a:off x="4151" y="1017"/>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40" name="Rectangle 1133">
                  <a:extLst>
                    <a:ext uri="{FF2B5EF4-FFF2-40B4-BE49-F238E27FC236}">
                      <a16:creationId xmlns:a16="http://schemas.microsoft.com/office/drawing/2014/main" id="{4CB7B198-F14A-4554-9EED-39B1F784122E}"/>
                    </a:ext>
                  </a:extLst>
                </p:cNvPr>
                <p:cNvSpPr>
                  <a:spLocks noChangeAspect="1" noChangeArrowheads="1"/>
                </p:cNvSpPr>
                <p:nvPr/>
              </p:nvSpPr>
              <p:spPr bwMode="auto">
                <a:xfrm>
                  <a:off x="4151" y="1029"/>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41" name="Rectangle 1134">
                  <a:extLst>
                    <a:ext uri="{FF2B5EF4-FFF2-40B4-BE49-F238E27FC236}">
                      <a16:creationId xmlns:a16="http://schemas.microsoft.com/office/drawing/2014/main" id="{5340A6D6-B3C9-47E5-B0E5-CD37EFE47025}"/>
                    </a:ext>
                  </a:extLst>
                </p:cNvPr>
                <p:cNvSpPr>
                  <a:spLocks noChangeAspect="1" noChangeArrowheads="1"/>
                </p:cNvSpPr>
                <p:nvPr/>
              </p:nvSpPr>
              <p:spPr bwMode="auto">
                <a:xfrm>
                  <a:off x="4151" y="1052"/>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42" name="Rectangle 1135">
                  <a:extLst>
                    <a:ext uri="{FF2B5EF4-FFF2-40B4-BE49-F238E27FC236}">
                      <a16:creationId xmlns:a16="http://schemas.microsoft.com/office/drawing/2014/main" id="{58748360-3ABE-44DA-A59C-6ACB348F0BF4}"/>
                    </a:ext>
                  </a:extLst>
                </p:cNvPr>
                <p:cNvSpPr>
                  <a:spLocks noChangeAspect="1" noChangeArrowheads="1"/>
                </p:cNvSpPr>
                <p:nvPr/>
              </p:nvSpPr>
              <p:spPr bwMode="auto">
                <a:xfrm>
                  <a:off x="4151" y="1063"/>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43" name="Rectangle 1136">
                  <a:extLst>
                    <a:ext uri="{FF2B5EF4-FFF2-40B4-BE49-F238E27FC236}">
                      <a16:creationId xmlns:a16="http://schemas.microsoft.com/office/drawing/2014/main" id="{E0248680-E1E2-439C-9235-888703EB053F}"/>
                    </a:ext>
                  </a:extLst>
                </p:cNvPr>
                <p:cNvSpPr>
                  <a:spLocks noChangeAspect="1" noChangeArrowheads="1"/>
                </p:cNvSpPr>
                <p:nvPr/>
              </p:nvSpPr>
              <p:spPr bwMode="auto">
                <a:xfrm>
                  <a:off x="4151" y="1086"/>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44" name="Rectangle 1137">
                  <a:extLst>
                    <a:ext uri="{FF2B5EF4-FFF2-40B4-BE49-F238E27FC236}">
                      <a16:creationId xmlns:a16="http://schemas.microsoft.com/office/drawing/2014/main" id="{B7D25756-1843-4106-BAD4-7B79736F6D37}"/>
                    </a:ext>
                  </a:extLst>
                </p:cNvPr>
                <p:cNvSpPr>
                  <a:spLocks noChangeAspect="1" noChangeArrowheads="1"/>
                </p:cNvSpPr>
                <p:nvPr/>
              </p:nvSpPr>
              <p:spPr bwMode="auto">
                <a:xfrm>
                  <a:off x="4151" y="1097"/>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522" name="Group 1138">
                <a:extLst>
                  <a:ext uri="{FF2B5EF4-FFF2-40B4-BE49-F238E27FC236}">
                    <a16:creationId xmlns:a16="http://schemas.microsoft.com/office/drawing/2014/main" id="{4419BF16-01A8-4DFD-B83B-E513FFBE92C9}"/>
                  </a:ext>
                </a:extLst>
              </p:cNvPr>
              <p:cNvGrpSpPr>
                <a:grpSpLocks noChangeAspect="1"/>
              </p:cNvGrpSpPr>
              <p:nvPr/>
            </p:nvGrpSpPr>
            <p:grpSpPr bwMode="auto">
              <a:xfrm>
                <a:off x="3176" y="238"/>
                <a:ext cx="355" cy="501"/>
                <a:chOff x="4018" y="414"/>
                <a:chExt cx="355" cy="501"/>
              </a:xfrm>
            </p:grpSpPr>
            <p:sp>
              <p:nvSpPr>
                <p:cNvPr id="524" name="Rectangle 1139">
                  <a:extLst>
                    <a:ext uri="{FF2B5EF4-FFF2-40B4-BE49-F238E27FC236}">
                      <a16:creationId xmlns:a16="http://schemas.microsoft.com/office/drawing/2014/main" id="{BD2D7677-1F9A-4F59-B8BF-2B6CEBBDC719}"/>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25" name="Rectangle 1140">
                  <a:extLst>
                    <a:ext uri="{FF2B5EF4-FFF2-40B4-BE49-F238E27FC236}">
                      <a16:creationId xmlns:a16="http://schemas.microsoft.com/office/drawing/2014/main" id="{88316F8E-0AFF-4EE2-BEC5-D12A69FC8F03}"/>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26" name="Rectangle 1141">
                  <a:extLst>
                    <a:ext uri="{FF2B5EF4-FFF2-40B4-BE49-F238E27FC236}">
                      <a16:creationId xmlns:a16="http://schemas.microsoft.com/office/drawing/2014/main" id="{E6BA6700-83AC-483C-B894-C9C1484569B6}"/>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27" name="Rectangle 1142">
                  <a:extLst>
                    <a:ext uri="{FF2B5EF4-FFF2-40B4-BE49-F238E27FC236}">
                      <a16:creationId xmlns:a16="http://schemas.microsoft.com/office/drawing/2014/main" id="{5466C390-F830-4A72-80C5-2B51E79015D9}"/>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28" name="Rectangle 1143">
                  <a:extLst>
                    <a:ext uri="{FF2B5EF4-FFF2-40B4-BE49-F238E27FC236}">
                      <a16:creationId xmlns:a16="http://schemas.microsoft.com/office/drawing/2014/main" id="{35D7B095-4950-4F2C-8FF1-F67E42317B22}"/>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29" name="Rectangle 1144">
                  <a:extLst>
                    <a:ext uri="{FF2B5EF4-FFF2-40B4-BE49-F238E27FC236}">
                      <a16:creationId xmlns:a16="http://schemas.microsoft.com/office/drawing/2014/main" id="{7AC8472A-BA6D-42AF-928C-4B34194EBF35}"/>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30" name="Rectangle 1145">
                  <a:extLst>
                    <a:ext uri="{FF2B5EF4-FFF2-40B4-BE49-F238E27FC236}">
                      <a16:creationId xmlns:a16="http://schemas.microsoft.com/office/drawing/2014/main" id="{34567BC1-2195-4F05-B560-19D30C05C8A3}"/>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31" name="Rectangle 1146">
                  <a:extLst>
                    <a:ext uri="{FF2B5EF4-FFF2-40B4-BE49-F238E27FC236}">
                      <a16:creationId xmlns:a16="http://schemas.microsoft.com/office/drawing/2014/main" id="{1BB8BB0A-7742-4A43-B8AB-447BC663D228}"/>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32" name="Rectangle 1147">
                  <a:extLst>
                    <a:ext uri="{FF2B5EF4-FFF2-40B4-BE49-F238E27FC236}">
                      <a16:creationId xmlns:a16="http://schemas.microsoft.com/office/drawing/2014/main" id="{F479826C-BA84-4EA7-8757-CEF9F7978EEF}"/>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23" name="Rectangle 1148">
                <a:extLst>
                  <a:ext uri="{FF2B5EF4-FFF2-40B4-BE49-F238E27FC236}">
                    <a16:creationId xmlns:a16="http://schemas.microsoft.com/office/drawing/2014/main" id="{99705F8F-A641-481F-8F27-63DE8E9B468C}"/>
                  </a:ext>
                </a:extLst>
              </p:cNvPr>
              <p:cNvSpPr>
                <a:spLocks noChangeAspect="1" noChangeArrowheads="1"/>
              </p:cNvSpPr>
              <p:nvPr/>
            </p:nvSpPr>
            <p:spPr bwMode="auto">
              <a:xfrm>
                <a:off x="2880" y="888"/>
                <a:ext cx="952" cy="112"/>
              </a:xfrm>
              <a:prstGeom prst="rect">
                <a:avLst/>
              </a:prstGeom>
              <a:gradFill rotWithShape="0">
                <a:gsLst>
                  <a:gs pos="0">
                    <a:srgbClr val="B2B2B2"/>
                  </a:gs>
                  <a:gs pos="100000">
                    <a:srgbClr val="B2B2B2">
                      <a:gamma/>
                      <a:shade val="46275"/>
                      <a:invGamma/>
                    </a:srgbClr>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04" name="Rectangle 1149">
              <a:extLst>
                <a:ext uri="{FF2B5EF4-FFF2-40B4-BE49-F238E27FC236}">
                  <a16:creationId xmlns:a16="http://schemas.microsoft.com/office/drawing/2014/main" id="{D9D16C0E-22C6-4160-8EFD-47F1F1676446}"/>
                </a:ext>
              </a:extLst>
            </p:cNvPr>
            <p:cNvSpPr>
              <a:spLocks noChangeArrowheads="1"/>
            </p:cNvSpPr>
            <p:nvPr/>
          </p:nvSpPr>
          <p:spPr bwMode="auto">
            <a:xfrm>
              <a:off x="2974" y="477"/>
              <a:ext cx="119" cy="278"/>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05" name="Rectangle 1150">
              <a:extLst>
                <a:ext uri="{FF2B5EF4-FFF2-40B4-BE49-F238E27FC236}">
                  <a16:creationId xmlns:a16="http://schemas.microsoft.com/office/drawing/2014/main" id="{1824AC97-FC5E-440D-8680-819076B3CAD9}"/>
                </a:ext>
              </a:extLst>
            </p:cNvPr>
            <p:cNvSpPr>
              <a:spLocks noChangeArrowheads="1"/>
            </p:cNvSpPr>
            <p:nvPr/>
          </p:nvSpPr>
          <p:spPr bwMode="auto">
            <a:xfrm>
              <a:off x="1301" y="501"/>
              <a:ext cx="125" cy="257"/>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06" name="Rectangle 1151">
              <a:extLst>
                <a:ext uri="{FF2B5EF4-FFF2-40B4-BE49-F238E27FC236}">
                  <a16:creationId xmlns:a16="http://schemas.microsoft.com/office/drawing/2014/main" id="{1A3D53F7-D452-41B9-B48D-BFD0AA1137DF}"/>
                </a:ext>
              </a:extLst>
            </p:cNvPr>
            <p:cNvSpPr>
              <a:spLocks noChangeArrowheads="1"/>
            </p:cNvSpPr>
            <p:nvPr/>
          </p:nvSpPr>
          <p:spPr bwMode="auto">
            <a:xfrm>
              <a:off x="1426" y="699"/>
              <a:ext cx="1550" cy="56"/>
            </a:xfrm>
            <a:prstGeom prst="rect">
              <a:avLst/>
            </a:prstGeom>
            <a:gradFill rotWithShape="0">
              <a:gsLst>
                <a:gs pos="0">
                  <a:srgbClr val="CC6600">
                    <a:gamma/>
                    <a:shade val="46275"/>
                    <a:invGamma/>
                  </a:srgbClr>
                </a:gs>
                <a:gs pos="100000">
                  <a:srgbClr val="CC660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07" name="Rectangle 1152">
              <a:extLst>
                <a:ext uri="{FF2B5EF4-FFF2-40B4-BE49-F238E27FC236}">
                  <a16:creationId xmlns:a16="http://schemas.microsoft.com/office/drawing/2014/main" id="{59D2E1ED-CCA1-4983-9180-98B0EB4ED47E}"/>
                </a:ext>
              </a:extLst>
            </p:cNvPr>
            <p:cNvSpPr>
              <a:spLocks noChangeArrowheads="1"/>
            </p:cNvSpPr>
            <p:nvPr/>
          </p:nvSpPr>
          <p:spPr bwMode="auto">
            <a:xfrm>
              <a:off x="1106" y="466"/>
              <a:ext cx="2157" cy="174"/>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08" name="Text Box 1153">
              <a:extLst>
                <a:ext uri="{FF2B5EF4-FFF2-40B4-BE49-F238E27FC236}">
                  <a16:creationId xmlns:a16="http://schemas.microsoft.com/office/drawing/2014/main" id="{FD0A4CBB-F4BA-43E2-A27C-35E53F3FE96C}"/>
                </a:ext>
              </a:extLst>
            </p:cNvPr>
            <p:cNvSpPr txBox="1">
              <a:spLocks noChangeArrowheads="1"/>
            </p:cNvSpPr>
            <p:nvPr/>
          </p:nvSpPr>
          <p:spPr bwMode="auto">
            <a:xfrm>
              <a:off x="1991" y="977"/>
              <a:ext cx="116" cy="2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ja-JP" sz="18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endParaRPr>
            </a:p>
          </p:txBody>
        </p:sp>
        <p:sp>
          <p:nvSpPr>
            <p:cNvPr id="509" name="AutoShape 1154">
              <a:extLst>
                <a:ext uri="{FF2B5EF4-FFF2-40B4-BE49-F238E27FC236}">
                  <a16:creationId xmlns:a16="http://schemas.microsoft.com/office/drawing/2014/main" id="{69EF7680-FF80-479A-8B0D-1DD4BDE1CCA4}"/>
                </a:ext>
              </a:extLst>
            </p:cNvPr>
            <p:cNvSpPr>
              <a:spLocks noChangeArrowheads="1"/>
            </p:cNvSpPr>
            <p:nvPr/>
          </p:nvSpPr>
          <p:spPr bwMode="auto">
            <a:xfrm>
              <a:off x="972"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10" name="AutoShape 1155">
              <a:extLst>
                <a:ext uri="{FF2B5EF4-FFF2-40B4-BE49-F238E27FC236}">
                  <a16:creationId xmlns:a16="http://schemas.microsoft.com/office/drawing/2014/main" id="{E6213CDD-152E-4F0E-B931-5F5DAE17C55A}"/>
                </a:ext>
              </a:extLst>
            </p:cNvPr>
            <p:cNvSpPr>
              <a:spLocks noChangeArrowheads="1"/>
            </p:cNvSpPr>
            <p:nvPr/>
          </p:nvSpPr>
          <p:spPr bwMode="auto">
            <a:xfrm>
              <a:off x="3246"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511" name="Group 1156">
              <a:extLst>
                <a:ext uri="{FF2B5EF4-FFF2-40B4-BE49-F238E27FC236}">
                  <a16:creationId xmlns:a16="http://schemas.microsoft.com/office/drawing/2014/main" id="{EBAE5968-35DD-4248-9BBC-B1DB48E0FA5F}"/>
                </a:ext>
              </a:extLst>
            </p:cNvPr>
            <p:cNvGrpSpPr>
              <a:grpSpLocks/>
            </p:cNvGrpSpPr>
            <p:nvPr/>
          </p:nvGrpSpPr>
          <p:grpSpPr bwMode="auto">
            <a:xfrm>
              <a:off x="2453" y="312"/>
              <a:ext cx="803" cy="154"/>
              <a:chOff x="2453" y="312"/>
              <a:chExt cx="803" cy="154"/>
            </a:xfrm>
          </p:grpSpPr>
          <p:sp>
            <p:nvSpPr>
              <p:cNvPr id="517" name="AutoShape 1157">
                <a:extLst>
                  <a:ext uri="{FF2B5EF4-FFF2-40B4-BE49-F238E27FC236}">
                    <a16:creationId xmlns:a16="http://schemas.microsoft.com/office/drawing/2014/main" id="{821BF474-4ACD-4912-A56B-7D64821AB30B}"/>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18" name="Oval 1158">
                <a:extLst>
                  <a:ext uri="{FF2B5EF4-FFF2-40B4-BE49-F238E27FC236}">
                    <a16:creationId xmlns:a16="http://schemas.microsoft.com/office/drawing/2014/main" id="{1660C425-9FA5-43CE-8DF7-83A819B80BDE}"/>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19" name="Oval 1159">
                <a:extLst>
                  <a:ext uri="{FF2B5EF4-FFF2-40B4-BE49-F238E27FC236}">
                    <a16:creationId xmlns:a16="http://schemas.microsoft.com/office/drawing/2014/main" id="{2B2BFFE3-49D7-4CDD-A45E-8C836CEF071F}"/>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20" name="Oval 1160">
                <a:extLst>
                  <a:ext uri="{FF2B5EF4-FFF2-40B4-BE49-F238E27FC236}">
                    <a16:creationId xmlns:a16="http://schemas.microsoft.com/office/drawing/2014/main" id="{5416674C-76A7-4281-AA88-FF0228035D12}"/>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512" name="Group 1161">
              <a:extLst>
                <a:ext uri="{FF2B5EF4-FFF2-40B4-BE49-F238E27FC236}">
                  <a16:creationId xmlns:a16="http://schemas.microsoft.com/office/drawing/2014/main" id="{25D8B026-EEE7-4907-9E70-D177835240B9}"/>
                </a:ext>
              </a:extLst>
            </p:cNvPr>
            <p:cNvGrpSpPr>
              <a:grpSpLocks/>
            </p:cNvGrpSpPr>
            <p:nvPr/>
          </p:nvGrpSpPr>
          <p:grpSpPr bwMode="auto">
            <a:xfrm flipH="1">
              <a:off x="1103" y="312"/>
              <a:ext cx="803" cy="154"/>
              <a:chOff x="2453" y="312"/>
              <a:chExt cx="803" cy="154"/>
            </a:xfrm>
          </p:grpSpPr>
          <p:sp>
            <p:nvSpPr>
              <p:cNvPr id="513" name="AutoShape 1162">
                <a:extLst>
                  <a:ext uri="{FF2B5EF4-FFF2-40B4-BE49-F238E27FC236}">
                    <a16:creationId xmlns:a16="http://schemas.microsoft.com/office/drawing/2014/main" id="{E2ADF0C6-E7D0-41B8-A697-6E496A7FDCC1}"/>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14" name="Oval 1163">
                <a:extLst>
                  <a:ext uri="{FF2B5EF4-FFF2-40B4-BE49-F238E27FC236}">
                    <a16:creationId xmlns:a16="http://schemas.microsoft.com/office/drawing/2014/main" id="{39AA539E-4A6B-4EF9-BBB9-A590A6B132B9}"/>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15" name="Oval 1164">
                <a:extLst>
                  <a:ext uri="{FF2B5EF4-FFF2-40B4-BE49-F238E27FC236}">
                    <a16:creationId xmlns:a16="http://schemas.microsoft.com/office/drawing/2014/main" id="{F8E306D2-29CD-425A-BDCC-EEEC48970D01}"/>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16" name="Oval 1165">
                <a:extLst>
                  <a:ext uri="{FF2B5EF4-FFF2-40B4-BE49-F238E27FC236}">
                    <a16:creationId xmlns:a16="http://schemas.microsoft.com/office/drawing/2014/main" id="{91C51AC3-49E7-4D5F-8A25-C718163F89A7}"/>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545" name="Rectangle 1166">
            <a:extLst>
              <a:ext uri="{FF2B5EF4-FFF2-40B4-BE49-F238E27FC236}">
                <a16:creationId xmlns:a16="http://schemas.microsoft.com/office/drawing/2014/main" id="{7C6032A8-883D-4EF0-906D-AFA1A81C571A}"/>
              </a:ext>
            </a:extLst>
          </p:cNvPr>
          <p:cNvSpPr>
            <a:spLocks noChangeArrowheads="1"/>
          </p:cNvSpPr>
          <p:nvPr/>
        </p:nvSpPr>
        <p:spPr bwMode="auto">
          <a:xfrm>
            <a:off x="3291205" y="4102755"/>
            <a:ext cx="161925"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46" name="Rectangle 1167">
            <a:extLst>
              <a:ext uri="{FF2B5EF4-FFF2-40B4-BE49-F238E27FC236}">
                <a16:creationId xmlns:a16="http://schemas.microsoft.com/office/drawing/2014/main" id="{AF24BCA6-3605-4CAD-822B-9573A2CFA0FC}"/>
              </a:ext>
            </a:extLst>
          </p:cNvPr>
          <p:cNvSpPr>
            <a:spLocks noChangeArrowheads="1"/>
          </p:cNvSpPr>
          <p:nvPr/>
        </p:nvSpPr>
        <p:spPr bwMode="auto">
          <a:xfrm>
            <a:off x="5596255" y="4102755"/>
            <a:ext cx="323850"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547" name="Group 1168">
            <a:extLst>
              <a:ext uri="{FF2B5EF4-FFF2-40B4-BE49-F238E27FC236}">
                <a16:creationId xmlns:a16="http://schemas.microsoft.com/office/drawing/2014/main" id="{2E5CE3ED-5CC4-4E89-AF64-A881FA5A6F48}"/>
              </a:ext>
            </a:extLst>
          </p:cNvPr>
          <p:cNvGrpSpPr>
            <a:grpSpLocks/>
          </p:cNvGrpSpPr>
          <p:nvPr/>
        </p:nvGrpSpPr>
        <p:grpSpPr bwMode="auto">
          <a:xfrm flipH="1">
            <a:off x="3748405" y="3855105"/>
            <a:ext cx="600075" cy="620713"/>
            <a:chOff x="4014" y="3204"/>
            <a:chExt cx="834" cy="763"/>
          </a:xfrm>
        </p:grpSpPr>
        <p:sp>
          <p:nvSpPr>
            <p:cNvPr id="548" name="Freeform 1169">
              <a:extLst>
                <a:ext uri="{FF2B5EF4-FFF2-40B4-BE49-F238E27FC236}">
                  <a16:creationId xmlns:a16="http://schemas.microsoft.com/office/drawing/2014/main" id="{785BA236-38FB-4E4D-BA81-9D7514968917}"/>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49" name="Freeform 1170">
              <a:extLst>
                <a:ext uri="{FF2B5EF4-FFF2-40B4-BE49-F238E27FC236}">
                  <a16:creationId xmlns:a16="http://schemas.microsoft.com/office/drawing/2014/main" id="{DD14B946-7D2D-4768-B5A9-DE4FF6D4DA37}"/>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550" name="Group 1171">
            <a:extLst>
              <a:ext uri="{FF2B5EF4-FFF2-40B4-BE49-F238E27FC236}">
                <a16:creationId xmlns:a16="http://schemas.microsoft.com/office/drawing/2014/main" id="{DB26D856-FF0A-4FB6-8D5A-20ED5371B0B8}"/>
              </a:ext>
            </a:extLst>
          </p:cNvPr>
          <p:cNvGrpSpPr>
            <a:grpSpLocks/>
          </p:cNvGrpSpPr>
          <p:nvPr/>
        </p:nvGrpSpPr>
        <p:grpSpPr bwMode="auto">
          <a:xfrm>
            <a:off x="4710430" y="3845580"/>
            <a:ext cx="600075" cy="620713"/>
            <a:chOff x="4014" y="3204"/>
            <a:chExt cx="834" cy="763"/>
          </a:xfrm>
        </p:grpSpPr>
        <p:sp>
          <p:nvSpPr>
            <p:cNvPr id="551" name="Freeform 1172">
              <a:extLst>
                <a:ext uri="{FF2B5EF4-FFF2-40B4-BE49-F238E27FC236}">
                  <a16:creationId xmlns:a16="http://schemas.microsoft.com/office/drawing/2014/main" id="{D298EDA3-5C8A-47B5-BD61-3366BE4CADEB}"/>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52" name="Freeform 1173">
              <a:extLst>
                <a:ext uri="{FF2B5EF4-FFF2-40B4-BE49-F238E27FC236}">
                  <a16:creationId xmlns:a16="http://schemas.microsoft.com/office/drawing/2014/main" id="{7A2BEF36-1881-495F-97AD-6B2297D1E6FA}"/>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53" name="Freeform 1174">
            <a:extLst>
              <a:ext uri="{FF2B5EF4-FFF2-40B4-BE49-F238E27FC236}">
                <a16:creationId xmlns:a16="http://schemas.microsoft.com/office/drawing/2014/main" id="{05338E4C-F648-456E-AFA9-1E3A9A144446}"/>
              </a:ext>
            </a:extLst>
          </p:cNvPr>
          <p:cNvSpPr>
            <a:spLocks/>
          </p:cNvSpPr>
          <p:nvPr/>
        </p:nvSpPr>
        <p:spPr bwMode="auto">
          <a:xfrm>
            <a:off x="4729480" y="3864630"/>
            <a:ext cx="409575" cy="504825"/>
          </a:xfrm>
          <a:custGeom>
            <a:avLst/>
            <a:gdLst>
              <a:gd name="T0" fmla="*/ 258 w 258"/>
              <a:gd name="T1" fmla="*/ 0 h 324"/>
              <a:gd name="T2" fmla="*/ 258 w 258"/>
              <a:gd name="T3" fmla="*/ 54 h 324"/>
              <a:gd name="T4" fmla="*/ 162 w 258"/>
              <a:gd name="T5" fmla="*/ 216 h 324"/>
              <a:gd name="T6" fmla="*/ 60 w 258"/>
              <a:gd name="T7" fmla="*/ 312 h 324"/>
              <a:gd name="T8" fmla="*/ 0 w 258"/>
              <a:gd name="T9" fmla="*/ 324 h 324"/>
            </a:gdLst>
            <a:ahLst/>
            <a:cxnLst>
              <a:cxn ang="0">
                <a:pos x="T0" y="T1"/>
              </a:cxn>
              <a:cxn ang="0">
                <a:pos x="T2" y="T3"/>
              </a:cxn>
              <a:cxn ang="0">
                <a:pos x="T4" y="T5"/>
              </a:cxn>
              <a:cxn ang="0">
                <a:pos x="T6" y="T7"/>
              </a:cxn>
              <a:cxn ang="0">
                <a:pos x="T8" y="T9"/>
              </a:cxn>
            </a:cxnLst>
            <a:rect l="0" t="0" r="r" b="b"/>
            <a:pathLst>
              <a:path w="258" h="324">
                <a:moveTo>
                  <a:pt x="258" y="0"/>
                </a:moveTo>
                <a:lnTo>
                  <a:pt x="258" y="54"/>
                </a:lnTo>
                <a:lnTo>
                  <a:pt x="162" y="216"/>
                </a:lnTo>
                <a:lnTo>
                  <a:pt x="60" y="312"/>
                </a:lnTo>
                <a:lnTo>
                  <a:pt x="0" y="324"/>
                </a:lnTo>
              </a:path>
            </a:pathLst>
          </a:custGeom>
          <a:noFill/>
          <a:ln w="9525" cap="flat" cmpd="sng">
            <a:solidFill>
              <a:srgbClr val="CC6600"/>
            </a:solidFill>
            <a:prstDash val="solid"/>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554" name="Group 1175">
            <a:extLst>
              <a:ext uri="{FF2B5EF4-FFF2-40B4-BE49-F238E27FC236}">
                <a16:creationId xmlns:a16="http://schemas.microsoft.com/office/drawing/2014/main" id="{C90B040B-4FEB-4A2B-8F31-5AACE5D5B9D6}"/>
              </a:ext>
            </a:extLst>
          </p:cNvPr>
          <p:cNvGrpSpPr>
            <a:grpSpLocks/>
          </p:cNvGrpSpPr>
          <p:nvPr/>
        </p:nvGrpSpPr>
        <p:grpSpPr bwMode="auto">
          <a:xfrm>
            <a:off x="6447155" y="2937530"/>
            <a:ext cx="476250" cy="860425"/>
            <a:chOff x="3356" y="2020"/>
            <a:chExt cx="300" cy="542"/>
          </a:xfrm>
        </p:grpSpPr>
        <p:sp>
          <p:nvSpPr>
            <p:cNvPr id="555" name="Rectangle 1176">
              <a:extLst>
                <a:ext uri="{FF2B5EF4-FFF2-40B4-BE49-F238E27FC236}">
                  <a16:creationId xmlns:a16="http://schemas.microsoft.com/office/drawing/2014/main" id="{E9CC3317-2899-4296-90C0-1648DFF59A64}"/>
                </a:ext>
              </a:extLst>
            </p:cNvPr>
            <p:cNvSpPr>
              <a:spLocks noChangeArrowheads="1"/>
            </p:cNvSpPr>
            <p:nvPr/>
          </p:nvSpPr>
          <p:spPr bwMode="auto">
            <a:xfrm>
              <a:off x="3474" y="2028"/>
              <a:ext cx="66" cy="534"/>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556" name="Group 1177">
              <a:extLst>
                <a:ext uri="{FF2B5EF4-FFF2-40B4-BE49-F238E27FC236}">
                  <a16:creationId xmlns:a16="http://schemas.microsoft.com/office/drawing/2014/main" id="{4738C9E4-338F-464D-9CBC-843E8F6FCE7B}"/>
                </a:ext>
              </a:extLst>
            </p:cNvPr>
            <p:cNvGrpSpPr>
              <a:grpSpLocks noChangeAspect="1"/>
            </p:cNvGrpSpPr>
            <p:nvPr/>
          </p:nvGrpSpPr>
          <p:grpSpPr bwMode="auto">
            <a:xfrm rot="5400000" flipH="1">
              <a:off x="3416" y="1990"/>
              <a:ext cx="179" cy="300"/>
              <a:chOff x="4018" y="414"/>
              <a:chExt cx="355" cy="501"/>
            </a:xfrm>
          </p:grpSpPr>
          <p:sp>
            <p:nvSpPr>
              <p:cNvPr id="558" name="Rectangle 1178">
                <a:extLst>
                  <a:ext uri="{FF2B5EF4-FFF2-40B4-BE49-F238E27FC236}">
                    <a16:creationId xmlns:a16="http://schemas.microsoft.com/office/drawing/2014/main" id="{7B3D13CB-47A7-43B9-B9D0-EA549CBEBCC8}"/>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59" name="Rectangle 1179">
                <a:extLst>
                  <a:ext uri="{FF2B5EF4-FFF2-40B4-BE49-F238E27FC236}">
                    <a16:creationId xmlns:a16="http://schemas.microsoft.com/office/drawing/2014/main" id="{1F7F3DC5-32EA-4EB4-A65D-84D0BD67169A}"/>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60" name="Rectangle 1180">
                <a:extLst>
                  <a:ext uri="{FF2B5EF4-FFF2-40B4-BE49-F238E27FC236}">
                    <a16:creationId xmlns:a16="http://schemas.microsoft.com/office/drawing/2014/main" id="{088570D7-2AFD-43A6-9698-E49AAFD7EB9F}"/>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61" name="Rectangle 1181">
                <a:extLst>
                  <a:ext uri="{FF2B5EF4-FFF2-40B4-BE49-F238E27FC236}">
                    <a16:creationId xmlns:a16="http://schemas.microsoft.com/office/drawing/2014/main" id="{63AE0387-0B7E-4462-944D-28205A0334AE}"/>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62" name="Rectangle 1182">
                <a:extLst>
                  <a:ext uri="{FF2B5EF4-FFF2-40B4-BE49-F238E27FC236}">
                    <a16:creationId xmlns:a16="http://schemas.microsoft.com/office/drawing/2014/main" id="{211696DC-CAFF-41FF-803B-2AA5E0057DFF}"/>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63" name="Rectangle 1183">
                <a:extLst>
                  <a:ext uri="{FF2B5EF4-FFF2-40B4-BE49-F238E27FC236}">
                    <a16:creationId xmlns:a16="http://schemas.microsoft.com/office/drawing/2014/main" id="{83352CB3-8146-4B12-9D50-E4F85E915839}"/>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64" name="Rectangle 1184">
                <a:extLst>
                  <a:ext uri="{FF2B5EF4-FFF2-40B4-BE49-F238E27FC236}">
                    <a16:creationId xmlns:a16="http://schemas.microsoft.com/office/drawing/2014/main" id="{02161401-00C1-4222-B890-71DBA360F182}"/>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65" name="Rectangle 1185">
                <a:extLst>
                  <a:ext uri="{FF2B5EF4-FFF2-40B4-BE49-F238E27FC236}">
                    <a16:creationId xmlns:a16="http://schemas.microsoft.com/office/drawing/2014/main" id="{81CFF963-FA57-4F5E-8D1E-FE36FB916516}"/>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66" name="Rectangle 1186">
                <a:extLst>
                  <a:ext uri="{FF2B5EF4-FFF2-40B4-BE49-F238E27FC236}">
                    <a16:creationId xmlns:a16="http://schemas.microsoft.com/office/drawing/2014/main" id="{30827F0B-957F-4D48-82E2-739C404EB40C}"/>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57" name="Rectangle 1187">
              <a:extLst>
                <a:ext uri="{FF2B5EF4-FFF2-40B4-BE49-F238E27FC236}">
                  <a16:creationId xmlns:a16="http://schemas.microsoft.com/office/drawing/2014/main" id="{85F124C7-0630-4FE5-833E-817CA3304D1B}"/>
                </a:ext>
              </a:extLst>
            </p:cNvPr>
            <p:cNvSpPr>
              <a:spLocks noChangeArrowheads="1"/>
            </p:cNvSpPr>
            <p:nvPr/>
          </p:nvSpPr>
          <p:spPr bwMode="auto">
            <a:xfrm>
              <a:off x="3414" y="2020"/>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67" name="Rectangle 1188">
            <a:extLst>
              <a:ext uri="{FF2B5EF4-FFF2-40B4-BE49-F238E27FC236}">
                <a16:creationId xmlns:a16="http://schemas.microsoft.com/office/drawing/2014/main" id="{C16AC4D0-81F1-4A7C-832D-D6E02F1A316E}"/>
              </a:ext>
            </a:extLst>
          </p:cNvPr>
          <p:cNvSpPr>
            <a:spLocks noChangeArrowheads="1"/>
          </p:cNvSpPr>
          <p:nvPr/>
        </p:nvSpPr>
        <p:spPr bwMode="auto">
          <a:xfrm>
            <a:off x="2957830" y="4839355"/>
            <a:ext cx="3657600" cy="3905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568" name="Group 1189">
            <a:extLst>
              <a:ext uri="{FF2B5EF4-FFF2-40B4-BE49-F238E27FC236}">
                <a16:creationId xmlns:a16="http://schemas.microsoft.com/office/drawing/2014/main" id="{4F054C03-BCF7-4397-8A8A-5D0B382121DA}"/>
              </a:ext>
            </a:extLst>
          </p:cNvPr>
          <p:cNvGrpSpPr>
            <a:grpSpLocks/>
          </p:cNvGrpSpPr>
          <p:nvPr/>
        </p:nvGrpSpPr>
        <p:grpSpPr bwMode="auto">
          <a:xfrm>
            <a:off x="2473643" y="4906848"/>
            <a:ext cx="4141788" cy="605607"/>
            <a:chOff x="1153" y="3264"/>
            <a:chExt cx="2609" cy="390"/>
          </a:xfrm>
        </p:grpSpPr>
        <p:grpSp>
          <p:nvGrpSpPr>
            <p:cNvPr id="569" name="Group 1190">
              <a:extLst>
                <a:ext uri="{FF2B5EF4-FFF2-40B4-BE49-F238E27FC236}">
                  <a16:creationId xmlns:a16="http://schemas.microsoft.com/office/drawing/2014/main" id="{4C54648B-68D2-49B2-B9B5-AA208FA958FD}"/>
                </a:ext>
              </a:extLst>
            </p:cNvPr>
            <p:cNvGrpSpPr>
              <a:grpSpLocks/>
            </p:cNvGrpSpPr>
            <p:nvPr/>
          </p:nvGrpSpPr>
          <p:grpSpPr bwMode="auto">
            <a:xfrm>
              <a:off x="1153" y="3264"/>
              <a:ext cx="2258" cy="190"/>
              <a:chOff x="1153" y="3264"/>
              <a:chExt cx="2258" cy="190"/>
            </a:xfrm>
          </p:grpSpPr>
          <p:sp>
            <p:nvSpPr>
              <p:cNvPr id="571" name="Line 1191">
                <a:extLst>
                  <a:ext uri="{FF2B5EF4-FFF2-40B4-BE49-F238E27FC236}">
                    <a16:creationId xmlns:a16="http://schemas.microsoft.com/office/drawing/2014/main" id="{41BC80E5-A71B-41F0-8018-ADEC01B66775}"/>
                  </a:ext>
                </a:extLst>
              </p:cNvPr>
              <p:cNvSpPr>
                <a:spLocks noChangeShapeType="1"/>
              </p:cNvSpPr>
              <p:nvPr/>
            </p:nvSpPr>
            <p:spPr bwMode="auto">
              <a:xfrm>
                <a:off x="1724"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72" name="Line 1192">
                <a:extLst>
                  <a:ext uri="{FF2B5EF4-FFF2-40B4-BE49-F238E27FC236}">
                    <a16:creationId xmlns:a16="http://schemas.microsoft.com/office/drawing/2014/main" id="{CA88C2F1-B81E-4930-A9E5-F317AD8D9122}"/>
                  </a:ext>
                </a:extLst>
              </p:cNvPr>
              <p:cNvSpPr>
                <a:spLocks noChangeShapeType="1"/>
              </p:cNvSpPr>
              <p:nvPr/>
            </p:nvSpPr>
            <p:spPr bwMode="auto">
              <a:xfrm>
                <a:off x="1998"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73" name="Line 1193">
                <a:extLst>
                  <a:ext uri="{FF2B5EF4-FFF2-40B4-BE49-F238E27FC236}">
                    <a16:creationId xmlns:a16="http://schemas.microsoft.com/office/drawing/2014/main" id="{8F61866F-64EE-46CC-B531-5C20867868C3}"/>
                  </a:ext>
                </a:extLst>
              </p:cNvPr>
              <p:cNvSpPr>
                <a:spLocks noChangeShapeType="1"/>
              </p:cNvSpPr>
              <p:nvPr/>
            </p:nvSpPr>
            <p:spPr bwMode="auto">
              <a:xfrm>
                <a:off x="3067"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74" name="Line 1194">
                <a:extLst>
                  <a:ext uri="{FF2B5EF4-FFF2-40B4-BE49-F238E27FC236}">
                    <a16:creationId xmlns:a16="http://schemas.microsoft.com/office/drawing/2014/main" id="{71213F7D-1CC1-4F0E-A515-6C27A1144675}"/>
                  </a:ext>
                </a:extLst>
              </p:cNvPr>
              <p:cNvSpPr>
                <a:spLocks noChangeShapeType="1"/>
              </p:cNvSpPr>
              <p:nvPr/>
            </p:nvSpPr>
            <p:spPr bwMode="auto">
              <a:xfrm>
                <a:off x="3411"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75" name="Line 1195">
                <a:extLst>
                  <a:ext uri="{FF2B5EF4-FFF2-40B4-BE49-F238E27FC236}">
                    <a16:creationId xmlns:a16="http://schemas.microsoft.com/office/drawing/2014/main" id="{881D2F9D-26E4-4384-851B-2F3F540505AB}"/>
                  </a:ext>
                </a:extLst>
              </p:cNvPr>
              <p:cNvSpPr>
                <a:spLocks noChangeShapeType="1"/>
              </p:cNvSpPr>
              <p:nvPr/>
            </p:nvSpPr>
            <p:spPr bwMode="auto">
              <a:xfrm>
                <a:off x="1153" y="3330"/>
                <a:ext cx="376"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70" name="Rectangle 1198">
              <a:extLst>
                <a:ext uri="{FF2B5EF4-FFF2-40B4-BE49-F238E27FC236}">
                  <a16:creationId xmlns:a16="http://schemas.microsoft.com/office/drawing/2014/main" id="{A1F0AAB3-ABF4-42C4-BD04-DD1C730A9588}"/>
                </a:ext>
              </a:extLst>
            </p:cNvPr>
            <p:cNvSpPr>
              <a:spLocks noChangeArrowheads="1"/>
            </p:cNvSpPr>
            <p:nvPr/>
          </p:nvSpPr>
          <p:spPr bwMode="auto">
            <a:xfrm>
              <a:off x="1458" y="3468"/>
              <a:ext cx="2304" cy="186"/>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78" name="Rectangle 1199">
            <a:extLst>
              <a:ext uri="{FF2B5EF4-FFF2-40B4-BE49-F238E27FC236}">
                <a16:creationId xmlns:a16="http://schemas.microsoft.com/office/drawing/2014/main" id="{F0F3860E-BC38-41D7-B482-404BA442F6A9}"/>
              </a:ext>
            </a:extLst>
          </p:cNvPr>
          <p:cNvSpPr>
            <a:spLocks noChangeArrowheads="1"/>
          </p:cNvSpPr>
          <p:nvPr/>
        </p:nvSpPr>
        <p:spPr bwMode="auto">
          <a:xfrm>
            <a:off x="4308793" y="4837768"/>
            <a:ext cx="463550" cy="1222375"/>
          </a:xfrm>
          <a:prstGeom prst="rect">
            <a:avLst/>
          </a:prstGeom>
          <a:solidFill>
            <a:srgbClr val="FFFFFF"/>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79" name="Rectangle 1200">
            <a:extLst>
              <a:ext uri="{FF2B5EF4-FFF2-40B4-BE49-F238E27FC236}">
                <a16:creationId xmlns:a16="http://schemas.microsoft.com/office/drawing/2014/main" id="{B4853956-EC0A-4FFE-850D-F288C1C86B85}"/>
              </a:ext>
            </a:extLst>
          </p:cNvPr>
          <p:cNvSpPr>
            <a:spLocks noChangeArrowheads="1"/>
          </p:cNvSpPr>
          <p:nvPr/>
        </p:nvSpPr>
        <p:spPr bwMode="auto">
          <a:xfrm>
            <a:off x="4378643" y="5233055"/>
            <a:ext cx="327025" cy="842963"/>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80" name="Line 1201">
            <a:extLst>
              <a:ext uri="{FF2B5EF4-FFF2-40B4-BE49-F238E27FC236}">
                <a16:creationId xmlns:a16="http://schemas.microsoft.com/office/drawing/2014/main" id="{BEACE0EA-C037-4FF9-BD57-DA44FE292183}"/>
              </a:ext>
            </a:extLst>
          </p:cNvPr>
          <p:cNvSpPr>
            <a:spLocks noChangeShapeType="1"/>
          </p:cNvSpPr>
          <p:nvPr/>
        </p:nvSpPr>
        <p:spPr bwMode="auto">
          <a:xfrm flipV="1">
            <a:off x="4373880" y="4790143"/>
            <a:ext cx="0" cy="12604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1" name="Line 1202">
            <a:extLst>
              <a:ext uri="{FF2B5EF4-FFF2-40B4-BE49-F238E27FC236}">
                <a16:creationId xmlns:a16="http://schemas.microsoft.com/office/drawing/2014/main" id="{714C3B51-A9A5-48C1-8FC1-4C0069370AC9}"/>
              </a:ext>
            </a:extLst>
          </p:cNvPr>
          <p:cNvSpPr>
            <a:spLocks noChangeShapeType="1"/>
          </p:cNvSpPr>
          <p:nvPr/>
        </p:nvSpPr>
        <p:spPr bwMode="auto">
          <a:xfrm flipV="1">
            <a:off x="4705668" y="4790143"/>
            <a:ext cx="0" cy="1271587"/>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2" name="Rectangle 1203">
            <a:extLst>
              <a:ext uri="{FF2B5EF4-FFF2-40B4-BE49-F238E27FC236}">
                <a16:creationId xmlns:a16="http://schemas.microsoft.com/office/drawing/2014/main" id="{D0D8F7AE-608D-4984-BC19-C93C1A1D8B40}"/>
              </a:ext>
            </a:extLst>
          </p:cNvPr>
          <p:cNvSpPr>
            <a:spLocks noChangeArrowheads="1"/>
          </p:cNvSpPr>
          <p:nvPr/>
        </p:nvSpPr>
        <p:spPr bwMode="auto">
          <a:xfrm>
            <a:off x="4386580" y="4429780"/>
            <a:ext cx="304800" cy="685800"/>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4" name="Freeform 1206">
            <a:extLst>
              <a:ext uri="{FF2B5EF4-FFF2-40B4-BE49-F238E27FC236}">
                <a16:creationId xmlns:a16="http://schemas.microsoft.com/office/drawing/2014/main" id="{AF14254F-74C5-41AE-B9E9-AEC615087870}"/>
              </a:ext>
            </a:extLst>
          </p:cNvPr>
          <p:cNvSpPr>
            <a:spLocks/>
          </p:cNvSpPr>
          <p:nvPr/>
        </p:nvSpPr>
        <p:spPr bwMode="auto">
          <a:xfrm>
            <a:off x="3924618" y="3793193"/>
            <a:ext cx="1204912" cy="633412"/>
          </a:xfrm>
          <a:custGeom>
            <a:avLst/>
            <a:gdLst>
              <a:gd name="T0" fmla="*/ 18 w 759"/>
              <a:gd name="T1" fmla="*/ 0 h 399"/>
              <a:gd name="T2" fmla="*/ 738 w 759"/>
              <a:gd name="T3" fmla="*/ 0 h 399"/>
              <a:gd name="T4" fmla="*/ 738 w 759"/>
              <a:gd name="T5" fmla="*/ 33 h 399"/>
              <a:gd name="T6" fmla="*/ 759 w 759"/>
              <a:gd name="T7" fmla="*/ 33 h 399"/>
              <a:gd name="T8" fmla="*/ 756 w 759"/>
              <a:gd name="T9" fmla="*/ 93 h 399"/>
              <a:gd name="T10" fmla="*/ 669 w 759"/>
              <a:gd name="T11" fmla="*/ 246 h 399"/>
              <a:gd name="T12" fmla="*/ 561 w 759"/>
              <a:gd name="T13" fmla="*/ 348 h 399"/>
              <a:gd name="T14" fmla="*/ 486 w 759"/>
              <a:gd name="T15" fmla="*/ 354 h 399"/>
              <a:gd name="T16" fmla="*/ 483 w 759"/>
              <a:gd name="T17" fmla="*/ 399 h 399"/>
              <a:gd name="T18" fmla="*/ 282 w 759"/>
              <a:gd name="T19" fmla="*/ 399 h 399"/>
              <a:gd name="T20" fmla="*/ 282 w 759"/>
              <a:gd name="T21" fmla="*/ 363 h 399"/>
              <a:gd name="T22" fmla="*/ 207 w 759"/>
              <a:gd name="T23" fmla="*/ 360 h 399"/>
              <a:gd name="T24" fmla="*/ 174 w 759"/>
              <a:gd name="T25" fmla="*/ 336 h 399"/>
              <a:gd name="T26" fmla="*/ 96 w 759"/>
              <a:gd name="T27" fmla="*/ 255 h 399"/>
              <a:gd name="T28" fmla="*/ 0 w 759"/>
              <a:gd name="T29" fmla="*/ 93 h 399"/>
              <a:gd name="T30" fmla="*/ 0 w 759"/>
              <a:gd name="T31" fmla="*/ 33 h 399"/>
              <a:gd name="T32" fmla="*/ 21 w 759"/>
              <a:gd name="T33" fmla="*/ 30 h 399"/>
              <a:gd name="T34" fmla="*/ 18 w 759"/>
              <a:gd name="T35"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9" h="399">
                <a:moveTo>
                  <a:pt x="18" y="0"/>
                </a:moveTo>
                <a:lnTo>
                  <a:pt x="738" y="0"/>
                </a:lnTo>
                <a:lnTo>
                  <a:pt x="738" y="33"/>
                </a:lnTo>
                <a:lnTo>
                  <a:pt x="759" y="33"/>
                </a:lnTo>
                <a:lnTo>
                  <a:pt x="756" y="93"/>
                </a:lnTo>
                <a:lnTo>
                  <a:pt x="669" y="246"/>
                </a:lnTo>
                <a:lnTo>
                  <a:pt x="561" y="348"/>
                </a:lnTo>
                <a:lnTo>
                  <a:pt x="486" y="354"/>
                </a:lnTo>
                <a:lnTo>
                  <a:pt x="483" y="399"/>
                </a:lnTo>
                <a:lnTo>
                  <a:pt x="282" y="399"/>
                </a:lnTo>
                <a:lnTo>
                  <a:pt x="282" y="363"/>
                </a:lnTo>
                <a:lnTo>
                  <a:pt x="207" y="360"/>
                </a:lnTo>
                <a:lnTo>
                  <a:pt x="174" y="336"/>
                </a:lnTo>
                <a:lnTo>
                  <a:pt x="96" y="255"/>
                </a:lnTo>
                <a:lnTo>
                  <a:pt x="0" y="93"/>
                </a:lnTo>
                <a:lnTo>
                  <a:pt x="0" y="33"/>
                </a:lnTo>
                <a:lnTo>
                  <a:pt x="21" y="30"/>
                </a:lnTo>
                <a:lnTo>
                  <a:pt x="18" y="0"/>
                </a:lnTo>
                <a:close/>
              </a:path>
            </a:pathLst>
          </a:custGeom>
          <a:solidFill>
            <a:srgbClr val="FFFFFF"/>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585" name="Group 1207">
            <a:extLst>
              <a:ext uri="{FF2B5EF4-FFF2-40B4-BE49-F238E27FC236}">
                <a16:creationId xmlns:a16="http://schemas.microsoft.com/office/drawing/2014/main" id="{E5B4BD1C-1338-4CF0-B78E-F41A3C4B7EC8}"/>
              </a:ext>
            </a:extLst>
          </p:cNvPr>
          <p:cNvGrpSpPr>
            <a:grpSpLocks/>
          </p:cNvGrpSpPr>
          <p:nvPr/>
        </p:nvGrpSpPr>
        <p:grpSpPr bwMode="auto">
          <a:xfrm>
            <a:off x="3724593" y="2821643"/>
            <a:ext cx="1690687" cy="2416175"/>
            <a:chOff x="1941" y="1947"/>
            <a:chExt cx="1065" cy="1522"/>
          </a:xfrm>
        </p:grpSpPr>
        <p:grpSp>
          <p:nvGrpSpPr>
            <p:cNvPr id="586" name="Group 1208">
              <a:extLst>
                <a:ext uri="{FF2B5EF4-FFF2-40B4-BE49-F238E27FC236}">
                  <a16:creationId xmlns:a16="http://schemas.microsoft.com/office/drawing/2014/main" id="{29989A87-1CC1-45B9-86E3-0087583F7651}"/>
                </a:ext>
              </a:extLst>
            </p:cNvPr>
            <p:cNvGrpSpPr>
              <a:grpSpLocks/>
            </p:cNvGrpSpPr>
            <p:nvPr/>
          </p:nvGrpSpPr>
          <p:grpSpPr bwMode="auto">
            <a:xfrm>
              <a:off x="2070" y="2303"/>
              <a:ext cx="756" cy="1166"/>
              <a:chOff x="2070" y="2303"/>
              <a:chExt cx="756" cy="1166"/>
            </a:xfrm>
          </p:grpSpPr>
          <p:sp>
            <p:nvSpPr>
              <p:cNvPr id="588" name="Rectangle 1209">
                <a:extLst>
                  <a:ext uri="{FF2B5EF4-FFF2-40B4-BE49-F238E27FC236}">
                    <a16:creationId xmlns:a16="http://schemas.microsoft.com/office/drawing/2014/main" id="{135A999C-A6A4-4606-996C-E7DD80579E78}"/>
                  </a:ext>
                </a:extLst>
              </p:cNvPr>
              <p:cNvSpPr>
                <a:spLocks noChangeArrowheads="1"/>
              </p:cNvSpPr>
              <p:nvPr/>
            </p:nvSpPr>
            <p:spPr bwMode="auto">
              <a:xfrm>
                <a:off x="2359" y="2938"/>
                <a:ext cx="194" cy="531"/>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589" name="Group 1210">
                <a:extLst>
                  <a:ext uri="{FF2B5EF4-FFF2-40B4-BE49-F238E27FC236}">
                    <a16:creationId xmlns:a16="http://schemas.microsoft.com/office/drawing/2014/main" id="{1A313FD6-429D-4A6B-B558-FB7FE669DAA5}"/>
                  </a:ext>
                </a:extLst>
              </p:cNvPr>
              <p:cNvGrpSpPr>
                <a:grpSpLocks/>
              </p:cNvGrpSpPr>
              <p:nvPr/>
            </p:nvGrpSpPr>
            <p:grpSpPr bwMode="auto">
              <a:xfrm>
                <a:off x="2070" y="2303"/>
                <a:ext cx="756" cy="637"/>
                <a:chOff x="3129" y="2303"/>
                <a:chExt cx="756" cy="637"/>
              </a:xfrm>
            </p:grpSpPr>
            <p:sp>
              <p:nvSpPr>
                <p:cNvPr id="590" name="Freeform 1211">
                  <a:extLst>
                    <a:ext uri="{FF2B5EF4-FFF2-40B4-BE49-F238E27FC236}">
                      <a16:creationId xmlns:a16="http://schemas.microsoft.com/office/drawing/2014/main" id="{3BD8FD40-0DCD-4974-9091-E75FDEF4774E}"/>
                    </a:ext>
                  </a:extLst>
                </p:cNvPr>
                <p:cNvSpPr>
                  <a:spLocks/>
                </p:cNvSpPr>
                <p:nvPr/>
              </p:nvSpPr>
              <p:spPr bwMode="auto">
                <a:xfrm>
                  <a:off x="3169" y="2303"/>
                  <a:ext cx="246" cy="261"/>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0000"/>
                </a:solidFill>
                <a:ln w="9525">
                  <a:solidFill>
                    <a:srgbClr val="FF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91" name="Freeform 1212">
                  <a:extLst>
                    <a:ext uri="{FF2B5EF4-FFF2-40B4-BE49-F238E27FC236}">
                      <a16:creationId xmlns:a16="http://schemas.microsoft.com/office/drawing/2014/main" id="{62E5FCFE-F5D0-4AB2-A7A1-6757ABA80489}"/>
                    </a:ext>
                  </a:extLst>
                </p:cNvPr>
                <p:cNvSpPr>
                  <a:spLocks/>
                </p:cNvSpPr>
                <p:nvPr/>
              </p:nvSpPr>
              <p:spPr bwMode="auto">
                <a:xfrm>
                  <a:off x="3617" y="2313"/>
                  <a:ext cx="247" cy="246"/>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0000"/>
                </a:solidFill>
                <a:ln w="4763" cap="rnd">
                  <a:solidFill>
                    <a:srgbClr val="FF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92" name="Freeform 1213">
                  <a:extLst>
                    <a:ext uri="{FF2B5EF4-FFF2-40B4-BE49-F238E27FC236}">
                      <a16:creationId xmlns:a16="http://schemas.microsoft.com/office/drawing/2014/main" id="{E983B49B-49DF-49D9-88D9-79D24B2A6F2E}"/>
                    </a:ext>
                  </a:extLst>
                </p:cNvPr>
                <p:cNvSpPr>
                  <a:spLocks/>
                </p:cNvSpPr>
                <p:nvPr/>
              </p:nvSpPr>
              <p:spPr bwMode="auto">
                <a:xfrm>
                  <a:off x="3129" y="2565"/>
                  <a:ext cx="756" cy="375"/>
                </a:xfrm>
                <a:custGeom>
                  <a:avLst/>
                  <a:gdLst>
                    <a:gd name="T0" fmla="*/ 18 w 756"/>
                    <a:gd name="T1" fmla="*/ 0 h 375"/>
                    <a:gd name="T2" fmla="*/ 741 w 756"/>
                    <a:gd name="T3" fmla="*/ 0 h 375"/>
                    <a:gd name="T4" fmla="*/ 735 w 756"/>
                    <a:gd name="T5" fmla="*/ 23 h 375"/>
                    <a:gd name="T6" fmla="*/ 756 w 756"/>
                    <a:gd name="T7" fmla="*/ 36 h 375"/>
                    <a:gd name="T8" fmla="*/ 753 w 756"/>
                    <a:gd name="T9" fmla="*/ 96 h 375"/>
                    <a:gd name="T10" fmla="*/ 669 w 756"/>
                    <a:gd name="T11" fmla="*/ 243 h 375"/>
                    <a:gd name="T12" fmla="*/ 567 w 756"/>
                    <a:gd name="T13" fmla="*/ 342 h 375"/>
                    <a:gd name="T14" fmla="*/ 492 w 756"/>
                    <a:gd name="T15" fmla="*/ 357 h 375"/>
                    <a:gd name="T16" fmla="*/ 480 w 756"/>
                    <a:gd name="T17" fmla="*/ 375 h 375"/>
                    <a:gd name="T18" fmla="*/ 288 w 756"/>
                    <a:gd name="T19" fmla="*/ 375 h 375"/>
                    <a:gd name="T20" fmla="*/ 267 w 756"/>
                    <a:gd name="T21" fmla="*/ 363 h 375"/>
                    <a:gd name="T22" fmla="*/ 207 w 756"/>
                    <a:gd name="T23" fmla="*/ 360 h 375"/>
                    <a:gd name="T24" fmla="*/ 153 w 756"/>
                    <a:gd name="T25" fmla="*/ 321 h 375"/>
                    <a:gd name="T26" fmla="*/ 93 w 756"/>
                    <a:gd name="T27" fmla="*/ 261 h 375"/>
                    <a:gd name="T28" fmla="*/ 0 w 756"/>
                    <a:gd name="T29" fmla="*/ 99 h 375"/>
                    <a:gd name="T30" fmla="*/ 0 w 756"/>
                    <a:gd name="T31" fmla="*/ 33 h 375"/>
                    <a:gd name="T32" fmla="*/ 21 w 756"/>
                    <a:gd name="T33" fmla="*/ 33 h 375"/>
                    <a:gd name="T34" fmla="*/ 18 w 756"/>
                    <a:gd name="T3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6" h="375">
                      <a:moveTo>
                        <a:pt x="18" y="0"/>
                      </a:moveTo>
                      <a:lnTo>
                        <a:pt x="741" y="0"/>
                      </a:lnTo>
                      <a:lnTo>
                        <a:pt x="735" y="23"/>
                      </a:lnTo>
                      <a:lnTo>
                        <a:pt x="756" y="36"/>
                      </a:lnTo>
                      <a:lnTo>
                        <a:pt x="753" y="96"/>
                      </a:lnTo>
                      <a:lnTo>
                        <a:pt x="669" y="243"/>
                      </a:lnTo>
                      <a:lnTo>
                        <a:pt x="567" y="342"/>
                      </a:lnTo>
                      <a:lnTo>
                        <a:pt x="492" y="357"/>
                      </a:lnTo>
                      <a:lnTo>
                        <a:pt x="480" y="375"/>
                      </a:lnTo>
                      <a:lnTo>
                        <a:pt x="288" y="375"/>
                      </a:lnTo>
                      <a:lnTo>
                        <a:pt x="267" y="363"/>
                      </a:lnTo>
                      <a:lnTo>
                        <a:pt x="207" y="360"/>
                      </a:lnTo>
                      <a:lnTo>
                        <a:pt x="153" y="321"/>
                      </a:lnTo>
                      <a:lnTo>
                        <a:pt x="93" y="261"/>
                      </a:lnTo>
                      <a:lnTo>
                        <a:pt x="0" y="99"/>
                      </a:lnTo>
                      <a:lnTo>
                        <a:pt x="0" y="33"/>
                      </a:lnTo>
                      <a:lnTo>
                        <a:pt x="21" y="33"/>
                      </a:lnTo>
                      <a:lnTo>
                        <a:pt x="18" y="0"/>
                      </a:lnTo>
                      <a:close/>
                    </a:path>
                  </a:pathLst>
                </a:custGeom>
                <a:solidFill>
                  <a:srgbClr val="FF0000"/>
                </a:solidFill>
                <a:ln w="9525" cap="flat" cmpd="sng">
                  <a:solidFill>
                    <a:srgbClr val="FF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grpSp>
        <p:sp>
          <p:nvSpPr>
            <p:cNvPr id="587" name="Rectangle 1214">
              <a:extLst>
                <a:ext uri="{FF2B5EF4-FFF2-40B4-BE49-F238E27FC236}">
                  <a16:creationId xmlns:a16="http://schemas.microsoft.com/office/drawing/2014/main" id="{51F67A94-E7ED-483A-B053-EF7F986E5326}"/>
                </a:ext>
              </a:extLst>
            </p:cNvPr>
            <p:cNvSpPr>
              <a:spLocks noChangeArrowheads="1"/>
            </p:cNvSpPr>
            <p:nvPr/>
          </p:nvSpPr>
          <p:spPr bwMode="auto">
            <a:xfrm>
              <a:off x="1941" y="1947"/>
              <a:ext cx="1065" cy="366"/>
            </a:xfrm>
            <a:prstGeom prst="rect">
              <a:avLst/>
            </a:prstGeom>
            <a:solidFill>
              <a:srgbClr val="FF0000"/>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pic>
        <p:nvPicPr>
          <p:cNvPr id="593" name="Picture 1215">
            <a:extLst>
              <a:ext uri="{FF2B5EF4-FFF2-40B4-BE49-F238E27FC236}">
                <a16:creationId xmlns:a16="http://schemas.microsoft.com/office/drawing/2014/main" id="{5C9284A0-E725-4ACB-9C98-AEF19424FC9C}"/>
              </a:ext>
            </a:extLst>
          </p:cNvPr>
          <p:cNvPicPr>
            <a:picLocks noChangeAspect="1" noChangeArrowheads="1"/>
          </p:cNvPicPr>
          <p:nvPr/>
        </p:nvPicPr>
        <p:blipFill>
          <a:blip r:embed="rId7">
            <a:clrChange>
              <a:clrFrom>
                <a:srgbClr val="FFFFFF"/>
              </a:clrFrom>
              <a:clrTo>
                <a:srgbClr val="FFFFFF">
                  <a:alpha val="0"/>
                </a:srgbClr>
              </a:clrTo>
            </a:clrChange>
            <a:lum bright="-100000"/>
            <a:extLst>
              <a:ext uri="{28A0092B-C50C-407E-A947-70E740481C1C}">
                <a14:useLocalDpi xmlns:a14="http://schemas.microsoft.com/office/drawing/2010/main" val="0"/>
              </a:ext>
            </a:extLst>
          </a:blip>
          <a:srcRect l="1965" t="6859" r="1201" b="5783"/>
          <a:stretch>
            <a:fillRect/>
          </a:stretch>
        </p:blipFill>
        <p:spPr bwMode="auto">
          <a:xfrm>
            <a:off x="3715068" y="2797830"/>
            <a:ext cx="1714500" cy="600075"/>
          </a:xfrm>
          <a:prstGeom prst="rect">
            <a:avLst/>
          </a:prstGeom>
          <a:gradFill rotWithShape="0">
            <a:gsLst>
              <a:gs pos="0">
                <a:srgbClr val="FF6600"/>
              </a:gs>
              <a:gs pos="100000">
                <a:srgbClr val="FF0000"/>
              </a:gs>
            </a:gsLst>
            <a:lin ang="5400000" scaled="1"/>
          </a:gradFill>
          <a:ln>
            <a:noFill/>
          </a:ln>
          <a:effectLst/>
          <a:extLst>
            <a:ext uri="{91240B29-F687-4F45-9708-019B960494DF}">
              <a14:hiddenLine xmlns:a14="http://schemas.microsoft.com/office/drawing/2010/main" w="2857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4" name="Picture 1216">
            <a:extLst>
              <a:ext uri="{FF2B5EF4-FFF2-40B4-BE49-F238E27FC236}">
                <a16:creationId xmlns:a16="http://schemas.microsoft.com/office/drawing/2014/main" id="{9740713D-96DE-424A-95D5-E5D805EC1D12}"/>
              </a:ext>
            </a:extLst>
          </p:cNvPr>
          <p:cNvPicPr>
            <a:picLocks noChangeAspect="1" noChangeArrowheads="1"/>
          </p:cNvPicPr>
          <p:nvPr/>
        </p:nvPicPr>
        <p:blipFill>
          <a:blip r:embed="rId7">
            <a:clrChange>
              <a:clrFrom>
                <a:srgbClr val="FFFFFF"/>
              </a:clrFrom>
              <a:clrTo>
                <a:srgbClr val="FFFFFF">
                  <a:alpha val="0"/>
                </a:srgbClr>
              </a:clrTo>
            </a:clrChange>
            <a:lum bright="-100000"/>
            <a:extLst>
              <a:ext uri="{28A0092B-C50C-407E-A947-70E740481C1C}">
                <a14:useLocalDpi xmlns:a14="http://schemas.microsoft.com/office/drawing/2010/main" val="0"/>
              </a:ext>
            </a:extLst>
          </a:blip>
          <a:srcRect l="1965" t="6859" r="1201" b="5783"/>
          <a:stretch>
            <a:fillRect/>
          </a:stretch>
        </p:blipFill>
        <p:spPr bwMode="auto">
          <a:xfrm>
            <a:off x="3715068" y="2810530"/>
            <a:ext cx="1714500" cy="600075"/>
          </a:xfrm>
          <a:prstGeom prst="rect">
            <a:avLst/>
          </a:prstGeom>
          <a:gradFill rotWithShape="0">
            <a:gsLst>
              <a:gs pos="0">
                <a:srgbClr val="FFCCCC"/>
              </a:gs>
              <a:gs pos="100000">
                <a:srgbClr val="FF6600"/>
              </a:gs>
            </a:gsLst>
            <a:lin ang="5400000" scaled="1"/>
          </a:gradFill>
          <a:ln>
            <a:noFill/>
          </a:ln>
          <a:effectLst/>
          <a:extLst>
            <a:ext uri="{91240B29-F687-4F45-9708-019B960494DF}">
              <a14:hiddenLine xmlns:a14="http://schemas.microsoft.com/office/drawing/2010/main" w="2857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5" name="Picture 1217">
            <a:extLst>
              <a:ext uri="{FF2B5EF4-FFF2-40B4-BE49-F238E27FC236}">
                <a16:creationId xmlns:a16="http://schemas.microsoft.com/office/drawing/2014/main" id="{694A145C-50BF-484B-A427-E59C466A95B6}"/>
              </a:ext>
            </a:extLst>
          </p:cNvPr>
          <p:cNvPicPr>
            <a:picLocks noChangeAspect="1" noChangeArrowheads="1"/>
          </p:cNvPicPr>
          <p:nvPr/>
        </p:nvPicPr>
        <p:blipFill>
          <a:blip r:embed="rId7">
            <a:clrChange>
              <a:clrFrom>
                <a:srgbClr val="FFFFFF"/>
              </a:clrFrom>
              <a:clrTo>
                <a:srgbClr val="FFFFFF">
                  <a:alpha val="0"/>
                </a:srgbClr>
              </a:clrTo>
            </a:clrChange>
            <a:lum bright="-100000"/>
            <a:extLst>
              <a:ext uri="{28A0092B-C50C-407E-A947-70E740481C1C}">
                <a14:useLocalDpi xmlns:a14="http://schemas.microsoft.com/office/drawing/2010/main" val="0"/>
              </a:ext>
            </a:extLst>
          </a:blip>
          <a:srcRect l="1965" t="6859" r="1201" b="5783"/>
          <a:stretch>
            <a:fillRect/>
          </a:stretch>
        </p:blipFill>
        <p:spPr bwMode="auto">
          <a:xfrm>
            <a:off x="3715068" y="2823230"/>
            <a:ext cx="1724025" cy="609600"/>
          </a:xfrm>
          <a:prstGeom prst="rect">
            <a:avLst/>
          </a:prstGeom>
          <a:gradFill rotWithShape="0">
            <a:gsLst>
              <a:gs pos="0">
                <a:srgbClr val="FFFFFF"/>
              </a:gs>
              <a:gs pos="100000">
                <a:srgbClr val="FFCCCC"/>
              </a:gs>
            </a:gsLst>
            <a:lin ang="5400000" scaled="1"/>
          </a:gradFill>
          <a:ln>
            <a:noFill/>
          </a:ln>
          <a:effectLst/>
          <a:extLst>
            <a:ext uri="{91240B29-F687-4F45-9708-019B960494DF}">
              <a14:hiddenLine xmlns:a14="http://schemas.microsoft.com/office/drawing/2010/main" w="2857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96" name="Group 1218">
            <a:extLst>
              <a:ext uri="{FF2B5EF4-FFF2-40B4-BE49-F238E27FC236}">
                <a16:creationId xmlns:a16="http://schemas.microsoft.com/office/drawing/2014/main" id="{4219E025-96FC-4AFD-BDCA-D3CECECCE82B}"/>
              </a:ext>
            </a:extLst>
          </p:cNvPr>
          <p:cNvGrpSpPr>
            <a:grpSpLocks/>
          </p:cNvGrpSpPr>
          <p:nvPr/>
        </p:nvGrpSpPr>
        <p:grpSpPr bwMode="auto">
          <a:xfrm>
            <a:off x="3716659" y="2804180"/>
            <a:ext cx="1695451" cy="2720975"/>
            <a:chOff x="4413" y="1959"/>
            <a:chExt cx="1068" cy="1714"/>
          </a:xfrm>
        </p:grpSpPr>
        <p:grpSp>
          <p:nvGrpSpPr>
            <p:cNvPr id="597" name="Group 1219">
              <a:extLst>
                <a:ext uri="{FF2B5EF4-FFF2-40B4-BE49-F238E27FC236}">
                  <a16:creationId xmlns:a16="http://schemas.microsoft.com/office/drawing/2014/main" id="{9CAFED2D-C2D9-4C7D-AC36-5D9D9915F445}"/>
                </a:ext>
              </a:extLst>
            </p:cNvPr>
            <p:cNvGrpSpPr>
              <a:grpSpLocks/>
            </p:cNvGrpSpPr>
            <p:nvPr/>
          </p:nvGrpSpPr>
          <p:grpSpPr bwMode="auto">
            <a:xfrm>
              <a:off x="4542" y="2315"/>
              <a:ext cx="756" cy="637"/>
              <a:chOff x="3129" y="2303"/>
              <a:chExt cx="756" cy="637"/>
            </a:xfrm>
          </p:grpSpPr>
          <p:sp>
            <p:nvSpPr>
              <p:cNvPr id="601" name="Freeform 1220">
                <a:extLst>
                  <a:ext uri="{FF2B5EF4-FFF2-40B4-BE49-F238E27FC236}">
                    <a16:creationId xmlns:a16="http://schemas.microsoft.com/office/drawing/2014/main" id="{1A73F66F-6071-4ADD-AA73-E041E9972C1E}"/>
                  </a:ext>
                </a:extLst>
              </p:cNvPr>
              <p:cNvSpPr>
                <a:spLocks/>
              </p:cNvSpPr>
              <p:nvPr/>
            </p:nvSpPr>
            <p:spPr bwMode="auto">
              <a:xfrm>
                <a:off x="3169" y="2303"/>
                <a:ext cx="246" cy="261"/>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02" name="Freeform 1221">
                <a:extLst>
                  <a:ext uri="{FF2B5EF4-FFF2-40B4-BE49-F238E27FC236}">
                    <a16:creationId xmlns:a16="http://schemas.microsoft.com/office/drawing/2014/main" id="{F3CDA34C-0382-4D0B-B255-FAA292DCFCDD}"/>
                  </a:ext>
                </a:extLst>
              </p:cNvPr>
              <p:cNvSpPr>
                <a:spLocks/>
              </p:cNvSpPr>
              <p:nvPr/>
            </p:nvSpPr>
            <p:spPr bwMode="auto">
              <a:xfrm>
                <a:off x="3617" y="2313"/>
                <a:ext cx="247" cy="246"/>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03" name="Freeform 1222">
                <a:extLst>
                  <a:ext uri="{FF2B5EF4-FFF2-40B4-BE49-F238E27FC236}">
                    <a16:creationId xmlns:a16="http://schemas.microsoft.com/office/drawing/2014/main" id="{BF65E486-98F9-4E94-9096-2FE21B01877D}"/>
                  </a:ext>
                </a:extLst>
              </p:cNvPr>
              <p:cNvSpPr>
                <a:spLocks/>
              </p:cNvSpPr>
              <p:nvPr/>
            </p:nvSpPr>
            <p:spPr bwMode="auto">
              <a:xfrm>
                <a:off x="3129" y="2565"/>
                <a:ext cx="756" cy="375"/>
              </a:xfrm>
              <a:custGeom>
                <a:avLst/>
                <a:gdLst>
                  <a:gd name="T0" fmla="*/ 18 w 756"/>
                  <a:gd name="T1" fmla="*/ 0 h 375"/>
                  <a:gd name="T2" fmla="*/ 741 w 756"/>
                  <a:gd name="T3" fmla="*/ 0 h 375"/>
                  <a:gd name="T4" fmla="*/ 735 w 756"/>
                  <a:gd name="T5" fmla="*/ 23 h 375"/>
                  <a:gd name="T6" fmla="*/ 756 w 756"/>
                  <a:gd name="T7" fmla="*/ 36 h 375"/>
                  <a:gd name="T8" fmla="*/ 753 w 756"/>
                  <a:gd name="T9" fmla="*/ 96 h 375"/>
                  <a:gd name="T10" fmla="*/ 669 w 756"/>
                  <a:gd name="T11" fmla="*/ 243 h 375"/>
                  <a:gd name="T12" fmla="*/ 567 w 756"/>
                  <a:gd name="T13" fmla="*/ 342 h 375"/>
                  <a:gd name="T14" fmla="*/ 492 w 756"/>
                  <a:gd name="T15" fmla="*/ 357 h 375"/>
                  <a:gd name="T16" fmla="*/ 480 w 756"/>
                  <a:gd name="T17" fmla="*/ 375 h 375"/>
                  <a:gd name="T18" fmla="*/ 288 w 756"/>
                  <a:gd name="T19" fmla="*/ 375 h 375"/>
                  <a:gd name="T20" fmla="*/ 267 w 756"/>
                  <a:gd name="T21" fmla="*/ 363 h 375"/>
                  <a:gd name="T22" fmla="*/ 207 w 756"/>
                  <a:gd name="T23" fmla="*/ 360 h 375"/>
                  <a:gd name="T24" fmla="*/ 153 w 756"/>
                  <a:gd name="T25" fmla="*/ 321 h 375"/>
                  <a:gd name="T26" fmla="*/ 93 w 756"/>
                  <a:gd name="T27" fmla="*/ 261 h 375"/>
                  <a:gd name="T28" fmla="*/ 0 w 756"/>
                  <a:gd name="T29" fmla="*/ 99 h 375"/>
                  <a:gd name="T30" fmla="*/ 0 w 756"/>
                  <a:gd name="T31" fmla="*/ 33 h 375"/>
                  <a:gd name="T32" fmla="*/ 21 w 756"/>
                  <a:gd name="T33" fmla="*/ 33 h 375"/>
                  <a:gd name="T34" fmla="*/ 18 w 756"/>
                  <a:gd name="T3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6" h="375">
                    <a:moveTo>
                      <a:pt x="18" y="0"/>
                    </a:moveTo>
                    <a:lnTo>
                      <a:pt x="741" y="0"/>
                    </a:lnTo>
                    <a:lnTo>
                      <a:pt x="735" y="23"/>
                    </a:lnTo>
                    <a:lnTo>
                      <a:pt x="756" y="36"/>
                    </a:lnTo>
                    <a:lnTo>
                      <a:pt x="753" y="96"/>
                    </a:lnTo>
                    <a:lnTo>
                      <a:pt x="669" y="243"/>
                    </a:lnTo>
                    <a:lnTo>
                      <a:pt x="567" y="342"/>
                    </a:lnTo>
                    <a:lnTo>
                      <a:pt x="492" y="357"/>
                    </a:lnTo>
                    <a:lnTo>
                      <a:pt x="480" y="375"/>
                    </a:lnTo>
                    <a:lnTo>
                      <a:pt x="288" y="375"/>
                    </a:lnTo>
                    <a:lnTo>
                      <a:pt x="267" y="363"/>
                    </a:lnTo>
                    <a:lnTo>
                      <a:pt x="207" y="360"/>
                    </a:lnTo>
                    <a:lnTo>
                      <a:pt x="153" y="321"/>
                    </a:lnTo>
                    <a:lnTo>
                      <a:pt x="93" y="261"/>
                    </a:lnTo>
                    <a:lnTo>
                      <a:pt x="0" y="99"/>
                    </a:lnTo>
                    <a:lnTo>
                      <a:pt x="0" y="33"/>
                    </a:lnTo>
                    <a:lnTo>
                      <a:pt x="21" y="33"/>
                    </a:lnTo>
                    <a:lnTo>
                      <a:pt x="18" y="0"/>
                    </a:lnTo>
                    <a:close/>
                  </a:path>
                </a:pathLst>
              </a:custGeom>
              <a:solidFill>
                <a:srgbClr val="FFFFFF"/>
              </a:solidFill>
              <a:ln w="9525" cap="flat"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98" name="Rectangle 1223">
              <a:extLst>
                <a:ext uri="{FF2B5EF4-FFF2-40B4-BE49-F238E27FC236}">
                  <a16:creationId xmlns:a16="http://schemas.microsoft.com/office/drawing/2014/main" id="{F5CB1498-6169-4D69-A21E-FEFB72B45768}"/>
                </a:ext>
              </a:extLst>
            </p:cNvPr>
            <p:cNvSpPr>
              <a:spLocks noChangeArrowheads="1"/>
            </p:cNvSpPr>
            <p:nvPr/>
          </p:nvSpPr>
          <p:spPr bwMode="auto">
            <a:xfrm>
              <a:off x="4413" y="1959"/>
              <a:ext cx="1065" cy="366"/>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599" name="Picture 1224">
              <a:extLst>
                <a:ext uri="{FF2B5EF4-FFF2-40B4-BE49-F238E27FC236}">
                  <a16:creationId xmlns:a16="http://schemas.microsoft.com/office/drawing/2014/main" id="{78234717-1742-4EA1-BDE5-BE3B1DD090E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14" y="1964"/>
              <a:ext cx="1067" cy="371"/>
            </a:xfrm>
            <a:prstGeom prst="rect">
              <a:avLst/>
            </a:prstGeom>
            <a:solidFill>
              <a:srgbClr val="FFFFFF"/>
            </a:solidFill>
            <a:ln w="9525">
              <a:solidFill>
                <a:srgbClr val="FFFFFF"/>
              </a:solidFill>
              <a:miter lim="800000"/>
              <a:headEnd/>
              <a:tailEnd/>
            </a:ln>
          </p:spPr>
        </p:pic>
        <p:sp>
          <p:nvSpPr>
            <p:cNvPr id="600" name="Rectangle 1225">
              <a:extLst>
                <a:ext uri="{FF2B5EF4-FFF2-40B4-BE49-F238E27FC236}">
                  <a16:creationId xmlns:a16="http://schemas.microsoft.com/office/drawing/2014/main" id="{6EC85161-B957-4168-A929-AF13B77430D9}"/>
                </a:ext>
              </a:extLst>
            </p:cNvPr>
            <p:cNvSpPr>
              <a:spLocks noChangeArrowheads="1"/>
            </p:cNvSpPr>
            <p:nvPr/>
          </p:nvSpPr>
          <p:spPr bwMode="auto">
            <a:xfrm>
              <a:off x="4831" y="2950"/>
              <a:ext cx="194" cy="723"/>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604" name="フリーフォーム 318">
            <a:extLst>
              <a:ext uri="{FF2B5EF4-FFF2-40B4-BE49-F238E27FC236}">
                <a16:creationId xmlns:a16="http://schemas.microsoft.com/office/drawing/2014/main" id="{51DCB580-6DC0-48C7-986B-8DA1F74E6FB4}"/>
              </a:ext>
            </a:extLst>
          </p:cNvPr>
          <p:cNvSpPr/>
          <p:nvPr/>
        </p:nvSpPr>
        <p:spPr>
          <a:xfrm>
            <a:off x="3971258" y="3437815"/>
            <a:ext cx="353082" cy="190595"/>
          </a:xfrm>
          <a:custGeom>
            <a:avLst/>
            <a:gdLst>
              <a:gd name="connsiteX0" fmla="*/ 0 w 1409700"/>
              <a:gd name="connsiteY0" fmla="*/ 19050 h 762000"/>
              <a:gd name="connsiteX1" fmla="*/ 114300 w 1409700"/>
              <a:gd name="connsiteY1" fmla="*/ 390525 h 762000"/>
              <a:gd name="connsiteX2" fmla="*/ 390525 w 1409700"/>
              <a:gd name="connsiteY2" fmla="*/ 428625 h 762000"/>
              <a:gd name="connsiteX3" fmla="*/ 571500 w 1409700"/>
              <a:gd name="connsiteY3" fmla="*/ 752475 h 762000"/>
              <a:gd name="connsiteX4" fmla="*/ 857250 w 1409700"/>
              <a:gd name="connsiteY4" fmla="*/ 762000 h 762000"/>
              <a:gd name="connsiteX5" fmla="*/ 1028700 w 1409700"/>
              <a:gd name="connsiteY5" fmla="*/ 409575 h 762000"/>
              <a:gd name="connsiteX6" fmla="*/ 1276350 w 1409700"/>
              <a:gd name="connsiteY6" fmla="*/ 371475 h 762000"/>
              <a:gd name="connsiteX7" fmla="*/ 1409700 w 1409700"/>
              <a:gd name="connsiteY7" fmla="*/ 0 h 762000"/>
              <a:gd name="connsiteX8" fmla="*/ 0 w 1409700"/>
              <a:gd name="connsiteY8" fmla="*/ 1905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700" h="762000">
                <a:moveTo>
                  <a:pt x="0" y="19050"/>
                </a:moveTo>
                <a:lnTo>
                  <a:pt x="114300" y="390525"/>
                </a:lnTo>
                <a:lnTo>
                  <a:pt x="390525" y="428625"/>
                </a:lnTo>
                <a:lnTo>
                  <a:pt x="571500" y="752475"/>
                </a:lnTo>
                <a:lnTo>
                  <a:pt x="857250" y="762000"/>
                </a:lnTo>
                <a:lnTo>
                  <a:pt x="1028700" y="409575"/>
                </a:lnTo>
                <a:lnTo>
                  <a:pt x="1276350" y="371475"/>
                </a:lnTo>
                <a:lnTo>
                  <a:pt x="1409700" y="0"/>
                </a:lnTo>
                <a:lnTo>
                  <a:pt x="0" y="19050"/>
                </a:lnTo>
                <a:close/>
              </a:path>
            </a:pathLst>
          </a:custGeom>
          <a:pattFill prst="smGrid">
            <a:fgClr>
              <a:schemeClr val="bg1"/>
            </a:fgClr>
            <a:bgClr>
              <a:schemeClr val="tx1"/>
            </a:bgClr>
          </a:patt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300" dirty="0">
              <a:latin typeface="UD デジタル 教科書体 N-R" panose="02020400000000000000" pitchFamily="17" charset="-128"/>
              <a:ea typeface="UD デジタル 教科書体 N-R" panose="02020400000000000000" pitchFamily="17" charset="-128"/>
            </a:endParaRPr>
          </a:p>
        </p:txBody>
      </p:sp>
      <p:sp>
        <p:nvSpPr>
          <p:cNvPr id="605" name="フリーフォーム 318">
            <a:extLst>
              <a:ext uri="{FF2B5EF4-FFF2-40B4-BE49-F238E27FC236}">
                <a16:creationId xmlns:a16="http://schemas.microsoft.com/office/drawing/2014/main" id="{F3824523-E5B0-4CC2-A13F-9D8464C9DDB3}"/>
              </a:ext>
            </a:extLst>
          </p:cNvPr>
          <p:cNvSpPr/>
          <p:nvPr/>
        </p:nvSpPr>
        <p:spPr>
          <a:xfrm>
            <a:off x="4713411" y="3426909"/>
            <a:ext cx="353082" cy="190595"/>
          </a:xfrm>
          <a:custGeom>
            <a:avLst/>
            <a:gdLst>
              <a:gd name="connsiteX0" fmla="*/ 0 w 1409700"/>
              <a:gd name="connsiteY0" fmla="*/ 19050 h 762000"/>
              <a:gd name="connsiteX1" fmla="*/ 114300 w 1409700"/>
              <a:gd name="connsiteY1" fmla="*/ 390525 h 762000"/>
              <a:gd name="connsiteX2" fmla="*/ 390525 w 1409700"/>
              <a:gd name="connsiteY2" fmla="*/ 428625 h 762000"/>
              <a:gd name="connsiteX3" fmla="*/ 571500 w 1409700"/>
              <a:gd name="connsiteY3" fmla="*/ 752475 h 762000"/>
              <a:gd name="connsiteX4" fmla="*/ 857250 w 1409700"/>
              <a:gd name="connsiteY4" fmla="*/ 762000 h 762000"/>
              <a:gd name="connsiteX5" fmla="*/ 1028700 w 1409700"/>
              <a:gd name="connsiteY5" fmla="*/ 409575 h 762000"/>
              <a:gd name="connsiteX6" fmla="*/ 1276350 w 1409700"/>
              <a:gd name="connsiteY6" fmla="*/ 371475 h 762000"/>
              <a:gd name="connsiteX7" fmla="*/ 1409700 w 1409700"/>
              <a:gd name="connsiteY7" fmla="*/ 0 h 762000"/>
              <a:gd name="connsiteX8" fmla="*/ 0 w 1409700"/>
              <a:gd name="connsiteY8" fmla="*/ 1905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700" h="762000">
                <a:moveTo>
                  <a:pt x="0" y="19050"/>
                </a:moveTo>
                <a:lnTo>
                  <a:pt x="114300" y="390525"/>
                </a:lnTo>
                <a:lnTo>
                  <a:pt x="390525" y="428625"/>
                </a:lnTo>
                <a:lnTo>
                  <a:pt x="571500" y="752475"/>
                </a:lnTo>
                <a:lnTo>
                  <a:pt x="857250" y="762000"/>
                </a:lnTo>
                <a:lnTo>
                  <a:pt x="1028700" y="409575"/>
                </a:lnTo>
                <a:lnTo>
                  <a:pt x="1276350" y="371475"/>
                </a:lnTo>
                <a:lnTo>
                  <a:pt x="1409700" y="0"/>
                </a:lnTo>
                <a:lnTo>
                  <a:pt x="0" y="19050"/>
                </a:lnTo>
                <a:close/>
              </a:path>
            </a:pathLst>
          </a:custGeom>
          <a:pattFill prst="smGrid">
            <a:fgClr>
              <a:schemeClr val="bg1"/>
            </a:fgClr>
            <a:bgClr>
              <a:schemeClr val="tx1"/>
            </a:bgClr>
          </a:patt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300" dirty="0">
              <a:latin typeface="UD デジタル 教科書体 N-R" panose="02020400000000000000" pitchFamily="17" charset="-128"/>
              <a:ea typeface="UD デジタル 教科書体 N-R" panose="02020400000000000000" pitchFamily="17" charset="-128"/>
            </a:endParaRPr>
          </a:p>
        </p:txBody>
      </p:sp>
      <p:grpSp>
        <p:nvGrpSpPr>
          <p:cNvPr id="608" name="グループ化 607">
            <a:extLst>
              <a:ext uri="{FF2B5EF4-FFF2-40B4-BE49-F238E27FC236}">
                <a16:creationId xmlns:a16="http://schemas.microsoft.com/office/drawing/2014/main" id="{1C318BB7-F3F7-4415-B922-B4BB462F8AB5}"/>
              </a:ext>
            </a:extLst>
          </p:cNvPr>
          <p:cNvGrpSpPr/>
          <p:nvPr/>
        </p:nvGrpSpPr>
        <p:grpSpPr>
          <a:xfrm>
            <a:off x="3634503" y="4054813"/>
            <a:ext cx="1777127" cy="538480"/>
            <a:chOff x="1244596" y="4390415"/>
            <a:chExt cx="1777127" cy="538480"/>
          </a:xfrm>
        </p:grpSpPr>
        <p:sp>
          <p:nvSpPr>
            <p:cNvPr id="609" name="吹き出し: 角を丸めた四角形 608">
              <a:extLst>
                <a:ext uri="{FF2B5EF4-FFF2-40B4-BE49-F238E27FC236}">
                  <a16:creationId xmlns:a16="http://schemas.microsoft.com/office/drawing/2014/main" id="{343F8B99-C04C-435F-853C-20C86F13C403}"/>
                </a:ext>
              </a:extLst>
            </p:cNvPr>
            <p:cNvSpPr/>
            <p:nvPr/>
          </p:nvSpPr>
          <p:spPr>
            <a:xfrm>
              <a:off x="1244596" y="4390415"/>
              <a:ext cx="1647426" cy="538480"/>
            </a:xfrm>
            <a:prstGeom prst="wedgeRoundRectCallout">
              <a:avLst>
                <a:gd name="adj1" fmla="val -16713"/>
                <a:gd name="adj2" fmla="val -107311"/>
                <a:gd name="adj3" fmla="val 16667"/>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10" name="グループ化 609">
              <a:extLst>
                <a:ext uri="{FF2B5EF4-FFF2-40B4-BE49-F238E27FC236}">
                  <a16:creationId xmlns:a16="http://schemas.microsoft.com/office/drawing/2014/main" id="{22C780BA-9AC7-4C32-B265-22CD3D3166B1}"/>
                </a:ext>
              </a:extLst>
            </p:cNvPr>
            <p:cNvGrpSpPr/>
            <p:nvPr/>
          </p:nvGrpSpPr>
          <p:grpSpPr>
            <a:xfrm>
              <a:off x="1352975" y="4420890"/>
              <a:ext cx="1668748" cy="473212"/>
              <a:chOff x="3384935" y="5950627"/>
              <a:chExt cx="1809504" cy="513127"/>
            </a:xfrm>
          </p:grpSpPr>
          <p:sp>
            <p:nvSpPr>
              <p:cNvPr id="611" name="テキスト ボックス 610">
                <a:extLst>
                  <a:ext uri="{FF2B5EF4-FFF2-40B4-BE49-F238E27FC236}">
                    <a16:creationId xmlns:a16="http://schemas.microsoft.com/office/drawing/2014/main" id="{75F0C805-CB1F-42CD-A8FB-B7AFB79359B0}"/>
                  </a:ext>
                </a:extLst>
              </p:cNvPr>
              <p:cNvSpPr txBox="1"/>
              <p:nvPr/>
            </p:nvSpPr>
            <p:spPr>
              <a:xfrm>
                <a:off x="3394166" y="5963148"/>
                <a:ext cx="1797661" cy="500606"/>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特に注目！</a:t>
                </a:r>
              </a:p>
            </p:txBody>
          </p:sp>
          <p:sp>
            <p:nvSpPr>
              <p:cNvPr id="612" name="テキスト ボックス 611">
                <a:extLst>
                  <a:ext uri="{FF2B5EF4-FFF2-40B4-BE49-F238E27FC236}">
                    <a16:creationId xmlns:a16="http://schemas.microsoft.com/office/drawing/2014/main" id="{F67A5532-5F13-4569-9668-3F4F2BFF3016}"/>
                  </a:ext>
                </a:extLst>
              </p:cNvPr>
              <p:cNvSpPr txBox="1"/>
              <p:nvPr/>
            </p:nvSpPr>
            <p:spPr>
              <a:xfrm>
                <a:off x="3396778" y="5950627"/>
                <a:ext cx="1797661" cy="500606"/>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特に注目！</a:t>
                </a:r>
              </a:p>
            </p:txBody>
          </p:sp>
          <p:sp>
            <p:nvSpPr>
              <p:cNvPr id="613" name="テキスト ボックス 612">
                <a:extLst>
                  <a:ext uri="{FF2B5EF4-FFF2-40B4-BE49-F238E27FC236}">
                    <a16:creationId xmlns:a16="http://schemas.microsoft.com/office/drawing/2014/main" id="{CF003501-2B0B-471F-8709-D3104DC5D09E}"/>
                  </a:ext>
                </a:extLst>
              </p:cNvPr>
              <p:cNvSpPr txBox="1"/>
              <p:nvPr/>
            </p:nvSpPr>
            <p:spPr>
              <a:xfrm>
                <a:off x="3384935" y="5953386"/>
                <a:ext cx="1806352" cy="500606"/>
              </a:xfrm>
              <a:prstGeom prst="rect">
                <a:avLst/>
              </a:prstGeom>
              <a:noFill/>
            </p:spPr>
            <p:txBody>
              <a:bodyPr wrap="none" rtlCol="0">
                <a:spAutoFit/>
              </a:bodyPr>
              <a:lstStyle/>
              <a:p>
                <a:r>
                  <a:rPr lang="ja-JP" altLang="en-US" sz="2400" b="1" dirty="0">
                    <a:ln w="0">
                      <a:solidFill>
                        <a:schemeClr val="bg1"/>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特に注目！</a:t>
                </a:r>
              </a:p>
            </p:txBody>
          </p:sp>
        </p:grpSp>
      </p:grpSp>
      <p:sp>
        <p:nvSpPr>
          <p:cNvPr id="6" name="楕円 5">
            <a:extLst>
              <a:ext uri="{FF2B5EF4-FFF2-40B4-BE49-F238E27FC236}">
                <a16:creationId xmlns:a16="http://schemas.microsoft.com/office/drawing/2014/main" id="{6CEF9A27-A470-4B19-A13B-3573E9537F1F}"/>
              </a:ext>
            </a:extLst>
          </p:cNvPr>
          <p:cNvSpPr/>
          <p:nvPr/>
        </p:nvSpPr>
        <p:spPr>
          <a:xfrm>
            <a:off x="3861202" y="3261333"/>
            <a:ext cx="577766" cy="558054"/>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50" name="グループ化 449">
            <a:extLst>
              <a:ext uri="{FF2B5EF4-FFF2-40B4-BE49-F238E27FC236}">
                <a16:creationId xmlns:a16="http://schemas.microsoft.com/office/drawing/2014/main" id="{2AE786AE-A9D8-4771-9D24-2D905BCE3899}"/>
              </a:ext>
            </a:extLst>
          </p:cNvPr>
          <p:cNvGrpSpPr/>
          <p:nvPr/>
        </p:nvGrpSpPr>
        <p:grpSpPr>
          <a:xfrm>
            <a:off x="53238" y="13150"/>
            <a:ext cx="2318265" cy="590501"/>
            <a:chOff x="1408410" y="3643022"/>
            <a:chExt cx="2318265" cy="590501"/>
          </a:xfrm>
        </p:grpSpPr>
        <p:sp>
          <p:nvSpPr>
            <p:cNvPr id="451" name="テキスト ボックス 450">
              <a:extLst>
                <a:ext uri="{FF2B5EF4-FFF2-40B4-BE49-F238E27FC236}">
                  <a16:creationId xmlns:a16="http://schemas.microsoft.com/office/drawing/2014/main" id="{AEBCAC10-776A-4B77-BA9E-ADACE2FA06D4}"/>
                </a:ext>
              </a:extLst>
            </p:cNvPr>
            <p:cNvSpPr txBox="1"/>
            <p:nvPr/>
          </p:nvSpPr>
          <p:spPr>
            <a:xfrm>
              <a:off x="1408410" y="3648748"/>
              <a:ext cx="2318263" cy="584775"/>
            </a:xfrm>
            <a:prstGeom prst="rect">
              <a:avLst/>
            </a:prstGeom>
            <a:noFill/>
          </p:spPr>
          <p:txBody>
            <a:bodyPr wrap="none" rtlCol="0">
              <a:spAutoFit/>
            </a:bodyPr>
            <a:lstStyle/>
            <a:p>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金網浮きあり</a:t>
              </a:r>
              <a:endPar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52" name="テキスト ボックス 451">
              <a:extLst>
                <a:ext uri="{FF2B5EF4-FFF2-40B4-BE49-F238E27FC236}">
                  <a16:creationId xmlns:a16="http://schemas.microsoft.com/office/drawing/2014/main" id="{A8AD6078-C2CF-475C-BA72-FAD79B7D20A4}"/>
                </a:ext>
              </a:extLst>
            </p:cNvPr>
            <p:cNvSpPr txBox="1"/>
            <p:nvPr/>
          </p:nvSpPr>
          <p:spPr>
            <a:xfrm>
              <a:off x="1408410" y="3643022"/>
              <a:ext cx="2318263" cy="584775"/>
            </a:xfrm>
            <a:prstGeom prst="rect">
              <a:avLst/>
            </a:prstGeom>
            <a:noFill/>
          </p:spPr>
          <p:txBody>
            <a:bodyPr wrap="none" rtlCol="0">
              <a:spAutoFit/>
            </a:bodyPr>
            <a:lstStyle/>
            <a:p>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金網浮きあり</a:t>
              </a:r>
              <a:endPar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07" name="テキスト ボックス 606">
              <a:extLst>
                <a:ext uri="{FF2B5EF4-FFF2-40B4-BE49-F238E27FC236}">
                  <a16:creationId xmlns:a16="http://schemas.microsoft.com/office/drawing/2014/main" id="{A6B00C56-7AED-4987-9DF4-02EC400E0A2C}"/>
                </a:ext>
              </a:extLst>
            </p:cNvPr>
            <p:cNvSpPr txBox="1"/>
            <p:nvPr/>
          </p:nvSpPr>
          <p:spPr>
            <a:xfrm>
              <a:off x="1408412" y="3648748"/>
              <a:ext cx="2318263" cy="584775"/>
            </a:xfrm>
            <a:prstGeom prst="rect">
              <a:avLst/>
            </a:prstGeom>
            <a:noFill/>
          </p:spPr>
          <p:txBody>
            <a:bodyPr wrap="none" rtlCol="0">
              <a:spAutoFit/>
            </a:bodyPr>
            <a:lstStyle/>
            <a:p>
              <a:r>
                <a:rPr lang="ja-JP" altLang="en-US"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金網浮きあり</a:t>
              </a:r>
              <a:endParaRPr lang="en-US" altLang="ja-JP"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 name="楕円 1">
            <a:extLst>
              <a:ext uri="{FF2B5EF4-FFF2-40B4-BE49-F238E27FC236}">
                <a16:creationId xmlns:a16="http://schemas.microsoft.com/office/drawing/2014/main" id="{2E58B2AA-E57B-48B1-86AB-CC87C1FF29D6}"/>
              </a:ext>
            </a:extLst>
          </p:cNvPr>
          <p:cNvSpPr/>
          <p:nvPr/>
        </p:nvSpPr>
        <p:spPr>
          <a:xfrm>
            <a:off x="3774217" y="3038560"/>
            <a:ext cx="584775" cy="58477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670590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2"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35" presetClass="emph" presetSubtype="0" repeatCount="2000" fill="hold" grpId="1" nodeType="afterEffect">
                                  <p:stCondLst>
                                    <p:cond delay="0"/>
                                  </p:stCondLst>
                                  <p:childTnLst>
                                    <p:anim calcmode="discrete" valueType="str">
                                      <p:cBhvr>
                                        <p:cTn id="9" dur="700" fill="hold"/>
                                        <p:tgtEl>
                                          <p:spTgt spid="6"/>
                                        </p:tgtEl>
                                        <p:attrNameLst>
                                          <p:attrName>style.visibility</p:attrName>
                                        </p:attrNameLst>
                                      </p:cBhvr>
                                      <p:tavLst>
                                        <p:tav tm="0">
                                          <p:val>
                                            <p:strVal val="hidden"/>
                                          </p:val>
                                        </p:tav>
                                        <p:tav tm="50000">
                                          <p:val>
                                            <p:strVal val="visible"/>
                                          </p:val>
                                        </p:tav>
                                      </p:tavLst>
                                    </p:anim>
                                  </p:childTnLst>
                                </p:cTn>
                              </p:par>
                              <p:par>
                                <p:cTn id="10" presetID="10" presetClass="entr" presetSubtype="0" fill="hold" nodeType="withEffect">
                                  <p:stCondLst>
                                    <p:cond delay="0"/>
                                  </p:stCondLst>
                                  <p:childTnLst>
                                    <p:set>
                                      <p:cBhvr>
                                        <p:cTn id="11" dur="1" fill="hold">
                                          <p:stCondLst>
                                            <p:cond delay="0"/>
                                          </p:stCondLst>
                                        </p:cTn>
                                        <p:tgtEl>
                                          <p:spTgt spid="608"/>
                                        </p:tgtEl>
                                        <p:attrNameLst>
                                          <p:attrName>style.visibility</p:attrName>
                                        </p:attrNameLst>
                                      </p:cBhvr>
                                      <p:to>
                                        <p:strVal val="visible"/>
                                      </p:to>
                                    </p:set>
                                    <p:animEffect transition="in" filter="fade">
                                      <p:cBhvr>
                                        <p:cTn id="12" dur="500"/>
                                        <p:tgtEl>
                                          <p:spTgt spid="608"/>
                                        </p:tgtEl>
                                      </p:cBhvr>
                                    </p:animEffect>
                                  </p:childTnLst>
                                </p:cTn>
                              </p:par>
                            </p:childTnLst>
                          </p:cTn>
                        </p:par>
                        <p:par>
                          <p:cTn id="13" fill="hold">
                            <p:stCondLst>
                              <p:cond delay="1400"/>
                            </p:stCondLst>
                            <p:childTnLst>
                              <p:par>
                                <p:cTn id="14" presetID="1" presetClass="exit"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608"/>
                                        </p:tgtEl>
                                        <p:attrNameLst>
                                          <p:attrName>style.visibility</p:attrName>
                                        </p:attrNameLst>
                                      </p:cBhvr>
                                      <p:to>
                                        <p:strVal val="hidden"/>
                                      </p:to>
                                    </p:set>
                                  </p:childTnLst>
                                </p:cTn>
                              </p:par>
                            </p:childTnLst>
                          </p:cTn>
                        </p:par>
                        <p:par>
                          <p:cTn id="18" fill="hold">
                            <p:stCondLst>
                              <p:cond delay="1400"/>
                            </p:stCondLst>
                            <p:childTnLst>
                              <p:par>
                                <p:cTn id="19" presetID="22" presetClass="entr" presetSubtype="1" fill="hold" nodeType="afterEffect">
                                  <p:stCondLst>
                                    <p:cond delay="0"/>
                                  </p:stCondLst>
                                  <p:childTnLst>
                                    <p:set>
                                      <p:cBhvr>
                                        <p:cTn id="20" dur="1" fill="hold">
                                          <p:stCondLst>
                                            <p:cond delay="0"/>
                                          </p:stCondLst>
                                        </p:cTn>
                                        <p:tgtEl>
                                          <p:spTgt spid="568"/>
                                        </p:tgtEl>
                                        <p:attrNameLst>
                                          <p:attrName>style.visibility</p:attrName>
                                        </p:attrNameLst>
                                      </p:cBhvr>
                                      <p:to>
                                        <p:strVal val="visible"/>
                                      </p:to>
                                    </p:set>
                                    <p:animEffect transition="in" filter="wipe(up)">
                                      <p:cBhvr>
                                        <p:cTn id="21" dur="400"/>
                                        <p:tgtEl>
                                          <p:spTgt spid="568"/>
                                        </p:tgtEl>
                                      </p:cBhvr>
                                    </p:animEffect>
                                  </p:childTnLst>
                                </p:cTn>
                              </p:par>
                            </p:childTnLst>
                          </p:cTn>
                        </p:par>
                        <p:par>
                          <p:cTn id="22" fill="hold">
                            <p:stCondLst>
                              <p:cond delay="1800"/>
                            </p:stCondLst>
                            <p:childTnLst>
                              <p:par>
                                <p:cTn id="23" presetID="22" presetClass="entr" presetSubtype="4" fill="hold" nodeType="afterEffect">
                                  <p:stCondLst>
                                    <p:cond delay="0"/>
                                  </p:stCondLst>
                                  <p:childTnLst>
                                    <p:set>
                                      <p:cBhvr>
                                        <p:cTn id="24" dur="1" fill="hold">
                                          <p:stCondLst>
                                            <p:cond delay="0"/>
                                          </p:stCondLst>
                                        </p:cTn>
                                        <p:tgtEl>
                                          <p:spTgt spid="585"/>
                                        </p:tgtEl>
                                        <p:attrNameLst>
                                          <p:attrName>style.visibility</p:attrName>
                                        </p:attrNameLst>
                                      </p:cBhvr>
                                      <p:to>
                                        <p:strVal val="visible"/>
                                      </p:to>
                                    </p:set>
                                    <p:animEffect transition="in" filter="wipe(down)">
                                      <p:cBhvr>
                                        <p:cTn id="25" dur="400"/>
                                        <p:tgtEl>
                                          <p:spTgt spid="585"/>
                                        </p:tgtEl>
                                      </p:cBhvr>
                                    </p:animEffect>
                                  </p:childTnLst>
                                </p:cTn>
                              </p:par>
                            </p:childTnLst>
                          </p:cTn>
                        </p:par>
                        <p:par>
                          <p:cTn id="26" fill="hold">
                            <p:stCondLst>
                              <p:cond delay="2200"/>
                            </p:stCondLst>
                            <p:childTnLst>
                              <p:par>
                                <p:cTn id="27" presetID="0" presetClass="path" presetSubtype="0" accel="50000" decel="50000" fill="hold" grpId="0" nodeType="afterEffect">
                                  <p:stCondLst>
                                    <p:cond delay="0"/>
                                  </p:stCondLst>
                                  <p:childTnLst>
                                    <p:animMotion origin="layout" path="M -0.00261 -0.01829 L -0.00261 -0.01806 C -0.00521 -0.03472 -0.00487 -0.02824 -0.00487 -0.0375 L -0.00608 -0.03611 L -0.00712 -0.03611 " pathEditMode="relative" rAng="0" ptsTypes="AAAAA">
                                      <p:cBhvr>
                                        <p:cTn id="28" dur="400" fill="hold"/>
                                        <p:tgtEl>
                                          <p:spTgt spid="604"/>
                                        </p:tgtEl>
                                        <p:attrNameLst>
                                          <p:attrName>ppt_x</p:attrName>
                                          <p:attrName>ppt_y</p:attrName>
                                        </p:attrNameLst>
                                      </p:cBhvr>
                                      <p:rCtr x="-22600" y="-94900"/>
                                    </p:animMotion>
                                  </p:childTnLst>
                                </p:cTn>
                              </p:par>
                            </p:childTnLst>
                          </p:cTn>
                        </p:par>
                        <p:par>
                          <p:cTn id="29" fill="hold">
                            <p:stCondLst>
                              <p:cond delay="2600"/>
                            </p:stCondLst>
                            <p:childTnLst>
                              <p:par>
                                <p:cTn id="30" presetID="22" presetClass="entr" presetSubtype="1" fill="hold" nodeType="afterEffect">
                                  <p:stCondLst>
                                    <p:cond delay="500"/>
                                  </p:stCondLst>
                                  <p:childTnLst>
                                    <p:set>
                                      <p:cBhvr>
                                        <p:cTn id="31" dur="1" fill="hold">
                                          <p:stCondLst>
                                            <p:cond delay="0"/>
                                          </p:stCondLst>
                                        </p:cTn>
                                        <p:tgtEl>
                                          <p:spTgt spid="593"/>
                                        </p:tgtEl>
                                        <p:attrNameLst>
                                          <p:attrName>style.visibility</p:attrName>
                                        </p:attrNameLst>
                                      </p:cBhvr>
                                      <p:to>
                                        <p:strVal val="visible"/>
                                      </p:to>
                                    </p:set>
                                    <p:animEffect transition="in" filter="wipe(up)">
                                      <p:cBhvr>
                                        <p:cTn id="32" dur="400"/>
                                        <p:tgtEl>
                                          <p:spTgt spid="593"/>
                                        </p:tgtEl>
                                      </p:cBhvr>
                                    </p:animEffect>
                                  </p:childTnLst>
                                </p:cTn>
                              </p:par>
                            </p:childTnLst>
                          </p:cTn>
                        </p:par>
                        <p:par>
                          <p:cTn id="33" fill="hold">
                            <p:stCondLst>
                              <p:cond delay="3500"/>
                            </p:stCondLst>
                            <p:childTnLst>
                              <p:par>
                                <p:cTn id="34" presetID="22" presetClass="entr" presetSubtype="1" fill="hold" nodeType="afterEffect">
                                  <p:stCondLst>
                                    <p:cond delay="500"/>
                                  </p:stCondLst>
                                  <p:childTnLst>
                                    <p:set>
                                      <p:cBhvr>
                                        <p:cTn id="35" dur="1" fill="hold">
                                          <p:stCondLst>
                                            <p:cond delay="0"/>
                                          </p:stCondLst>
                                        </p:cTn>
                                        <p:tgtEl>
                                          <p:spTgt spid="594"/>
                                        </p:tgtEl>
                                        <p:attrNameLst>
                                          <p:attrName>style.visibility</p:attrName>
                                        </p:attrNameLst>
                                      </p:cBhvr>
                                      <p:to>
                                        <p:strVal val="visible"/>
                                      </p:to>
                                    </p:set>
                                    <p:animEffect transition="in" filter="wipe(up)">
                                      <p:cBhvr>
                                        <p:cTn id="36" dur="400"/>
                                        <p:tgtEl>
                                          <p:spTgt spid="594"/>
                                        </p:tgtEl>
                                      </p:cBhvr>
                                    </p:animEffect>
                                  </p:childTnLst>
                                </p:cTn>
                              </p:par>
                            </p:childTnLst>
                          </p:cTn>
                        </p:par>
                        <p:par>
                          <p:cTn id="37" fill="hold">
                            <p:stCondLst>
                              <p:cond delay="4400"/>
                            </p:stCondLst>
                            <p:childTnLst>
                              <p:par>
                                <p:cTn id="38" presetID="22" presetClass="entr" presetSubtype="1" fill="hold" nodeType="afterEffect">
                                  <p:stCondLst>
                                    <p:cond delay="500"/>
                                  </p:stCondLst>
                                  <p:childTnLst>
                                    <p:set>
                                      <p:cBhvr>
                                        <p:cTn id="39" dur="1" fill="hold">
                                          <p:stCondLst>
                                            <p:cond delay="0"/>
                                          </p:stCondLst>
                                        </p:cTn>
                                        <p:tgtEl>
                                          <p:spTgt spid="595"/>
                                        </p:tgtEl>
                                        <p:attrNameLst>
                                          <p:attrName>style.visibility</p:attrName>
                                        </p:attrNameLst>
                                      </p:cBhvr>
                                      <p:to>
                                        <p:strVal val="visible"/>
                                      </p:to>
                                    </p:set>
                                    <p:animEffect transition="in" filter="wipe(up)">
                                      <p:cBhvr>
                                        <p:cTn id="40" dur="400"/>
                                        <p:tgtEl>
                                          <p:spTgt spid="595"/>
                                        </p:tgtEl>
                                      </p:cBhvr>
                                    </p:animEffect>
                                  </p:childTnLst>
                                </p:cTn>
                              </p:par>
                            </p:childTnLst>
                          </p:cTn>
                        </p:par>
                        <p:par>
                          <p:cTn id="41" fill="hold">
                            <p:stCondLst>
                              <p:cond delay="5300"/>
                            </p:stCondLst>
                            <p:childTnLst>
                              <p:par>
                                <p:cTn id="42" presetID="22" presetClass="entr" presetSubtype="1" fill="hold" nodeType="afterEffect">
                                  <p:stCondLst>
                                    <p:cond delay="500"/>
                                  </p:stCondLst>
                                  <p:childTnLst>
                                    <p:set>
                                      <p:cBhvr>
                                        <p:cTn id="43" dur="1" fill="hold">
                                          <p:stCondLst>
                                            <p:cond delay="0"/>
                                          </p:stCondLst>
                                        </p:cTn>
                                        <p:tgtEl>
                                          <p:spTgt spid="596"/>
                                        </p:tgtEl>
                                        <p:attrNameLst>
                                          <p:attrName>style.visibility</p:attrName>
                                        </p:attrNameLst>
                                      </p:cBhvr>
                                      <p:to>
                                        <p:strVal val="visible"/>
                                      </p:to>
                                    </p:set>
                                    <p:animEffect transition="in" filter="wipe(up)">
                                      <p:cBhvr>
                                        <p:cTn id="44" dur="400"/>
                                        <p:tgtEl>
                                          <p:spTgt spid="596"/>
                                        </p:tgtEl>
                                      </p:cBhvr>
                                    </p:animEffect>
                                  </p:childTnLst>
                                </p:cTn>
                              </p:par>
                            </p:childTnLst>
                          </p:cTn>
                        </p:par>
                        <p:par>
                          <p:cTn id="45" fill="hold">
                            <p:stCondLst>
                              <p:cond delay="6200"/>
                            </p:stCondLst>
                            <p:childTnLst>
                              <p:par>
                                <p:cTn id="46" presetID="1" presetClass="entr" presetSubtype="0"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 grpId="0" animBg="1"/>
      <p:bldP spid="6" grpId="0" animBg="1"/>
      <p:bldP spid="6" grpId="1" animBg="1"/>
      <p:bldP spid="6" grpId="2"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6B4A311C-CC4B-4990-910C-57C881E2F16D}"/>
              </a:ext>
            </a:extLst>
          </p:cNvPr>
          <p:cNvPicPr>
            <a:picLocks noChangeAspect="1"/>
          </p:cNvPicPr>
          <p:nvPr/>
        </p:nvPicPr>
        <p:blipFill>
          <a:blip r:embed="rId4"/>
          <a:stretch>
            <a:fillRect/>
          </a:stretch>
        </p:blipFill>
        <p:spPr>
          <a:xfrm>
            <a:off x="37086" y="4423910"/>
            <a:ext cx="3576770" cy="2078892"/>
          </a:xfrm>
          <a:prstGeom prst="rect">
            <a:avLst/>
          </a:prstGeom>
        </p:spPr>
      </p:pic>
      <p:grpSp>
        <p:nvGrpSpPr>
          <p:cNvPr id="7" name="グループ化 6">
            <a:extLst>
              <a:ext uri="{FF2B5EF4-FFF2-40B4-BE49-F238E27FC236}">
                <a16:creationId xmlns:a16="http://schemas.microsoft.com/office/drawing/2014/main" id="{61B735E8-9E82-4622-BA6A-133811221622}"/>
              </a:ext>
            </a:extLst>
          </p:cNvPr>
          <p:cNvGrpSpPr/>
          <p:nvPr/>
        </p:nvGrpSpPr>
        <p:grpSpPr>
          <a:xfrm>
            <a:off x="53238" y="-19712"/>
            <a:ext cx="7217042" cy="590501"/>
            <a:chOff x="1408410" y="3643022"/>
            <a:chExt cx="7217042" cy="590501"/>
          </a:xfrm>
        </p:grpSpPr>
        <p:sp>
          <p:nvSpPr>
            <p:cNvPr id="8" name="テキスト ボックス 7">
              <a:extLst>
                <a:ext uri="{FF2B5EF4-FFF2-40B4-BE49-F238E27FC236}">
                  <a16:creationId xmlns:a16="http://schemas.microsoft.com/office/drawing/2014/main" id="{AF5B8EE5-AEF9-46CA-802E-A4DC86FB8EF3}"/>
                </a:ext>
              </a:extLst>
            </p:cNvPr>
            <p:cNvSpPr txBox="1"/>
            <p:nvPr/>
          </p:nvSpPr>
          <p:spPr>
            <a:xfrm>
              <a:off x="1408410" y="3648748"/>
              <a:ext cx="7217040" cy="584775"/>
            </a:xfrm>
            <a:prstGeom prst="rect">
              <a:avLst/>
            </a:prstGeom>
            <a:noFill/>
          </p:spPr>
          <p:txBody>
            <a:bodyPr wrap="none" rtlCol="0">
              <a:spAutoFit/>
            </a:bodyPr>
            <a:lstStyle/>
            <a:p>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Step1.</a:t>
              </a: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問題の明確化</a:t>
              </a:r>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問題を明確にする</a:t>
              </a:r>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9" name="テキスト ボックス 8">
              <a:extLst>
                <a:ext uri="{FF2B5EF4-FFF2-40B4-BE49-F238E27FC236}">
                  <a16:creationId xmlns:a16="http://schemas.microsoft.com/office/drawing/2014/main" id="{8C834913-1DEC-43E5-8F24-D16EDE2F71EE}"/>
                </a:ext>
              </a:extLst>
            </p:cNvPr>
            <p:cNvSpPr txBox="1"/>
            <p:nvPr/>
          </p:nvSpPr>
          <p:spPr>
            <a:xfrm>
              <a:off x="1408410" y="3643022"/>
              <a:ext cx="7217040" cy="584775"/>
            </a:xfrm>
            <a:prstGeom prst="rect">
              <a:avLst/>
            </a:prstGeom>
            <a:noFill/>
          </p:spPr>
          <p:txBody>
            <a:bodyPr wrap="none" rtlCol="0">
              <a:spAutoFit/>
            </a:bodyPr>
            <a:lstStyle/>
            <a:p>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Step1.</a:t>
              </a: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問題の明確化</a:t>
              </a:r>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問題を明確にする</a:t>
              </a:r>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0" name="テキスト ボックス 9">
              <a:extLst>
                <a:ext uri="{FF2B5EF4-FFF2-40B4-BE49-F238E27FC236}">
                  <a16:creationId xmlns:a16="http://schemas.microsoft.com/office/drawing/2014/main" id="{8DAA4A24-632A-481E-BF70-BA077482B7DA}"/>
                </a:ext>
              </a:extLst>
            </p:cNvPr>
            <p:cNvSpPr txBox="1"/>
            <p:nvPr/>
          </p:nvSpPr>
          <p:spPr>
            <a:xfrm>
              <a:off x="1408412" y="3648748"/>
              <a:ext cx="7217040" cy="584775"/>
            </a:xfrm>
            <a:prstGeom prst="rect">
              <a:avLst/>
            </a:prstGeom>
            <a:noFill/>
          </p:spPr>
          <p:txBody>
            <a:bodyPr wrap="none" rtlCol="0">
              <a:spAutoFit/>
            </a:bodyPr>
            <a:lstStyle/>
            <a:p>
              <a:r>
                <a:rPr lang="en-US" altLang="ja-JP"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Step1.</a:t>
              </a:r>
              <a:r>
                <a:rPr lang="ja-JP" altLang="en-US"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問題の明確化</a:t>
              </a:r>
              <a:r>
                <a:rPr lang="en-US" altLang="ja-JP"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問題を明確にする</a:t>
              </a:r>
              <a:r>
                <a:rPr lang="en-US" altLang="ja-JP"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pic>
        <p:nvPicPr>
          <p:cNvPr id="27" name="図 26">
            <a:extLst>
              <a:ext uri="{FF2B5EF4-FFF2-40B4-BE49-F238E27FC236}">
                <a16:creationId xmlns:a16="http://schemas.microsoft.com/office/drawing/2014/main" id="{B6D5B531-E877-4BB8-AE09-2E1B1D7E3528}"/>
              </a:ext>
            </a:extLst>
          </p:cNvPr>
          <p:cNvPicPr>
            <a:picLocks noChangeAspect="1"/>
          </p:cNvPicPr>
          <p:nvPr/>
        </p:nvPicPr>
        <p:blipFill rotWithShape="1">
          <a:blip r:embed="rId5"/>
          <a:srcRect l="2384" t="1796" r="5865" b="5522"/>
          <a:stretch/>
        </p:blipFill>
        <p:spPr>
          <a:xfrm>
            <a:off x="6611294" y="1249995"/>
            <a:ext cx="2447164" cy="2181019"/>
          </a:xfrm>
          <a:prstGeom prst="rect">
            <a:avLst/>
          </a:prstGeom>
        </p:spPr>
      </p:pic>
      <p:pic>
        <p:nvPicPr>
          <p:cNvPr id="30" name="図 29">
            <a:extLst>
              <a:ext uri="{FF2B5EF4-FFF2-40B4-BE49-F238E27FC236}">
                <a16:creationId xmlns:a16="http://schemas.microsoft.com/office/drawing/2014/main" id="{5A5742CD-2CB4-4301-9E0D-4DA0D80A45E4}"/>
              </a:ext>
            </a:extLst>
          </p:cNvPr>
          <p:cNvPicPr>
            <a:picLocks noChangeAspect="1"/>
          </p:cNvPicPr>
          <p:nvPr/>
        </p:nvPicPr>
        <p:blipFill rotWithShape="1">
          <a:blip r:embed="rId6"/>
          <a:srcRect t="22695" b="14551"/>
          <a:stretch/>
        </p:blipFill>
        <p:spPr>
          <a:xfrm>
            <a:off x="3860259" y="1265195"/>
            <a:ext cx="2536330" cy="2178731"/>
          </a:xfrm>
          <a:prstGeom prst="rect">
            <a:avLst/>
          </a:prstGeom>
        </p:spPr>
      </p:pic>
      <p:grpSp>
        <p:nvGrpSpPr>
          <p:cNvPr id="33" name="グループ化 32">
            <a:extLst>
              <a:ext uri="{FF2B5EF4-FFF2-40B4-BE49-F238E27FC236}">
                <a16:creationId xmlns:a16="http://schemas.microsoft.com/office/drawing/2014/main" id="{50E1BACB-1B58-41DE-84C2-5582AC259266}"/>
              </a:ext>
            </a:extLst>
          </p:cNvPr>
          <p:cNvGrpSpPr/>
          <p:nvPr/>
        </p:nvGrpSpPr>
        <p:grpSpPr>
          <a:xfrm>
            <a:off x="53238" y="1266779"/>
            <a:ext cx="3560618" cy="2189653"/>
            <a:chOff x="5583319" y="1480616"/>
            <a:chExt cx="3181263" cy="3424444"/>
          </a:xfrm>
        </p:grpSpPr>
        <p:pic>
          <p:nvPicPr>
            <p:cNvPr id="39" name="図 38">
              <a:extLst>
                <a:ext uri="{FF2B5EF4-FFF2-40B4-BE49-F238E27FC236}">
                  <a16:creationId xmlns:a16="http://schemas.microsoft.com/office/drawing/2014/main" id="{4A38635F-E879-4DDE-87DA-602CDB9939DB}"/>
                </a:ext>
              </a:extLst>
            </p:cNvPr>
            <p:cNvPicPr>
              <a:picLocks noChangeAspect="1"/>
            </p:cNvPicPr>
            <p:nvPr/>
          </p:nvPicPr>
          <p:blipFill rotWithShape="1">
            <a:blip r:embed="rId7"/>
            <a:srcRect l="5262" t="-563" r="1997" b="5220"/>
            <a:stretch/>
          </p:blipFill>
          <p:spPr>
            <a:xfrm>
              <a:off x="5583319" y="1480616"/>
              <a:ext cx="3181263" cy="3424444"/>
            </a:xfrm>
            <a:prstGeom prst="rect">
              <a:avLst/>
            </a:prstGeom>
          </p:spPr>
        </p:pic>
        <p:sp>
          <p:nvSpPr>
            <p:cNvPr id="38" name="フローチャート: 結合子 37">
              <a:extLst>
                <a:ext uri="{FF2B5EF4-FFF2-40B4-BE49-F238E27FC236}">
                  <a16:creationId xmlns:a16="http://schemas.microsoft.com/office/drawing/2014/main" id="{5BB94443-8474-478D-92D9-2739B95D91F8}"/>
                </a:ext>
              </a:extLst>
            </p:cNvPr>
            <p:cNvSpPr/>
            <p:nvPr/>
          </p:nvSpPr>
          <p:spPr>
            <a:xfrm>
              <a:off x="7577119" y="3361936"/>
              <a:ext cx="484121" cy="740707"/>
            </a:xfrm>
            <a:prstGeom prst="flowChartConnector">
              <a:avLst/>
            </a:prstGeom>
            <a:noFill/>
            <a:ln w="381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grpSp>
      <p:pic>
        <p:nvPicPr>
          <p:cNvPr id="6" name="図 5">
            <a:extLst>
              <a:ext uri="{FF2B5EF4-FFF2-40B4-BE49-F238E27FC236}">
                <a16:creationId xmlns:a16="http://schemas.microsoft.com/office/drawing/2014/main" id="{6D613206-0625-405C-B619-D67A4C21A5DB}"/>
              </a:ext>
            </a:extLst>
          </p:cNvPr>
          <p:cNvPicPr>
            <a:picLocks noChangeAspect="1"/>
          </p:cNvPicPr>
          <p:nvPr/>
        </p:nvPicPr>
        <p:blipFill rotWithShape="1">
          <a:blip r:embed="rId8"/>
          <a:srcRect l="1443" b="22776"/>
          <a:stretch/>
        </p:blipFill>
        <p:spPr>
          <a:xfrm>
            <a:off x="6611294" y="4423910"/>
            <a:ext cx="2447164" cy="2078892"/>
          </a:xfrm>
          <a:prstGeom prst="rect">
            <a:avLst/>
          </a:prstGeom>
        </p:spPr>
      </p:pic>
      <p:pic>
        <p:nvPicPr>
          <p:cNvPr id="41" name="図 40">
            <a:extLst>
              <a:ext uri="{FF2B5EF4-FFF2-40B4-BE49-F238E27FC236}">
                <a16:creationId xmlns:a16="http://schemas.microsoft.com/office/drawing/2014/main" id="{1508C275-0DD0-42F3-8BD8-12D6989B1B6C}"/>
              </a:ext>
            </a:extLst>
          </p:cNvPr>
          <p:cNvPicPr>
            <a:picLocks noChangeAspect="1"/>
          </p:cNvPicPr>
          <p:nvPr/>
        </p:nvPicPr>
        <p:blipFill rotWithShape="1">
          <a:blip r:embed="rId4"/>
          <a:srcRect l="17868" t="61568" r="64997" b="12693"/>
          <a:stretch/>
        </p:blipFill>
        <p:spPr>
          <a:xfrm>
            <a:off x="3829017" y="4423910"/>
            <a:ext cx="2536330" cy="2078892"/>
          </a:xfrm>
          <a:prstGeom prst="rect">
            <a:avLst/>
          </a:prstGeom>
        </p:spPr>
      </p:pic>
      <p:grpSp>
        <p:nvGrpSpPr>
          <p:cNvPr id="16" name="グループ化 15">
            <a:extLst>
              <a:ext uri="{FF2B5EF4-FFF2-40B4-BE49-F238E27FC236}">
                <a16:creationId xmlns:a16="http://schemas.microsoft.com/office/drawing/2014/main" id="{26A1E4D9-125F-4778-AF6B-3E648A1F0F24}"/>
              </a:ext>
            </a:extLst>
          </p:cNvPr>
          <p:cNvGrpSpPr/>
          <p:nvPr/>
        </p:nvGrpSpPr>
        <p:grpSpPr>
          <a:xfrm>
            <a:off x="4151748" y="791537"/>
            <a:ext cx="1890868" cy="464003"/>
            <a:chOff x="3403090" y="5355030"/>
            <a:chExt cx="2050361" cy="503141"/>
          </a:xfrm>
        </p:grpSpPr>
        <p:sp>
          <p:nvSpPr>
            <p:cNvPr id="17" name="テキスト ボックス 16">
              <a:extLst>
                <a:ext uri="{FF2B5EF4-FFF2-40B4-BE49-F238E27FC236}">
                  <a16:creationId xmlns:a16="http://schemas.microsoft.com/office/drawing/2014/main" id="{CD72D9C6-A9FA-42ED-8207-1583D7BE3259}"/>
                </a:ext>
              </a:extLst>
            </p:cNvPr>
            <p:cNvSpPr txBox="1"/>
            <p:nvPr/>
          </p:nvSpPr>
          <p:spPr>
            <a:xfrm>
              <a:off x="3424607" y="5356731"/>
              <a:ext cx="2028844" cy="500606"/>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金網浮き無し</a:t>
              </a:r>
            </a:p>
          </p:txBody>
        </p:sp>
        <p:sp>
          <p:nvSpPr>
            <p:cNvPr id="18" name="テキスト ボックス 17">
              <a:extLst>
                <a:ext uri="{FF2B5EF4-FFF2-40B4-BE49-F238E27FC236}">
                  <a16:creationId xmlns:a16="http://schemas.microsoft.com/office/drawing/2014/main" id="{7451E238-78F4-4C06-9D4E-386B9214BEAD}"/>
                </a:ext>
              </a:extLst>
            </p:cNvPr>
            <p:cNvSpPr txBox="1"/>
            <p:nvPr/>
          </p:nvSpPr>
          <p:spPr>
            <a:xfrm>
              <a:off x="3403090" y="5355030"/>
              <a:ext cx="2028844" cy="500606"/>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金網浮き無し</a:t>
              </a:r>
            </a:p>
          </p:txBody>
        </p:sp>
        <p:sp>
          <p:nvSpPr>
            <p:cNvPr id="19" name="テキスト ボックス 18">
              <a:extLst>
                <a:ext uri="{FF2B5EF4-FFF2-40B4-BE49-F238E27FC236}">
                  <a16:creationId xmlns:a16="http://schemas.microsoft.com/office/drawing/2014/main" id="{EB8FF9AE-A778-4776-9266-BF69769E90B7}"/>
                </a:ext>
              </a:extLst>
            </p:cNvPr>
            <p:cNvSpPr txBox="1"/>
            <p:nvPr/>
          </p:nvSpPr>
          <p:spPr>
            <a:xfrm>
              <a:off x="3413349" y="5357565"/>
              <a:ext cx="2028844" cy="500606"/>
            </a:xfrm>
            <a:prstGeom prst="rect">
              <a:avLst/>
            </a:prstGeom>
            <a:noFill/>
          </p:spPr>
          <p:txBody>
            <a:bodyPr wrap="none" rtlCol="0">
              <a:spAutoFit/>
            </a:bodyPr>
            <a:lstStyle/>
            <a:p>
              <a:r>
                <a:rPr lang="ja-JP" altLang="en-US"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金網浮き無し</a:t>
              </a:r>
            </a:p>
          </p:txBody>
        </p:sp>
      </p:grpSp>
      <p:grpSp>
        <p:nvGrpSpPr>
          <p:cNvPr id="24" name="グループ化 23">
            <a:extLst>
              <a:ext uri="{FF2B5EF4-FFF2-40B4-BE49-F238E27FC236}">
                <a16:creationId xmlns:a16="http://schemas.microsoft.com/office/drawing/2014/main" id="{B1A56168-325A-4F62-B10D-7549F5945AFC}"/>
              </a:ext>
            </a:extLst>
          </p:cNvPr>
          <p:cNvGrpSpPr/>
          <p:nvPr/>
        </p:nvGrpSpPr>
        <p:grpSpPr>
          <a:xfrm>
            <a:off x="4273722" y="3925671"/>
            <a:ext cx="1890868" cy="463246"/>
            <a:chOff x="3403090" y="5355030"/>
            <a:chExt cx="2050361" cy="502320"/>
          </a:xfrm>
        </p:grpSpPr>
        <p:sp>
          <p:nvSpPr>
            <p:cNvPr id="25" name="テキスト ボックス 24">
              <a:extLst>
                <a:ext uri="{FF2B5EF4-FFF2-40B4-BE49-F238E27FC236}">
                  <a16:creationId xmlns:a16="http://schemas.microsoft.com/office/drawing/2014/main" id="{7219714B-FF9D-493E-96B8-BE977645531D}"/>
                </a:ext>
              </a:extLst>
            </p:cNvPr>
            <p:cNvSpPr txBox="1"/>
            <p:nvPr/>
          </p:nvSpPr>
          <p:spPr>
            <a:xfrm>
              <a:off x="3424607" y="5356731"/>
              <a:ext cx="2028844" cy="500606"/>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金網浮き無し</a:t>
              </a:r>
            </a:p>
          </p:txBody>
        </p:sp>
        <p:sp>
          <p:nvSpPr>
            <p:cNvPr id="26" name="テキスト ボックス 25">
              <a:extLst>
                <a:ext uri="{FF2B5EF4-FFF2-40B4-BE49-F238E27FC236}">
                  <a16:creationId xmlns:a16="http://schemas.microsoft.com/office/drawing/2014/main" id="{33FEB7E3-E774-4BDD-B685-0FDA9740D9A2}"/>
                </a:ext>
              </a:extLst>
            </p:cNvPr>
            <p:cNvSpPr txBox="1"/>
            <p:nvPr/>
          </p:nvSpPr>
          <p:spPr>
            <a:xfrm>
              <a:off x="3403090" y="5355030"/>
              <a:ext cx="2028844" cy="500606"/>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金網浮き無し</a:t>
              </a:r>
            </a:p>
          </p:txBody>
        </p:sp>
        <p:sp>
          <p:nvSpPr>
            <p:cNvPr id="28" name="テキスト ボックス 27">
              <a:extLst>
                <a:ext uri="{FF2B5EF4-FFF2-40B4-BE49-F238E27FC236}">
                  <a16:creationId xmlns:a16="http://schemas.microsoft.com/office/drawing/2014/main" id="{FBBD9109-5101-456B-A09B-A581414B628C}"/>
                </a:ext>
              </a:extLst>
            </p:cNvPr>
            <p:cNvSpPr txBox="1"/>
            <p:nvPr/>
          </p:nvSpPr>
          <p:spPr>
            <a:xfrm>
              <a:off x="3404776" y="5356744"/>
              <a:ext cx="2028844" cy="500606"/>
            </a:xfrm>
            <a:prstGeom prst="rect">
              <a:avLst/>
            </a:prstGeom>
            <a:noFill/>
          </p:spPr>
          <p:txBody>
            <a:bodyPr wrap="none" rtlCol="0">
              <a:spAutoFit/>
            </a:bodyPr>
            <a:lstStyle/>
            <a:p>
              <a:r>
                <a:rPr lang="ja-JP" altLang="en-US"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金網浮き無し</a:t>
              </a:r>
            </a:p>
          </p:txBody>
        </p:sp>
      </p:grpSp>
      <p:sp>
        <p:nvSpPr>
          <p:cNvPr id="48" name="フローチャート: 結合子 47">
            <a:extLst>
              <a:ext uri="{FF2B5EF4-FFF2-40B4-BE49-F238E27FC236}">
                <a16:creationId xmlns:a16="http://schemas.microsoft.com/office/drawing/2014/main" id="{1A8E9A6E-63A2-4A4E-B625-5E2642A2FE60}"/>
              </a:ext>
            </a:extLst>
          </p:cNvPr>
          <p:cNvSpPr/>
          <p:nvPr/>
        </p:nvSpPr>
        <p:spPr>
          <a:xfrm>
            <a:off x="2650552" y="5720248"/>
            <a:ext cx="541851" cy="473622"/>
          </a:xfrm>
          <a:prstGeom prst="flowChartConnector">
            <a:avLst/>
          </a:prstGeom>
          <a:noFill/>
          <a:ln w="381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49" name="フローチャート: 結合子 48">
            <a:extLst>
              <a:ext uri="{FF2B5EF4-FFF2-40B4-BE49-F238E27FC236}">
                <a16:creationId xmlns:a16="http://schemas.microsoft.com/office/drawing/2014/main" id="{EEA25AAB-E168-419E-88B9-0D7E273D5B68}"/>
              </a:ext>
            </a:extLst>
          </p:cNvPr>
          <p:cNvSpPr/>
          <p:nvPr/>
        </p:nvSpPr>
        <p:spPr>
          <a:xfrm>
            <a:off x="6800728" y="4487384"/>
            <a:ext cx="2059106" cy="1799827"/>
          </a:xfrm>
          <a:prstGeom prst="flowChartConnector">
            <a:avLst/>
          </a:prstGeom>
          <a:noFill/>
          <a:ln w="381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grpSp>
        <p:nvGrpSpPr>
          <p:cNvPr id="50" name="グループ化 49">
            <a:extLst>
              <a:ext uri="{FF2B5EF4-FFF2-40B4-BE49-F238E27FC236}">
                <a16:creationId xmlns:a16="http://schemas.microsoft.com/office/drawing/2014/main" id="{EDF0DBCB-4287-42BA-81EE-0F045594807B}"/>
              </a:ext>
            </a:extLst>
          </p:cNvPr>
          <p:cNvGrpSpPr/>
          <p:nvPr/>
        </p:nvGrpSpPr>
        <p:grpSpPr>
          <a:xfrm>
            <a:off x="6839369" y="724855"/>
            <a:ext cx="1851360" cy="471825"/>
            <a:chOff x="3393418" y="5952131"/>
            <a:chExt cx="2007520" cy="511622"/>
          </a:xfrm>
        </p:grpSpPr>
        <p:sp>
          <p:nvSpPr>
            <p:cNvPr id="51" name="テキスト ボックス 50">
              <a:extLst>
                <a:ext uri="{FF2B5EF4-FFF2-40B4-BE49-F238E27FC236}">
                  <a16:creationId xmlns:a16="http://schemas.microsoft.com/office/drawing/2014/main" id="{7E3F9764-9092-401F-982A-7FC65D981F07}"/>
                </a:ext>
              </a:extLst>
            </p:cNvPr>
            <p:cNvSpPr txBox="1"/>
            <p:nvPr/>
          </p:nvSpPr>
          <p:spPr>
            <a:xfrm>
              <a:off x="3394166" y="5963148"/>
              <a:ext cx="1997556" cy="500605"/>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金網浮き有り</a:t>
              </a:r>
            </a:p>
          </p:txBody>
        </p:sp>
        <p:sp>
          <p:nvSpPr>
            <p:cNvPr id="52" name="テキスト ボックス 51">
              <a:extLst>
                <a:ext uri="{FF2B5EF4-FFF2-40B4-BE49-F238E27FC236}">
                  <a16:creationId xmlns:a16="http://schemas.microsoft.com/office/drawing/2014/main" id="{8D0505AA-4D77-401D-9B7D-7316854AD911}"/>
                </a:ext>
              </a:extLst>
            </p:cNvPr>
            <p:cNvSpPr txBox="1"/>
            <p:nvPr/>
          </p:nvSpPr>
          <p:spPr>
            <a:xfrm>
              <a:off x="3403382" y="5962833"/>
              <a:ext cx="1997556" cy="500606"/>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金網浮き有り</a:t>
              </a:r>
            </a:p>
          </p:txBody>
        </p:sp>
        <p:sp>
          <p:nvSpPr>
            <p:cNvPr id="53" name="テキスト ボックス 52">
              <a:extLst>
                <a:ext uri="{FF2B5EF4-FFF2-40B4-BE49-F238E27FC236}">
                  <a16:creationId xmlns:a16="http://schemas.microsoft.com/office/drawing/2014/main" id="{A4993036-E09A-4CBD-BA41-A6A61CB0766B}"/>
                </a:ext>
              </a:extLst>
            </p:cNvPr>
            <p:cNvSpPr txBox="1"/>
            <p:nvPr/>
          </p:nvSpPr>
          <p:spPr>
            <a:xfrm>
              <a:off x="3393418" y="5952131"/>
              <a:ext cx="1997556" cy="500606"/>
            </a:xfrm>
            <a:prstGeom prst="rect">
              <a:avLst/>
            </a:prstGeom>
            <a:noFill/>
          </p:spPr>
          <p:txBody>
            <a:bodyPr wrap="none" rtlCol="0">
              <a:spAutoFit/>
            </a:bodyPr>
            <a:lstStyle/>
            <a:p>
              <a:r>
                <a:rPr lang="ja-JP" altLang="en-US" sz="2400" b="1" dirty="0">
                  <a:ln w="0">
                    <a:solidFill>
                      <a:schemeClr val="bg1"/>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金網浮き有り</a:t>
              </a:r>
            </a:p>
          </p:txBody>
        </p:sp>
      </p:grpSp>
      <p:grpSp>
        <p:nvGrpSpPr>
          <p:cNvPr id="54" name="グループ化 53">
            <a:extLst>
              <a:ext uri="{FF2B5EF4-FFF2-40B4-BE49-F238E27FC236}">
                <a16:creationId xmlns:a16="http://schemas.microsoft.com/office/drawing/2014/main" id="{63E798F6-4ED3-45CC-9C81-2B89616FDC18}"/>
              </a:ext>
            </a:extLst>
          </p:cNvPr>
          <p:cNvGrpSpPr/>
          <p:nvPr/>
        </p:nvGrpSpPr>
        <p:grpSpPr>
          <a:xfrm>
            <a:off x="6928047" y="3915506"/>
            <a:ext cx="1851360" cy="471825"/>
            <a:chOff x="3393418" y="5952131"/>
            <a:chExt cx="2007520" cy="511622"/>
          </a:xfrm>
        </p:grpSpPr>
        <p:sp>
          <p:nvSpPr>
            <p:cNvPr id="55" name="テキスト ボックス 54">
              <a:extLst>
                <a:ext uri="{FF2B5EF4-FFF2-40B4-BE49-F238E27FC236}">
                  <a16:creationId xmlns:a16="http://schemas.microsoft.com/office/drawing/2014/main" id="{24AE54BC-CD84-44A9-82FA-32F08046D90E}"/>
                </a:ext>
              </a:extLst>
            </p:cNvPr>
            <p:cNvSpPr txBox="1"/>
            <p:nvPr/>
          </p:nvSpPr>
          <p:spPr>
            <a:xfrm>
              <a:off x="3394166" y="5963148"/>
              <a:ext cx="1997556" cy="500605"/>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金網浮き有り</a:t>
              </a:r>
            </a:p>
          </p:txBody>
        </p:sp>
        <p:sp>
          <p:nvSpPr>
            <p:cNvPr id="56" name="テキスト ボックス 55">
              <a:extLst>
                <a:ext uri="{FF2B5EF4-FFF2-40B4-BE49-F238E27FC236}">
                  <a16:creationId xmlns:a16="http://schemas.microsoft.com/office/drawing/2014/main" id="{6C5C329F-29C0-4772-9686-A459A3FC6649}"/>
                </a:ext>
              </a:extLst>
            </p:cNvPr>
            <p:cNvSpPr txBox="1"/>
            <p:nvPr/>
          </p:nvSpPr>
          <p:spPr>
            <a:xfrm>
              <a:off x="3403382" y="5962833"/>
              <a:ext cx="1997556" cy="500606"/>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金網浮き有り</a:t>
              </a:r>
            </a:p>
          </p:txBody>
        </p:sp>
        <p:sp>
          <p:nvSpPr>
            <p:cNvPr id="57" name="テキスト ボックス 56">
              <a:extLst>
                <a:ext uri="{FF2B5EF4-FFF2-40B4-BE49-F238E27FC236}">
                  <a16:creationId xmlns:a16="http://schemas.microsoft.com/office/drawing/2014/main" id="{F77580D2-6FB3-4CEB-B9D6-437CDB39A8CA}"/>
                </a:ext>
              </a:extLst>
            </p:cNvPr>
            <p:cNvSpPr txBox="1"/>
            <p:nvPr/>
          </p:nvSpPr>
          <p:spPr>
            <a:xfrm>
              <a:off x="3393418" y="5952131"/>
              <a:ext cx="1997556" cy="500606"/>
            </a:xfrm>
            <a:prstGeom prst="rect">
              <a:avLst/>
            </a:prstGeom>
            <a:noFill/>
          </p:spPr>
          <p:txBody>
            <a:bodyPr wrap="none" rtlCol="0">
              <a:spAutoFit/>
            </a:bodyPr>
            <a:lstStyle/>
            <a:p>
              <a:r>
                <a:rPr lang="ja-JP" altLang="en-US" sz="2400" b="1" dirty="0">
                  <a:ln w="0">
                    <a:solidFill>
                      <a:schemeClr val="bg1"/>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金網浮き有り</a:t>
              </a:r>
            </a:p>
          </p:txBody>
        </p:sp>
      </p:grpSp>
      <p:grpSp>
        <p:nvGrpSpPr>
          <p:cNvPr id="60" name="グループ化 59">
            <a:extLst>
              <a:ext uri="{FF2B5EF4-FFF2-40B4-BE49-F238E27FC236}">
                <a16:creationId xmlns:a16="http://schemas.microsoft.com/office/drawing/2014/main" id="{CADBCC5C-F56F-4965-B015-C30B107DCD39}"/>
              </a:ext>
            </a:extLst>
          </p:cNvPr>
          <p:cNvGrpSpPr/>
          <p:nvPr/>
        </p:nvGrpSpPr>
        <p:grpSpPr>
          <a:xfrm>
            <a:off x="-9842" y="3915320"/>
            <a:ext cx="1960793" cy="461666"/>
            <a:chOff x="3422919" y="5356730"/>
            <a:chExt cx="2126186" cy="500607"/>
          </a:xfrm>
        </p:grpSpPr>
        <p:sp>
          <p:nvSpPr>
            <p:cNvPr id="61" name="テキスト ボックス 60">
              <a:extLst>
                <a:ext uri="{FF2B5EF4-FFF2-40B4-BE49-F238E27FC236}">
                  <a16:creationId xmlns:a16="http://schemas.microsoft.com/office/drawing/2014/main" id="{AF802299-DD8F-4573-94EB-FA0BD8828F09}"/>
                </a:ext>
              </a:extLst>
            </p:cNvPr>
            <p:cNvSpPr txBox="1"/>
            <p:nvPr/>
          </p:nvSpPr>
          <p:spPr>
            <a:xfrm>
              <a:off x="3422919" y="5356731"/>
              <a:ext cx="2126186" cy="500606"/>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レントゲン写真</a:t>
              </a:r>
            </a:p>
          </p:txBody>
        </p:sp>
        <p:sp>
          <p:nvSpPr>
            <p:cNvPr id="62" name="テキスト ボックス 61">
              <a:extLst>
                <a:ext uri="{FF2B5EF4-FFF2-40B4-BE49-F238E27FC236}">
                  <a16:creationId xmlns:a16="http://schemas.microsoft.com/office/drawing/2014/main" id="{0733D1F3-8EA0-427E-A639-4FCF2019043A}"/>
                </a:ext>
              </a:extLst>
            </p:cNvPr>
            <p:cNvSpPr txBox="1"/>
            <p:nvPr/>
          </p:nvSpPr>
          <p:spPr>
            <a:xfrm>
              <a:off x="3422920" y="5356730"/>
              <a:ext cx="2126185" cy="500605"/>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レントゲン写真</a:t>
              </a:r>
            </a:p>
          </p:txBody>
        </p:sp>
        <p:sp>
          <p:nvSpPr>
            <p:cNvPr id="63" name="テキスト ボックス 62">
              <a:extLst>
                <a:ext uri="{FF2B5EF4-FFF2-40B4-BE49-F238E27FC236}">
                  <a16:creationId xmlns:a16="http://schemas.microsoft.com/office/drawing/2014/main" id="{ED84D570-12DD-4070-A12C-FB064EE55DCD}"/>
                </a:ext>
              </a:extLst>
            </p:cNvPr>
            <p:cNvSpPr txBox="1"/>
            <p:nvPr/>
          </p:nvSpPr>
          <p:spPr>
            <a:xfrm>
              <a:off x="3422920" y="5356731"/>
              <a:ext cx="2126184" cy="500606"/>
            </a:xfrm>
            <a:prstGeom prst="rect">
              <a:avLst/>
            </a:prstGeom>
            <a:noFill/>
          </p:spPr>
          <p:txBody>
            <a:bodyPr wrap="none" rtlCol="0">
              <a:spAutoFit/>
            </a:bodyPr>
            <a:lstStyle/>
            <a:p>
              <a:r>
                <a:rPr lang="ja-JP" altLang="en-US"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レントゲン写真</a:t>
              </a:r>
            </a:p>
          </p:txBody>
        </p:sp>
      </p:grpSp>
      <p:grpSp>
        <p:nvGrpSpPr>
          <p:cNvPr id="66" name="グループ化 65">
            <a:extLst>
              <a:ext uri="{FF2B5EF4-FFF2-40B4-BE49-F238E27FC236}">
                <a16:creationId xmlns:a16="http://schemas.microsoft.com/office/drawing/2014/main" id="{78634C9E-9988-40D6-AEE4-6C09A3FCD280}"/>
              </a:ext>
            </a:extLst>
          </p:cNvPr>
          <p:cNvGrpSpPr/>
          <p:nvPr/>
        </p:nvGrpSpPr>
        <p:grpSpPr>
          <a:xfrm>
            <a:off x="29089" y="805113"/>
            <a:ext cx="1667445" cy="461666"/>
            <a:chOff x="3422919" y="5356730"/>
            <a:chExt cx="1808094" cy="500607"/>
          </a:xfrm>
        </p:grpSpPr>
        <p:sp>
          <p:nvSpPr>
            <p:cNvPr id="67" name="テキスト ボックス 66">
              <a:extLst>
                <a:ext uri="{FF2B5EF4-FFF2-40B4-BE49-F238E27FC236}">
                  <a16:creationId xmlns:a16="http://schemas.microsoft.com/office/drawing/2014/main" id="{4A809718-2E9A-4EA7-B93B-2237D84A2050}"/>
                </a:ext>
              </a:extLst>
            </p:cNvPr>
            <p:cNvSpPr txBox="1"/>
            <p:nvPr/>
          </p:nvSpPr>
          <p:spPr>
            <a:xfrm>
              <a:off x="3422919" y="5356731"/>
              <a:ext cx="1808093" cy="500606"/>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粗材の写真</a:t>
              </a:r>
            </a:p>
          </p:txBody>
        </p:sp>
        <p:sp>
          <p:nvSpPr>
            <p:cNvPr id="68" name="テキスト ボックス 67">
              <a:extLst>
                <a:ext uri="{FF2B5EF4-FFF2-40B4-BE49-F238E27FC236}">
                  <a16:creationId xmlns:a16="http://schemas.microsoft.com/office/drawing/2014/main" id="{11DEF021-5693-44D2-B5FC-5F0370003552}"/>
                </a:ext>
              </a:extLst>
            </p:cNvPr>
            <p:cNvSpPr txBox="1"/>
            <p:nvPr/>
          </p:nvSpPr>
          <p:spPr>
            <a:xfrm>
              <a:off x="3422920" y="5356730"/>
              <a:ext cx="1808093" cy="500606"/>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粗材の写真</a:t>
              </a:r>
            </a:p>
          </p:txBody>
        </p:sp>
        <p:sp>
          <p:nvSpPr>
            <p:cNvPr id="69" name="テキスト ボックス 68">
              <a:extLst>
                <a:ext uri="{FF2B5EF4-FFF2-40B4-BE49-F238E27FC236}">
                  <a16:creationId xmlns:a16="http://schemas.microsoft.com/office/drawing/2014/main" id="{07E39295-9247-4327-9FFC-4375CFC37D0B}"/>
                </a:ext>
              </a:extLst>
            </p:cNvPr>
            <p:cNvSpPr txBox="1"/>
            <p:nvPr/>
          </p:nvSpPr>
          <p:spPr>
            <a:xfrm>
              <a:off x="3422920" y="5356731"/>
              <a:ext cx="1808093" cy="500606"/>
            </a:xfrm>
            <a:prstGeom prst="rect">
              <a:avLst/>
            </a:prstGeom>
            <a:noFill/>
          </p:spPr>
          <p:txBody>
            <a:bodyPr wrap="none" rtlCol="0">
              <a:spAutoFit/>
            </a:bodyPr>
            <a:lstStyle/>
            <a:p>
              <a:r>
                <a:rPr lang="ja-JP" altLang="en-US"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粗材の写真</a:t>
              </a:r>
            </a:p>
          </p:txBody>
        </p:sp>
      </p:grpSp>
    </p:spTree>
    <p:custDataLst>
      <p:tags r:id="rId1"/>
    </p:custDataLst>
    <p:extLst>
      <p:ext uri="{BB962C8B-B14F-4D97-AF65-F5344CB8AC3E}">
        <p14:creationId xmlns:p14="http://schemas.microsoft.com/office/powerpoint/2010/main" val="3506322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27"/>
                                        </p:tgtEl>
                                      </p:cBhvr>
                                    </p:animEffect>
                                    <p:animScale>
                                      <p:cBhvr>
                                        <p:cTn id="7" dur="250" autoRev="1" fill="hold"/>
                                        <p:tgtEl>
                                          <p:spTgt spid="27"/>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6"/>
                                        </p:tgtEl>
                                      </p:cBhvr>
                                    </p:animEffect>
                                    <p:animScale>
                                      <p:cBhvr>
                                        <p:cTn id="12"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297" name="正方形/長方形 296">
            <a:extLst>
              <a:ext uri="{FF2B5EF4-FFF2-40B4-BE49-F238E27FC236}">
                <a16:creationId xmlns:a16="http://schemas.microsoft.com/office/drawing/2014/main" id="{6EB5BB06-C199-4D68-99AA-1AE395F94EFF}"/>
              </a:ext>
            </a:extLst>
          </p:cNvPr>
          <p:cNvSpPr/>
          <p:nvPr/>
        </p:nvSpPr>
        <p:spPr>
          <a:xfrm>
            <a:off x="145154" y="947337"/>
            <a:ext cx="2914882" cy="2028628"/>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A291FA52-9183-4B3C-92FA-525EB360A923}"/>
              </a:ext>
            </a:extLst>
          </p:cNvPr>
          <p:cNvGrpSpPr/>
          <p:nvPr/>
        </p:nvGrpSpPr>
        <p:grpSpPr>
          <a:xfrm>
            <a:off x="3142996" y="3052889"/>
            <a:ext cx="2891077" cy="422770"/>
            <a:chOff x="962261" y="5490417"/>
            <a:chExt cx="3854767" cy="563693"/>
          </a:xfrm>
        </p:grpSpPr>
        <p:sp>
          <p:nvSpPr>
            <p:cNvPr id="56" name="テキスト ボックス 55">
              <a:extLst>
                <a:ext uri="{FF2B5EF4-FFF2-40B4-BE49-F238E27FC236}">
                  <a16:creationId xmlns:a16="http://schemas.microsoft.com/office/drawing/2014/main" id="{4690C5EB-D9D0-465F-8A33-46CEE961B61F}"/>
                </a:ext>
              </a:extLst>
            </p:cNvPr>
            <p:cNvSpPr txBox="1"/>
            <p:nvPr/>
          </p:nvSpPr>
          <p:spPr>
            <a:xfrm>
              <a:off x="975806" y="5500113"/>
              <a:ext cx="3841222" cy="553997"/>
            </a:xfrm>
            <a:prstGeom prst="rect">
              <a:avLst/>
            </a:prstGeom>
            <a:noFill/>
          </p:spPr>
          <p:txBody>
            <a:bodyPr wrap="none" rtlCol="0">
              <a:spAutoFit/>
            </a:bodyPr>
            <a:lstStyle/>
            <a:p>
              <a:r>
                <a:rPr lang="ja-JP" altLang="en-US" sz="21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粗材ハネ出し、処分作業</a:t>
              </a:r>
            </a:p>
          </p:txBody>
        </p:sp>
        <p:sp>
          <p:nvSpPr>
            <p:cNvPr id="57" name="テキスト ボックス 56">
              <a:extLst>
                <a:ext uri="{FF2B5EF4-FFF2-40B4-BE49-F238E27FC236}">
                  <a16:creationId xmlns:a16="http://schemas.microsoft.com/office/drawing/2014/main" id="{6912CE34-02F4-4846-B65F-28B9E3AF8E16}"/>
                </a:ext>
              </a:extLst>
            </p:cNvPr>
            <p:cNvSpPr txBox="1"/>
            <p:nvPr/>
          </p:nvSpPr>
          <p:spPr>
            <a:xfrm>
              <a:off x="962261" y="5500112"/>
              <a:ext cx="3841221" cy="553998"/>
            </a:xfrm>
            <a:prstGeom prst="rect">
              <a:avLst/>
            </a:prstGeom>
            <a:noFill/>
          </p:spPr>
          <p:txBody>
            <a:bodyPr wrap="none" rtlCol="0">
              <a:spAutoFit/>
            </a:bodyPr>
            <a:lstStyle/>
            <a:p>
              <a:r>
                <a:rPr lang="ja-JP" altLang="en-US" sz="21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粗材ハネ出し、処分作業</a:t>
              </a:r>
            </a:p>
          </p:txBody>
        </p:sp>
        <p:sp>
          <p:nvSpPr>
            <p:cNvPr id="58" name="テキスト ボックス 57">
              <a:extLst>
                <a:ext uri="{FF2B5EF4-FFF2-40B4-BE49-F238E27FC236}">
                  <a16:creationId xmlns:a16="http://schemas.microsoft.com/office/drawing/2014/main" id="{58B6206E-7221-47BE-BD68-EDEACA7C9E86}"/>
                </a:ext>
              </a:extLst>
            </p:cNvPr>
            <p:cNvSpPr txBox="1"/>
            <p:nvPr/>
          </p:nvSpPr>
          <p:spPr>
            <a:xfrm>
              <a:off x="962261" y="5490417"/>
              <a:ext cx="3841221" cy="553998"/>
            </a:xfrm>
            <a:prstGeom prst="rect">
              <a:avLst/>
            </a:prstGeom>
            <a:noFill/>
          </p:spPr>
          <p:txBody>
            <a:bodyPr wrap="none" rtlCol="0">
              <a:spAutoFit/>
            </a:bodyPr>
            <a:lstStyle/>
            <a:p>
              <a:r>
                <a:rPr lang="ja-JP" altLang="en-US" sz="21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粗材ハネ出し、処分作業</a:t>
              </a:r>
            </a:p>
          </p:txBody>
        </p:sp>
      </p:grpSp>
      <p:pic>
        <p:nvPicPr>
          <p:cNvPr id="116" name="図 115">
            <a:extLst>
              <a:ext uri="{FF2B5EF4-FFF2-40B4-BE49-F238E27FC236}">
                <a16:creationId xmlns:a16="http://schemas.microsoft.com/office/drawing/2014/main" id="{0708EECB-20EC-4E13-B37E-2792BD357BF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37801" y="938711"/>
            <a:ext cx="758363" cy="758363"/>
          </a:xfrm>
          <a:prstGeom prst="rect">
            <a:avLst/>
          </a:prstGeom>
        </p:spPr>
      </p:pic>
      <p:grpSp>
        <p:nvGrpSpPr>
          <p:cNvPr id="2" name="グループ化 1">
            <a:extLst>
              <a:ext uri="{FF2B5EF4-FFF2-40B4-BE49-F238E27FC236}">
                <a16:creationId xmlns:a16="http://schemas.microsoft.com/office/drawing/2014/main" id="{AFE81CC5-E00C-4745-93D1-99940CDFE19B}"/>
              </a:ext>
            </a:extLst>
          </p:cNvPr>
          <p:cNvGrpSpPr/>
          <p:nvPr/>
        </p:nvGrpSpPr>
        <p:grpSpPr>
          <a:xfrm>
            <a:off x="6636145" y="3052889"/>
            <a:ext cx="2020106" cy="415501"/>
            <a:chOff x="6260225" y="4671952"/>
            <a:chExt cx="2020106" cy="415501"/>
          </a:xfrm>
        </p:grpSpPr>
        <p:grpSp>
          <p:nvGrpSpPr>
            <p:cNvPr id="73" name="グループ化 72">
              <a:extLst>
                <a:ext uri="{FF2B5EF4-FFF2-40B4-BE49-F238E27FC236}">
                  <a16:creationId xmlns:a16="http://schemas.microsoft.com/office/drawing/2014/main" id="{46165BB5-1A29-4A88-9092-C7D1CD8964E5}"/>
                </a:ext>
              </a:extLst>
            </p:cNvPr>
            <p:cNvGrpSpPr/>
            <p:nvPr/>
          </p:nvGrpSpPr>
          <p:grpSpPr>
            <a:xfrm>
              <a:off x="6260225" y="4671952"/>
              <a:ext cx="2020106" cy="415498"/>
              <a:chOff x="1525027" y="6627002"/>
              <a:chExt cx="2693474" cy="553998"/>
            </a:xfrm>
          </p:grpSpPr>
          <p:sp>
            <p:nvSpPr>
              <p:cNvPr id="107" name="テキスト ボックス 106">
                <a:extLst>
                  <a:ext uri="{FF2B5EF4-FFF2-40B4-BE49-F238E27FC236}">
                    <a16:creationId xmlns:a16="http://schemas.microsoft.com/office/drawing/2014/main" id="{8F867D1D-229E-47C8-A113-1F16759737DC}"/>
                  </a:ext>
                </a:extLst>
              </p:cNvPr>
              <p:cNvSpPr txBox="1"/>
              <p:nvPr/>
            </p:nvSpPr>
            <p:spPr>
              <a:xfrm>
                <a:off x="1525027" y="6627002"/>
                <a:ext cx="2693473" cy="553998"/>
              </a:xfrm>
              <a:prstGeom prst="rect">
                <a:avLst/>
              </a:prstGeom>
              <a:noFill/>
            </p:spPr>
            <p:txBody>
              <a:bodyPr wrap="none" rtlCol="0">
                <a:spAutoFit/>
              </a:bodyPr>
              <a:lstStyle/>
              <a:p>
                <a:r>
                  <a:rPr lang="ja-JP" altLang="en-US" sz="21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検査時間の増加</a:t>
                </a:r>
              </a:p>
            </p:txBody>
          </p:sp>
          <p:sp>
            <p:nvSpPr>
              <p:cNvPr id="108" name="テキスト ボックス 107">
                <a:extLst>
                  <a:ext uri="{FF2B5EF4-FFF2-40B4-BE49-F238E27FC236}">
                    <a16:creationId xmlns:a16="http://schemas.microsoft.com/office/drawing/2014/main" id="{0D4E8AF9-D950-4438-904C-658233884B3B}"/>
                  </a:ext>
                </a:extLst>
              </p:cNvPr>
              <p:cNvSpPr txBox="1"/>
              <p:nvPr/>
            </p:nvSpPr>
            <p:spPr>
              <a:xfrm>
                <a:off x="1525027" y="6627002"/>
                <a:ext cx="2693474" cy="553998"/>
              </a:xfrm>
              <a:prstGeom prst="rect">
                <a:avLst/>
              </a:prstGeom>
              <a:noFill/>
            </p:spPr>
            <p:txBody>
              <a:bodyPr wrap="none" rtlCol="0">
                <a:spAutoFit/>
              </a:bodyPr>
              <a:lstStyle/>
              <a:p>
                <a:r>
                  <a:rPr lang="ja-JP" altLang="en-US" sz="21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検査時間の増加</a:t>
                </a:r>
              </a:p>
            </p:txBody>
          </p:sp>
        </p:grpSp>
        <p:sp>
          <p:nvSpPr>
            <p:cNvPr id="293" name="テキスト ボックス 292">
              <a:extLst>
                <a:ext uri="{FF2B5EF4-FFF2-40B4-BE49-F238E27FC236}">
                  <a16:creationId xmlns:a16="http://schemas.microsoft.com/office/drawing/2014/main" id="{29EADDE0-3F2D-4BD2-AF1F-6C19DB95415F}"/>
                </a:ext>
              </a:extLst>
            </p:cNvPr>
            <p:cNvSpPr txBox="1"/>
            <p:nvPr/>
          </p:nvSpPr>
          <p:spPr>
            <a:xfrm>
              <a:off x="6260225" y="4671955"/>
              <a:ext cx="2020105" cy="415498"/>
            </a:xfrm>
            <a:prstGeom prst="rect">
              <a:avLst/>
            </a:prstGeom>
            <a:noFill/>
          </p:spPr>
          <p:txBody>
            <a:bodyPr wrap="none" rtlCol="0">
              <a:spAutoFit/>
            </a:bodyPr>
            <a:lstStyle/>
            <a:p>
              <a:r>
                <a:rPr lang="ja-JP" altLang="en-US" sz="21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検査時間の増加</a:t>
              </a:r>
            </a:p>
          </p:txBody>
        </p:sp>
      </p:grpSp>
      <p:grpSp>
        <p:nvGrpSpPr>
          <p:cNvPr id="292" name="グループ化 291">
            <a:extLst>
              <a:ext uri="{FF2B5EF4-FFF2-40B4-BE49-F238E27FC236}">
                <a16:creationId xmlns:a16="http://schemas.microsoft.com/office/drawing/2014/main" id="{C856DFD5-52EE-4981-A499-0FBFA6D9B0A3}"/>
              </a:ext>
            </a:extLst>
          </p:cNvPr>
          <p:cNvGrpSpPr/>
          <p:nvPr/>
        </p:nvGrpSpPr>
        <p:grpSpPr>
          <a:xfrm>
            <a:off x="53238" y="13150"/>
            <a:ext cx="7217042" cy="590501"/>
            <a:chOff x="1408410" y="3643022"/>
            <a:chExt cx="7217042" cy="590501"/>
          </a:xfrm>
        </p:grpSpPr>
        <p:sp>
          <p:nvSpPr>
            <p:cNvPr id="294" name="テキスト ボックス 293">
              <a:extLst>
                <a:ext uri="{FF2B5EF4-FFF2-40B4-BE49-F238E27FC236}">
                  <a16:creationId xmlns:a16="http://schemas.microsoft.com/office/drawing/2014/main" id="{E2C0AED9-3795-4474-A8B9-2931F1F93171}"/>
                </a:ext>
              </a:extLst>
            </p:cNvPr>
            <p:cNvSpPr txBox="1"/>
            <p:nvPr/>
          </p:nvSpPr>
          <p:spPr>
            <a:xfrm>
              <a:off x="1408410" y="3648748"/>
              <a:ext cx="7217040" cy="584775"/>
            </a:xfrm>
            <a:prstGeom prst="rect">
              <a:avLst/>
            </a:prstGeom>
            <a:noFill/>
          </p:spPr>
          <p:txBody>
            <a:bodyPr wrap="none" rtlCol="0">
              <a:spAutoFit/>
            </a:bodyPr>
            <a:lstStyle/>
            <a:p>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Step1.</a:t>
              </a: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問題の明確化</a:t>
              </a:r>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問題を明確にする</a:t>
              </a:r>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295" name="テキスト ボックス 294">
              <a:extLst>
                <a:ext uri="{FF2B5EF4-FFF2-40B4-BE49-F238E27FC236}">
                  <a16:creationId xmlns:a16="http://schemas.microsoft.com/office/drawing/2014/main" id="{4AE62C64-5FCA-4F01-BFAB-7A5880CB5823}"/>
                </a:ext>
              </a:extLst>
            </p:cNvPr>
            <p:cNvSpPr txBox="1"/>
            <p:nvPr/>
          </p:nvSpPr>
          <p:spPr>
            <a:xfrm>
              <a:off x="1408410" y="3643022"/>
              <a:ext cx="7217040" cy="584775"/>
            </a:xfrm>
            <a:prstGeom prst="rect">
              <a:avLst/>
            </a:prstGeom>
            <a:noFill/>
          </p:spPr>
          <p:txBody>
            <a:bodyPr wrap="none" rtlCol="0">
              <a:spAutoFit/>
            </a:bodyPr>
            <a:lstStyle/>
            <a:p>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Step1.</a:t>
              </a: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問題の明確化</a:t>
              </a:r>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問題を明確にする</a:t>
              </a:r>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296" name="テキスト ボックス 295">
              <a:extLst>
                <a:ext uri="{FF2B5EF4-FFF2-40B4-BE49-F238E27FC236}">
                  <a16:creationId xmlns:a16="http://schemas.microsoft.com/office/drawing/2014/main" id="{EE7AD915-1840-4FEA-ADF2-734ADDE7B502}"/>
                </a:ext>
              </a:extLst>
            </p:cNvPr>
            <p:cNvSpPr txBox="1"/>
            <p:nvPr/>
          </p:nvSpPr>
          <p:spPr>
            <a:xfrm>
              <a:off x="1408412" y="3648748"/>
              <a:ext cx="7217040" cy="584775"/>
            </a:xfrm>
            <a:prstGeom prst="rect">
              <a:avLst/>
            </a:prstGeom>
            <a:noFill/>
          </p:spPr>
          <p:txBody>
            <a:bodyPr wrap="none" rtlCol="0">
              <a:spAutoFit/>
            </a:bodyPr>
            <a:lstStyle/>
            <a:p>
              <a:r>
                <a:rPr lang="en-US" altLang="ja-JP"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Step1.</a:t>
              </a:r>
              <a:r>
                <a:rPr lang="ja-JP" altLang="en-US"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問題の明確化</a:t>
              </a:r>
              <a:r>
                <a:rPr lang="en-US" altLang="ja-JP"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問題を明確にする</a:t>
              </a:r>
              <a:r>
                <a:rPr lang="en-US" altLang="ja-JP"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291" name="正方形/長方形 290">
            <a:extLst>
              <a:ext uri="{FF2B5EF4-FFF2-40B4-BE49-F238E27FC236}">
                <a16:creationId xmlns:a16="http://schemas.microsoft.com/office/drawing/2014/main" id="{08EC0FB4-1C49-4DBB-A72E-622A37FF7D11}"/>
              </a:ext>
            </a:extLst>
          </p:cNvPr>
          <p:cNvSpPr/>
          <p:nvPr/>
        </p:nvSpPr>
        <p:spPr>
          <a:xfrm>
            <a:off x="3119191" y="944945"/>
            <a:ext cx="2914882" cy="2028628"/>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8" name="正方形/長方形 297">
            <a:extLst>
              <a:ext uri="{FF2B5EF4-FFF2-40B4-BE49-F238E27FC236}">
                <a16:creationId xmlns:a16="http://schemas.microsoft.com/office/drawing/2014/main" id="{E068A046-5315-415B-8EA8-E4A7B861AF0A}"/>
              </a:ext>
            </a:extLst>
          </p:cNvPr>
          <p:cNvSpPr/>
          <p:nvPr/>
        </p:nvSpPr>
        <p:spPr>
          <a:xfrm>
            <a:off x="6137956" y="957947"/>
            <a:ext cx="2914882" cy="2028628"/>
          </a:xfrm>
          <a:prstGeom prst="rect">
            <a:avLst/>
          </a:prstGeom>
          <a:solidFill>
            <a:schemeClr val="tx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99" name="グループ化 298">
            <a:extLst>
              <a:ext uri="{FF2B5EF4-FFF2-40B4-BE49-F238E27FC236}">
                <a16:creationId xmlns:a16="http://schemas.microsoft.com/office/drawing/2014/main" id="{C7BFFB67-E045-4EB6-AA40-CF2EF8D87817}"/>
              </a:ext>
            </a:extLst>
          </p:cNvPr>
          <p:cNvGrpSpPr/>
          <p:nvPr/>
        </p:nvGrpSpPr>
        <p:grpSpPr>
          <a:xfrm>
            <a:off x="670007" y="3052889"/>
            <a:ext cx="1771808" cy="415498"/>
            <a:chOff x="6323241" y="5486285"/>
            <a:chExt cx="1771808" cy="415498"/>
          </a:xfrm>
        </p:grpSpPr>
        <p:grpSp>
          <p:nvGrpSpPr>
            <p:cNvPr id="300" name="グループ化 299">
              <a:extLst>
                <a:ext uri="{FF2B5EF4-FFF2-40B4-BE49-F238E27FC236}">
                  <a16:creationId xmlns:a16="http://schemas.microsoft.com/office/drawing/2014/main" id="{328B60DE-FC32-41EB-BBFD-03B3B7BDD39D}"/>
                </a:ext>
              </a:extLst>
            </p:cNvPr>
            <p:cNvGrpSpPr/>
            <p:nvPr/>
          </p:nvGrpSpPr>
          <p:grpSpPr>
            <a:xfrm>
              <a:off x="6333745" y="5486285"/>
              <a:ext cx="1761304" cy="415498"/>
              <a:chOff x="1623054" y="7712780"/>
              <a:chExt cx="2348405" cy="553998"/>
            </a:xfrm>
          </p:grpSpPr>
          <p:sp>
            <p:nvSpPr>
              <p:cNvPr id="302" name="テキスト ボックス 301">
                <a:extLst>
                  <a:ext uri="{FF2B5EF4-FFF2-40B4-BE49-F238E27FC236}">
                    <a16:creationId xmlns:a16="http://schemas.microsoft.com/office/drawing/2014/main" id="{4E764179-5583-4044-936E-6CC1512EC456}"/>
                  </a:ext>
                </a:extLst>
              </p:cNvPr>
              <p:cNvSpPr txBox="1"/>
              <p:nvPr/>
            </p:nvSpPr>
            <p:spPr>
              <a:xfrm>
                <a:off x="1637059" y="7712780"/>
                <a:ext cx="2334400" cy="553998"/>
              </a:xfrm>
              <a:prstGeom prst="rect">
                <a:avLst/>
              </a:prstGeom>
              <a:noFill/>
            </p:spPr>
            <p:txBody>
              <a:bodyPr wrap="none" rtlCol="0">
                <a:spAutoFit/>
              </a:bodyPr>
              <a:lstStyle/>
              <a:p>
                <a:r>
                  <a:rPr lang="ja-JP" altLang="en-US" sz="21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不良率の悪化</a:t>
                </a:r>
              </a:p>
            </p:txBody>
          </p:sp>
          <p:sp>
            <p:nvSpPr>
              <p:cNvPr id="303" name="テキスト ボックス 302">
                <a:extLst>
                  <a:ext uri="{FF2B5EF4-FFF2-40B4-BE49-F238E27FC236}">
                    <a16:creationId xmlns:a16="http://schemas.microsoft.com/office/drawing/2014/main" id="{71800035-7D07-4F76-BDFF-4F564C64A7C7}"/>
                  </a:ext>
                </a:extLst>
              </p:cNvPr>
              <p:cNvSpPr txBox="1"/>
              <p:nvPr/>
            </p:nvSpPr>
            <p:spPr>
              <a:xfrm>
                <a:off x="1623054" y="7712780"/>
                <a:ext cx="2334400" cy="553998"/>
              </a:xfrm>
              <a:prstGeom prst="rect">
                <a:avLst/>
              </a:prstGeom>
              <a:noFill/>
            </p:spPr>
            <p:txBody>
              <a:bodyPr wrap="none" rtlCol="0">
                <a:spAutoFit/>
              </a:bodyPr>
              <a:lstStyle/>
              <a:p>
                <a:r>
                  <a:rPr lang="ja-JP" altLang="en-US" sz="21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不良率の悪化</a:t>
                </a:r>
              </a:p>
            </p:txBody>
          </p:sp>
        </p:grpSp>
        <p:sp>
          <p:nvSpPr>
            <p:cNvPr id="301" name="テキスト ボックス 300">
              <a:extLst>
                <a:ext uri="{FF2B5EF4-FFF2-40B4-BE49-F238E27FC236}">
                  <a16:creationId xmlns:a16="http://schemas.microsoft.com/office/drawing/2014/main" id="{405BD72D-F212-4A72-9ABB-176D495C119F}"/>
                </a:ext>
              </a:extLst>
            </p:cNvPr>
            <p:cNvSpPr txBox="1"/>
            <p:nvPr/>
          </p:nvSpPr>
          <p:spPr>
            <a:xfrm>
              <a:off x="6323241" y="5486285"/>
              <a:ext cx="1750800" cy="415498"/>
            </a:xfrm>
            <a:prstGeom prst="rect">
              <a:avLst/>
            </a:prstGeom>
            <a:noFill/>
          </p:spPr>
          <p:txBody>
            <a:bodyPr wrap="none" rtlCol="0">
              <a:spAutoFit/>
            </a:bodyPr>
            <a:lstStyle/>
            <a:p>
              <a:r>
                <a:rPr lang="ja-JP" altLang="en-US" sz="21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不良率の悪化</a:t>
              </a:r>
            </a:p>
          </p:txBody>
        </p:sp>
      </p:grpSp>
      <p:sp>
        <p:nvSpPr>
          <p:cNvPr id="304" name="正方形/長方形 303">
            <a:extLst>
              <a:ext uri="{FF2B5EF4-FFF2-40B4-BE49-F238E27FC236}">
                <a16:creationId xmlns:a16="http://schemas.microsoft.com/office/drawing/2014/main" id="{35DAE16C-C41A-44C9-8F6B-836BA5CDC29E}"/>
              </a:ext>
            </a:extLst>
          </p:cNvPr>
          <p:cNvSpPr/>
          <p:nvPr/>
        </p:nvSpPr>
        <p:spPr>
          <a:xfrm>
            <a:off x="129058" y="3692234"/>
            <a:ext cx="8913342" cy="3054005"/>
          </a:xfrm>
          <a:prstGeom prst="rect">
            <a:avLst/>
          </a:prstGeom>
          <a:solidFill>
            <a:schemeClr val="tx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5" name="グループ化 24">
            <a:extLst>
              <a:ext uri="{FF2B5EF4-FFF2-40B4-BE49-F238E27FC236}">
                <a16:creationId xmlns:a16="http://schemas.microsoft.com/office/drawing/2014/main" id="{365DA43A-16A6-4272-974E-4A2D8654A3F9}"/>
              </a:ext>
            </a:extLst>
          </p:cNvPr>
          <p:cNvGrpSpPr/>
          <p:nvPr/>
        </p:nvGrpSpPr>
        <p:grpSpPr>
          <a:xfrm>
            <a:off x="133887" y="1526610"/>
            <a:ext cx="2845155" cy="344564"/>
            <a:chOff x="1646978" y="3369848"/>
            <a:chExt cx="2845155" cy="344564"/>
          </a:xfrm>
        </p:grpSpPr>
        <p:sp>
          <p:nvSpPr>
            <p:cNvPr id="27" name="テキスト ボックス 26">
              <a:extLst>
                <a:ext uri="{FF2B5EF4-FFF2-40B4-BE49-F238E27FC236}">
                  <a16:creationId xmlns:a16="http://schemas.microsoft.com/office/drawing/2014/main" id="{E1D4499B-FD48-437A-BBCA-27FA686E3B17}"/>
                </a:ext>
              </a:extLst>
            </p:cNvPr>
            <p:cNvSpPr txBox="1"/>
            <p:nvPr/>
          </p:nvSpPr>
          <p:spPr>
            <a:xfrm>
              <a:off x="1646978" y="3375858"/>
              <a:ext cx="2844048" cy="338554"/>
            </a:xfrm>
            <a:prstGeom prst="rect">
              <a:avLst/>
            </a:prstGeom>
            <a:noFill/>
          </p:spPr>
          <p:txBody>
            <a:bodyPr wrap="none" rtlCol="0">
              <a:spAutoFit/>
            </a:bodyPr>
            <a:lstStyle/>
            <a:p>
              <a:r>
                <a:rPr lang="ja-JP" altLang="en-US" sz="1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▲▲▲▲円</a:t>
              </a:r>
              <a:r>
                <a:rPr lang="en-US" altLang="ja-JP" sz="1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本</a:t>
              </a:r>
              <a:r>
                <a:rPr lang="en-US" altLang="ja-JP" sz="1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×36</a:t>
              </a:r>
              <a:r>
                <a:rPr lang="ja-JP" altLang="en-US" sz="1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本</a:t>
              </a:r>
              <a:r>
                <a:rPr lang="en-US" altLang="ja-JP" sz="1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月平均</a:t>
              </a:r>
              <a:endParaRPr lang="en-US" altLang="ja-JP" sz="1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a:extLst>
                <a:ext uri="{FF2B5EF4-FFF2-40B4-BE49-F238E27FC236}">
                  <a16:creationId xmlns:a16="http://schemas.microsoft.com/office/drawing/2014/main" id="{EC076962-7633-430B-89C4-3BB9E3CD4EBC}"/>
                </a:ext>
              </a:extLst>
            </p:cNvPr>
            <p:cNvSpPr txBox="1"/>
            <p:nvPr/>
          </p:nvSpPr>
          <p:spPr>
            <a:xfrm>
              <a:off x="1648085" y="3369848"/>
              <a:ext cx="2844048" cy="338554"/>
            </a:xfrm>
            <a:prstGeom prst="rect">
              <a:avLst/>
            </a:prstGeom>
            <a:noFill/>
          </p:spPr>
          <p:txBody>
            <a:bodyPr wrap="none" rtlCol="0">
              <a:spAutoFit/>
            </a:bodyPr>
            <a:lstStyle/>
            <a:p>
              <a:r>
                <a:rPr lang="ja-JP" altLang="en-US" sz="1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▲▲▲▲円</a:t>
              </a:r>
              <a:r>
                <a:rPr lang="en-US" altLang="ja-JP" sz="1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本</a:t>
              </a:r>
              <a:r>
                <a:rPr lang="en-US" altLang="ja-JP" sz="1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×36</a:t>
              </a:r>
              <a:r>
                <a:rPr lang="ja-JP" altLang="en-US" sz="1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本</a:t>
              </a:r>
              <a:r>
                <a:rPr lang="en-US" altLang="ja-JP" sz="1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月平均</a:t>
              </a:r>
              <a:endParaRPr lang="en-US" altLang="ja-JP" sz="1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29" name="グループ化 28">
            <a:extLst>
              <a:ext uri="{FF2B5EF4-FFF2-40B4-BE49-F238E27FC236}">
                <a16:creationId xmlns:a16="http://schemas.microsoft.com/office/drawing/2014/main" id="{E9DCBA03-324C-4B8B-8965-7AA4AC2C5F8A}"/>
              </a:ext>
            </a:extLst>
          </p:cNvPr>
          <p:cNvGrpSpPr/>
          <p:nvPr/>
        </p:nvGrpSpPr>
        <p:grpSpPr>
          <a:xfrm>
            <a:off x="327278" y="2067896"/>
            <a:ext cx="2492990" cy="646331"/>
            <a:chOff x="1587469" y="4014286"/>
            <a:chExt cx="2492990" cy="646331"/>
          </a:xfrm>
        </p:grpSpPr>
        <p:sp>
          <p:nvSpPr>
            <p:cNvPr id="30" name="テキスト ボックス 29">
              <a:extLst>
                <a:ext uri="{FF2B5EF4-FFF2-40B4-BE49-F238E27FC236}">
                  <a16:creationId xmlns:a16="http://schemas.microsoft.com/office/drawing/2014/main" id="{0F9241AA-20D1-46A9-8D12-526A75A2685A}"/>
                </a:ext>
              </a:extLst>
            </p:cNvPr>
            <p:cNvSpPr txBox="1"/>
            <p:nvPr/>
          </p:nvSpPr>
          <p:spPr>
            <a:xfrm>
              <a:off x="1587469" y="4014286"/>
              <a:ext cx="2492990" cy="646331"/>
            </a:xfrm>
            <a:prstGeom prst="rect">
              <a:avLst/>
            </a:prstGeom>
            <a:noFill/>
          </p:spPr>
          <p:txBody>
            <a:bodyPr wrap="none" rtlCol="0">
              <a:spAutoFit/>
            </a:bodyPr>
            <a:lstStyle/>
            <a:p>
              <a:r>
                <a:rPr lang="ja-JP" altLang="en-US" sz="3600" b="1"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損失金額大</a:t>
              </a:r>
              <a:endParaRPr lang="en-US" altLang="ja-JP" sz="3600" b="1"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a:extLst>
                <a:ext uri="{FF2B5EF4-FFF2-40B4-BE49-F238E27FC236}">
                  <a16:creationId xmlns:a16="http://schemas.microsoft.com/office/drawing/2014/main" id="{F5DFED90-66DD-4A51-BF78-A6B1531BF868}"/>
                </a:ext>
              </a:extLst>
            </p:cNvPr>
            <p:cNvSpPr txBox="1"/>
            <p:nvPr/>
          </p:nvSpPr>
          <p:spPr>
            <a:xfrm>
              <a:off x="1587469" y="4014286"/>
              <a:ext cx="2492990" cy="646331"/>
            </a:xfrm>
            <a:prstGeom prst="rect">
              <a:avLst/>
            </a:prstGeom>
            <a:noFill/>
          </p:spPr>
          <p:txBody>
            <a:bodyPr wrap="none" rtlCol="0">
              <a:spAutoFit/>
            </a:bodyPr>
            <a:lstStyle/>
            <a:p>
              <a:r>
                <a:rPr lang="ja-JP" altLang="en-US" sz="3600" b="1" dirty="0">
                  <a:ln w="0">
                    <a:solidFill>
                      <a:prstClr val="white"/>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損失金額大</a:t>
              </a:r>
              <a:endParaRPr lang="en-US" altLang="ja-JP" sz="3600" b="1" dirty="0">
                <a:ln w="0">
                  <a:solidFill>
                    <a:prstClr val="white"/>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32" name="目視">
            <a:hlinkClick r:id="" action="ppaction://media"/>
            <a:extLst>
              <a:ext uri="{FF2B5EF4-FFF2-40B4-BE49-F238E27FC236}">
                <a16:creationId xmlns:a16="http://schemas.microsoft.com/office/drawing/2014/main" id="{A3691689-DC4B-41B8-BBF7-CCC1E223F135}"/>
              </a:ext>
            </a:extLst>
          </p:cNvPr>
          <p:cNvPicPr>
            <a:picLocks noChangeAspect="1"/>
          </p:cNvPicPr>
          <p:nvPr>
            <a:videoFile r:link="rId3"/>
            <p:extLst>
              <p:ext uri="{DAA4B4D4-6D71-4841-9C94-3DE7FCFB9230}">
                <p14:media xmlns:p14="http://schemas.microsoft.com/office/powerpoint/2010/main" r:embed="rId2"/>
              </p:ext>
            </p:extLst>
          </p:nvPr>
        </p:nvPicPr>
        <p:blipFill>
          <a:blip r:embed="rId9"/>
          <a:stretch>
            <a:fillRect/>
          </a:stretch>
        </p:blipFill>
        <p:spPr>
          <a:xfrm>
            <a:off x="350455" y="3793605"/>
            <a:ext cx="2502160" cy="2829779"/>
          </a:xfrm>
          <a:prstGeom prst="rect">
            <a:avLst/>
          </a:prstGeom>
        </p:spPr>
      </p:pic>
      <p:pic>
        <p:nvPicPr>
          <p:cNvPr id="34" name="マグネット使用">
            <a:hlinkClick r:id="" action="ppaction://media"/>
            <a:extLst>
              <a:ext uri="{FF2B5EF4-FFF2-40B4-BE49-F238E27FC236}">
                <a16:creationId xmlns:a16="http://schemas.microsoft.com/office/drawing/2014/main" id="{82EC1FC3-9E1E-4962-BECB-18BCCC12296D}"/>
              </a:ext>
            </a:extLst>
          </p:cNvPr>
          <p:cNvPicPr>
            <a:picLocks noChangeAspect="1"/>
          </p:cNvPicPr>
          <p:nvPr>
            <a:videoFile r:link="rId5"/>
            <p:extLst>
              <p:ext uri="{DAA4B4D4-6D71-4841-9C94-3DE7FCFB9230}">
                <p14:media xmlns:p14="http://schemas.microsoft.com/office/powerpoint/2010/main" r:embed="rId4"/>
              </p:ext>
            </p:extLst>
          </p:nvPr>
        </p:nvPicPr>
        <p:blipFill>
          <a:blip r:embed="rId10"/>
          <a:stretch>
            <a:fillRect/>
          </a:stretch>
        </p:blipFill>
        <p:spPr>
          <a:xfrm>
            <a:off x="3132467" y="3824219"/>
            <a:ext cx="2502160" cy="2799165"/>
          </a:xfrm>
          <a:prstGeom prst="rect">
            <a:avLst/>
          </a:prstGeom>
        </p:spPr>
      </p:pic>
      <p:pic>
        <p:nvPicPr>
          <p:cNvPr id="4" name="図 3">
            <a:extLst>
              <a:ext uri="{FF2B5EF4-FFF2-40B4-BE49-F238E27FC236}">
                <a16:creationId xmlns:a16="http://schemas.microsoft.com/office/drawing/2014/main" id="{7293CC28-727F-4AE7-B8DF-79EDC05B33BD}"/>
              </a:ext>
            </a:extLst>
          </p:cNvPr>
          <p:cNvPicPr>
            <a:picLocks noChangeAspect="1"/>
          </p:cNvPicPr>
          <p:nvPr/>
        </p:nvPicPr>
        <p:blipFill>
          <a:blip r:embed="rId11"/>
          <a:stretch>
            <a:fillRect/>
          </a:stretch>
        </p:blipFill>
        <p:spPr>
          <a:xfrm>
            <a:off x="6223861" y="1062891"/>
            <a:ext cx="2732570" cy="1855331"/>
          </a:xfrm>
          <a:prstGeom prst="rect">
            <a:avLst/>
          </a:prstGeom>
        </p:spPr>
      </p:pic>
      <p:grpSp>
        <p:nvGrpSpPr>
          <p:cNvPr id="37" name="グループ化 36">
            <a:extLst>
              <a:ext uri="{FF2B5EF4-FFF2-40B4-BE49-F238E27FC236}">
                <a16:creationId xmlns:a16="http://schemas.microsoft.com/office/drawing/2014/main" id="{EE6B2EA0-AC7E-4A62-ABBC-AC1BFCD1F74D}"/>
              </a:ext>
            </a:extLst>
          </p:cNvPr>
          <p:cNvGrpSpPr/>
          <p:nvPr/>
        </p:nvGrpSpPr>
        <p:grpSpPr>
          <a:xfrm>
            <a:off x="5914479" y="3819547"/>
            <a:ext cx="2792551" cy="524300"/>
            <a:chOff x="1671832" y="3897889"/>
            <a:chExt cx="2792551" cy="524300"/>
          </a:xfrm>
        </p:grpSpPr>
        <p:sp>
          <p:nvSpPr>
            <p:cNvPr id="38" name="テキスト ボックス 37">
              <a:extLst>
                <a:ext uri="{FF2B5EF4-FFF2-40B4-BE49-F238E27FC236}">
                  <a16:creationId xmlns:a16="http://schemas.microsoft.com/office/drawing/2014/main" id="{F2FFAE30-DB08-4035-A326-F7D3068C2771}"/>
                </a:ext>
              </a:extLst>
            </p:cNvPr>
            <p:cNvSpPr txBox="1"/>
            <p:nvPr/>
          </p:nvSpPr>
          <p:spPr>
            <a:xfrm>
              <a:off x="1679646" y="3897889"/>
              <a:ext cx="2784737" cy="523220"/>
            </a:xfrm>
            <a:prstGeom prst="rect">
              <a:avLst/>
            </a:prstGeom>
            <a:noFill/>
          </p:spPr>
          <p:txBody>
            <a:bodyPr wrap="none" rtlCol="0">
              <a:spAutoFit/>
            </a:bodyPr>
            <a:lstStyle/>
            <a:p>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検査時間：</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25</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秒</a:t>
              </a:r>
              <a:endPar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a:extLst>
                <a:ext uri="{FF2B5EF4-FFF2-40B4-BE49-F238E27FC236}">
                  <a16:creationId xmlns:a16="http://schemas.microsoft.com/office/drawing/2014/main" id="{9E7D3962-99B4-4A35-AD4D-2C863C355B3C}"/>
                </a:ext>
              </a:extLst>
            </p:cNvPr>
            <p:cNvSpPr txBox="1"/>
            <p:nvPr/>
          </p:nvSpPr>
          <p:spPr>
            <a:xfrm>
              <a:off x="1671832" y="3898969"/>
              <a:ext cx="2784737" cy="523220"/>
            </a:xfrm>
            <a:prstGeom prst="rect">
              <a:avLst/>
            </a:prstGeom>
            <a:noFill/>
          </p:spPr>
          <p:txBody>
            <a:bodyPr wrap="none" rtlCol="0">
              <a:spAutoFit/>
            </a:bodyPr>
            <a:lstStyle/>
            <a:p>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検査時間：</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25</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秒</a:t>
              </a:r>
              <a:endPar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 name="矢印: 下 4">
            <a:extLst>
              <a:ext uri="{FF2B5EF4-FFF2-40B4-BE49-F238E27FC236}">
                <a16:creationId xmlns:a16="http://schemas.microsoft.com/office/drawing/2014/main" id="{3B101F08-1B09-4922-A32E-C212A4EC2404}"/>
              </a:ext>
            </a:extLst>
          </p:cNvPr>
          <p:cNvSpPr/>
          <p:nvPr/>
        </p:nvSpPr>
        <p:spPr>
          <a:xfrm>
            <a:off x="6534109" y="4500307"/>
            <a:ext cx="1545476" cy="28744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1" name="グループ化 40">
            <a:extLst>
              <a:ext uri="{FF2B5EF4-FFF2-40B4-BE49-F238E27FC236}">
                <a16:creationId xmlns:a16="http://schemas.microsoft.com/office/drawing/2014/main" id="{501B5823-6DE4-48CF-A663-FBA4BAF8ABC9}"/>
              </a:ext>
            </a:extLst>
          </p:cNvPr>
          <p:cNvGrpSpPr/>
          <p:nvPr/>
        </p:nvGrpSpPr>
        <p:grpSpPr>
          <a:xfrm>
            <a:off x="5740873" y="4874802"/>
            <a:ext cx="3209331" cy="585192"/>
            <a:chOff x="1725808" y="4184151"/>
            <a:chExt cx="3209331" cy="585192"/>
          </a:xfrm>
        </p:grpSpPr>
        <p:sp>
          <p:nvSpPr>
            <p:cNvPr id="42" name="テキスト ボックス 41">
              <a:extLst>
                <a:ext uri="{FF2B5EF4-FFF2-40B4-BE49-F238E27FC236}">
                  <a16:creationId xmlns:a16="http://schemas.microsoft.com/office/drawing/2014/main" id="{81CCA713-C126-468C-B4AC-E07E234DBE86}"/>
                </a:ext>
              </a:extLst>
            </p:cNvPr>
            <p:cNvSpPr txBox="1"/>
            <p:nvPr/>
          </p:nvSpPr>
          <p:spPr>
            <a:xfrm>
              <a:off x="1733622" y="4184568"/>
              <a:ext cx="3201517" cy="584775"/>
            </a:xfrm>
            <a:prstGeom prst="rect">
              <a:avLst/>
            </a:prstGeom>
            <a:noFill/>
          </p:spPr>
          <p:txBody>
            <a:bodyPr wrap="none" rtlCol="0">
              <a:spAutoFit/>
            </a:bodyPr>
            <a:lstStyle/>
            <a:p>
              <a:r>
                <a:rPr lang="ja-JP" altLang="en-US" sz="3200" b="1"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検査時間：</a:t>
              </a:r>
              <a:r>
                <a:rPr lang="en-US" altLang="ja-JP" sz="3200" b="1"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30</a:t>
              </a:r>
              <a:r>
                <a:rPr lang="ja-JP" altLang="en-US" sz="3200" b="1"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秒</a:t>
              </a:r>
              <a:endParaRPr lang="en-US" altLang="ja-JP" sz="3200" b="1"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a:extLst>
                <a:ext uri="{FF2B5EF4-FFF2-40B4-BE49-F238E27FC236}">
                  <a16:creationId xmlns:a16="http://schemas.microsoft.com/office/drawing/2014/main" id="{FB2F159D-010A-491D-B0EE-2A251F981790}"/>
                </a:ext>
              </a:extLst>
            </p:cNvPr>
            <p:cNvSpPr txBox="1"/>
            <p:nvPr/>
          </p:nvSpPr>
          <p:spPr>
            <a:xfrm>
              <a:off x="1725808" y="4184151"/>
              <a:ext cx="3201517" cy="584775"/>
            </a:xfrm>
            <a:prstGeom prst="rect">
              <a:avLst/>
            </a:prstGeom>
            <a:noFill/>
          </p:spPr>
          <p:txBody>
            <a:bodyPr wrap="none" rtlCol="0">
              <a:spAutoFit/>
            </a:bodyPr>
            <a:lstStyle/>
            <a:p>
              <a:r>
                <a:rPr lang="ja-JP" altLang="en-US" sz="3200" b="1" dirty="0">
                  <a:ln w="0">
                    <a:solidFill>
                      <a:prstClr val="white"/>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検査時間：</a:t>
              </a:r>
              <a:r>
                <a:rPr lang="en-US" altLang="ja-JP" sz="3200" b="1" dirty="0">
                  <a:ln w="0">
                    <a:solidFill>
                      <a:prstClr val="white"/>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30</a:t>
              </a:r>
              <a:r>
                <a:rPr lang="ja-JP" altLang="en-US" sz="3200" b="1" dirty="0">
                  <a:ln w="0">
                    <a:solidFill>
                      <a:prstClr val="white"/>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秒</a:t>
              </a:r>
              <a:endParaRPr lang="en-US" altLang="ja-JP" sz="3200" b="1" dirty="0">
                <a:ln w="0">
                  <a:solidFill>
                    <a:prstClr val="white"/>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44" name="グループ化 43">
            <a:extLst>
              <a:ext uri="{FF2B5EF4-FFF2-40B4-BE49-F238E27FC236}">
                <a16:creationId xmlns:a16="http://schemas.microsoft.com/office/drawing/2014/main" id="{84AB6780-097F-4A24-9DF6-7499C6A5A415}"/>
              </a:ext>
            </a:extLst>
          </p:cNvPr>
          <p:cNvGrpSpPr/>
          <p:nvPr/>
        </p:nvGrpSpPr>
        <p:grpSpPr>
          <a:xfrm>
            <a:off x="6119590" y="995314"/>
            <a:ext cx="2162772" cy="345825"/>
            <a:chOff x="1684534" y="3793821"/>
            <a:chExt cx="2162772" cy="345825"/>
          </a:xfrm>
        </p:grpSpPr>
        <p:sp>
          <p:nvSpPr>
            <p:cNvPr id="45" name="テキスト ボックス 44">
              <a:extLst>
                <a:ext uri="{FF2B5EF4-FFF2-40B4-BE49-F238E27FC236}">
                  <a16:creationId xmlns:a16="http://schemas.microsoft.com/office/drawing/2014/main" id="{722B155F-F926-4D48-AFBC-DDF4B8944732}"/>
                </a:ext>
              </a:extLst>
            </p:cNvPr>
            <p:cNvSpPr txBox="1"/>
            <p:nvPr/>
          </p:nvSpPr>
          <p:spPr>
            <a:xfrm>
              <a:off x="1684534" y="3801092"/>
              <a:ext cx="2162772" cy="338554"/>
            </a:xfrm>
            <a:prstGeom prst="rect">
              <a:avLst/>
            </a:prstGeom>
            <a:noFill/>
          </p:spPr>
          <p:txBody>
            <a:bodyPr wrap="none" rtlCol="0">
              <a:spAutoFit/>
            </a:bodyPr>
            <a:lstStyle/>
            <a:p>
              <a:r>
                <a:rPr lang="ja-JP" altLang="en-US" sz="1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マグネット磁気検査作業</a:t>
              </a:r>
              <a:endParaRPr lang="en-US" altLang="ja-JP" sz="1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a:extLst>
                <a:ext uri="{FF2B5EF4-FFF2-40B4-BE49-F238E27FC236}">
                  <a16:creationId xmlns:a16="http://schemas.microsoft.com/office/drawing/2014/main" id="{24DBE97D-EAA6-4154-B68F-13F0206C842F}"/>
                </a:ext>
              </a:extLst>
            </p:cNvPr>
            <p:cNvSpPr txBox="1"/>
            <p:nvPr/>
          </p:nvSpPr>
          <p:spPr>
            <a:xfrm>
              <a:off x="1684534" y="3793821"/>
              <a:ext cx="2162772" cy="338554"/>
            </a:xfrm>
            <a:prstGeom prst="rect">
              <a:avLst/>
            </a:prstGeom>
            <a:noFill/>
          </p:spPr>
          <p:txBody>
            <a:bodyPr wrap="none" rtlCol="0">
              <a:spAutoFit/>
            </a:bodyPr>
            <a:lstStyle/>
            <a:p>
              <a:r>
                <a:rPr lang="ja-JP" altLang="en-US" sz="1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マグネット磁気検査作業</a:t>
              </a:r>
              <a:endParaRPr lang="en-US" altLang="ja-JP" sz="1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50" name="グループ化 49">
            <a:extLst>
              <a:ext uri="{FF2B5EF4-FFF2-40B4-BE49-F238E27FC236}">
                <a16:creationId xmlns:a16="http://schemas.microsoft.com/office/drawing/2014/main" id="{940A5792-2437-4F2D-BC81-27694C40610C}"/>
              </a:ext>
            </a:extLst>
          </p:cNvPr>
          <p:cNvGrpSpPr/>
          <p:nvPr/>
        </p:nvGrpSpPr>
        <p:grpSpPr>
          <a:xfrm>
            <a:off x="757395" y="6185049"/>
            <a:ext cx="1583346" cy="374155"/>
            <a:chOff x="1670848" y="3796269"/>
            <a:chExt cx="1583346" cy="374155"/>
          </a:xfrm>
        </p:grpSpPr>
        <p:sp>
          <p:nvSpPr>
            <p:cNvPr id="51" name="テキスト ボックス 50">
              <a:extLst>
                <a:ext uri="{FF2B5EF4-FFF2-40B4-BE49-F238E27FC236}">
                  <a16:creationId xmlns:a16="http://schemas.microsoft.com/office/drawing/2014/main" id="{C34156F6-3285-4888-A643-FEAB3CDD3377}"/>
                </a:ext>
              </a:extLst>
            </p:cNvPr>
            <p:cNvSpPr txBox="1"/>
            <p:nvPr/>
          </p:nvSpPr>
          <p:spPr>
            <a:xfrm>
              <a:off x="1684534" y="3801092"/>
              <a:ext cx="1569660" cy="369332"/>
            </a:xfrm>
            <a:prstGeom prst="rect">
              <a:avLst/>
            </a:prstGeom>
            <a:noFill/>
          </p:spPr>
          <p:txBody>
            <a:bodyPr wrap="none" rtlCol="0">
              <a:spAutoFit/>
            </a:bodyPr>
            <a:lstStyle/>
            <a:p>
              <a:r>
                <a:rPr lang="ja-JP" altLang="en-US"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通常検査作業</a:t>
              </a:r>
              <a:endParaRPr lang="en-US" altLang="ja-JP"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a:extLst>
                <a:ext uri="{FF2B5EF4-FFF2-40B4-BE49-F238E27FC236}">
                  <a16:creationId xmlns:a16="http://schemas.microsoft.com/office/drawing/2014/main" id="{E4ED825B-CA64-48BB-9D82-B9EE7B46A180}"/>
                </a:ext>
              </a:extLst>
            </p:cNvPr>
            <p:cNvSpPr txBox="1"/>
            <p:nvPr/>
          </p:nvSpPr>
          <p:spPr>
            <a:xfrm>
              <a:off x="1670848" y="3796269"/>
              <a:ext cx="1569660" cy="369332"/>
            </a:xfrm>
            <a:prstGeom prst="rect">
              <a:avLst/>
            </a:prstGeom>
            <a:noFill/>
          </p:spPr>
          <p:txBody>
            <a:bodyPr wrap="none" rtlCol="0">
              <a:spAutoFit/>
            </a:bodyPr>
            <a:lstStyle/>
            <a:p>
              <a:r>
                <a:rPr lang="ja-JP" altLang="en-US"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通常検査作業</a:t>
              </a:r>
              <a:endParaRPr lang="en-US" altLang="ja-JP"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8" name="図 7" descr="男, 建物, テーブル, 準備中 が含まれている画像&#10;&#10;自動的に生成された説明">
            <a:extLst>
              <a:ext uri="{FF2B5EF4-FFF2-40B4-BE49-F238E27FC236}">
                <a16:creationId xmlns:a16="http://schemas.microsoft.com/office/drawing/2014/main" id="{7F9A807C-99C0-492B-9BE8-2A429F37866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234039" y="1376393"/>
            <a:ext cx="1613440" cy="1210080"/>
          </a:xfrm>
          <a:prstGeom prst="rect">
            <a:avLst/>
          </a:prstGeom>
        </p:spPr>
      </p:pic>
      <p:pic>
        <p:nvPicPr>
          <p:cNvPr id="6" name="図 5" descr="建物, 屋内, トラック, 工場 が含まれている画像&#10;&#10;自動的に生成された説明">
            <a:extLst>
              <a:ext uri="{FF2B5EF4-FFF2-40B4-BE49-F238E27FC236}">
                <a16:creationId xmlns:a16="http://schemas.microsoft.com/office/drawing/2014/main" id="{4AD1FEFC-25F7-4510-A4E5-37F2D96A7A6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81407" y="1703963"/>
            <a:ext cx="1583128" cy="1187346"/>
          </a:xfrm>
          <a:prstGeom prst="rect">
            <a:avLst/>
          </a:prstGeom>
        </p:spPr>
      </p:pic>
      <p:pic>
        <p:nvPicPr>
          <p:cNvPr id="69" name="図 68">
            <a:extLst>
              <a:ext uri="{FF2B5EF4-FFF2-40B4-BE49-F238E27FC236}">
                <a16:creationId xmlns:a16="http://schemas.microsoft.com/office/drawing/2014/main" id="{9D621430-1A65-447E-B2AF-F5A7CC15B00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14818" y="639077"/>
            <a:ext cx="758363" cy="758363"/>
          </a:xfrm>
          <a:prstGeom prst="rect">
            <a:avLst/>
          </a:prstGeom>
        </p:spPr>
      </p:pic>
      <p:grpSp>
        <p:nvGrpSpPr>
          <p:cNvPr id="65" name="グループ化 64">
            <a:extLst>
              <a:ext uri="{FF2B5EF4-FFF2-40B4-BE49-F238E27FC236}">
                <a16:creationId xmlns:a16="http://schemas.microsoft.com/office/drawing/2014/main" id="{16D9F651-EB7C-4C1B-973E-386490AF59AC}"/>
              </a:ext>
            </a:extLst>
          </p:cNvPr>
          <p:cNvGrpSpPr/>
          <p:nvPr/>
        </p:nvGrpSpPr>
        <p:grpSpPr>
          <a:xfrm>
            <a:off x="4382925" y="1648454"/>
            <a:ext cx="1331305" cy="355507"/>
            <a:chOff x="1684534" y="3784139"/>
            <a:chExt cx="1331305" cy="355507"/>
          </a:xfrm>
        </p:grpSpPr>
        <p:sp>
          <p:nvSpPr>
            <p:cNvPr id="70" name="テキスト ボックス 69">
              <a:extLst>
                <a:ext uri="{FF2B5EF4-FFF2-40B4-BE49-F238E27FC236}">
                  <a16:creationId xmlns:a16="http://schemas.microsoft.com/office/drawing/2014/main" id="{653FB3E3-F4C9-4D52-A1C4-234B3CCA51F4}"/>
                </a:ext>
              </a:extLst>
            </p:cNvPr>
            <p:cNvSpPr txBox="1"/>
            <p:nvPr/>
          </p:nvSpPr>
          <p:spPr>
            <a:xfrm>
              <a:off x="1684534" y="3801092"/>
              <a:ext cx="1324402" cy="338554"/>
            </a:xfrm>
            <a:prstGeom prst="rect">
              <a:avLst/>
            </a:prstGeom>
            <a:noFill/>
          </p:spPr>
          <p:txBody>
            <a:bodyPr wrap="none" rtlCol="0">
              <a:spAutoFit/>
            </a:bodyPr>
            <a:lstStyle/>
            <a:p>
              <a:r>
                <a:rPr lang="ja-JP" altLang="en-US" sz="1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リフトにて運搬</a:t>
              </a:r>
              <a:endParaRPr lang="en-US" altLang="ja-JP" sz="1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a:extLst>
                <a:ext uri="{FF2B5EF4-FFF2-40B4-BE49-F238E27FC236}">
                  <a16:creationId xmlns:a16="http://schemas.microsoft.com/office/drawing/2014/main" id="{742AA589-B86C-4109-BBBF-642135F1D071}"/>
                </a:ext>
              </a:extLst>
            </p:cNvPr>
            <p:cNvSpPr txBox="1"/>
            <p:nvPr/>
          </p:nvSpPr>
          <p:spPr>
            <a:xfrm>
              <a:off x="1691437" y="3784139"/>
              <a:ext cx="1324402" cy="338554"/>
            </a:xfrm>
            <a:prstGeom prst="rect">
              <a:avLst/>
            </a:prstGeom>
            <a:noFill/>
          </p:spPr>
          <p:txBody>
            <a:bodyPr wrap="none" rtlCol="0">
              <a:spAutoFit/>
            </a:bodyPr>
            <a:lstStyle/>
            <a:p>
              <a:r>
                <a:rPr lang="ja-JP" altLang="en-US" sz="1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リフトにて運搬</a:t>
              </a:r>
              <a:endParaRPr lang="en-US" altLang="ja-JP" sz="1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72" name="グループ化 71">
            <a:extLst>
              <a:ext uri="{FF2B5EF4-FFF2-40B4-BE49-F238E27FC236}">
                <a16:creationId xmlns:a16="http://schemas.microsoft.com/office/drawing/2014/main" id="{1A831E19-35A8-44F0-8FE4-951C18A6EDED}"/>
              </a:ext>
            </a:extLst>
          </p:cNvPr>
          <p:cNvGrpSpPr/>
          <p:nvPr/>
        </p:nvGrpSpPr>
        <p:grpSpPr>
          <a:xfrm>
            <a:off x="3078402" y="972137"/>
            <a:ext cx="2134408" cy="355507"/>
            <a:chOff x="1684534" y="3784139"/>
            <a:chExt cx="2134408" cy="355507"/>
          </a:xfrm>
        </p:grpSpPr>
        <p:sp>
          <p:nvSpPr>
            <p:cNvPr id="74" name="テキスト ボックス 73">
              <a:extLst>
                <a:ext uri="{FF2B5EF4-FFF2-40B4-BE49-F238E27FC236}">
                  <a16:creationId xmlns:a16="http://schemas.microsoft.com/office/drawing/2014/main" id="{8203FBE6-1FF7-4F07-910D-D07B7EB4C147}"/>
                </a:ext>
              </a:extLst>
            </p:cNvPr>
            <p:cNvSpPr txBox="1"/>
            <p:nvPr/>
          </p:nvSpPr>
          <p:spPr>
            <a:xfrm>
              <a:off x="1684534" y="3801092"/>
              <a:ext cx="2127505" cy="338554"/>
            </a:xfrm>
            <a:prstGeom prst="rect">
              <a:avLst/>
            </a:prstGeom>
            <a:noFill/>
          </p:spPr>
          <p:txBody>
            <a:bodyPr wrap="none" rtlCol="0">
              <a:spAutoFit/>
            </a:bodyPr>
            <a:lstStyle/>
            <a:p>
              <a:r>
                <a:rPr lang="ja-JP" altLang="en-US" sz="1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パレットに不良積み込み</a:t>
              </a:r>
              <a:endParaRPr lang="en-US" altLang="ja-JP" sz="1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テキスト ボックス 74">
              <a:extLst>
                <a:ext uri="{FF2B5EF4-FFF2-40B4-BE49-F238E27FC236}">
                  <a16:creationId xmlns:a16="http://schemas.microsoft.com/office/drawing/2014/main" id="{C0B9F81C-2D18-4EB6-B9D5-C7A76DEE56B3}"/>
                </a:ext>
              </a:extLst>
            </p:cNvPr>
            <p:cNvSpPr txBox="1"/>
            <p:nvPr/>
          </p:nvSpPr>
          <p:spPr>
            <a:xfrm>
              <a:off x="1691437" y="3784139"/>
              <a:ext cx="2127505" cy="338554"/>
            </a:xfrm>
            <a:prstGeom prst="rect">
              <a:avLst/>
            </a:prstGeom>
            <a:noFill/>
          </p:spPr>
          <p:txBody>
            <a:bodyPr wrap="none" rtlCol="0">
              <a:spAutoFit/>
            </a:bodyPr>
            <a:lstStyle/>
            <a:p>
              <a:r>
                <a:rPr lang="ja-JP" altLang="en-US" sz="1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パレットに不良積み込み</a:t>
              </a:r>
              <a:endParaRPr lang="en-US" altLang="ja-JP" sz="1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76" name="グループ化 75">
            <a:extLst>
              <a:ext uri="{FF2B5EF4-FFF2-40B4-BE49-F238E27FC236}">
                <a16:creationId xmlns:a16="http://schemas.microsoft.com/office/drawing/2014/main" id="{08657AE5-3115-41E6-B5AB-C911E3EA3923}"/>
              </a:ext>
            </a:extLst>
          </p:cNvPr>
          <p:cNvGrpSpPr/>
          <p:nvPr/>
        </p:nvGrpSpPr>
        <p:grpSpPr>
          <a:xfrm>
            <a:off x="3127859" y="6175396"/>
            <a:ext cx="2470548" cy="369332"/>
            <a:chOff x="1733622" y="3870119"/>
            <a:chExt cx="2470548" cy="369332"/>
          </a:xfrm>
        </p:grpSpPr>
        <p:sp>
          <p:nvSpPr>
            <p:cNvPr id="77" name="テキスト ボックス 76">
              <a:extLst>
                <a:ext uri="{FF2B5EF4-FFF2-40B4-BE49-F238E27FC236}">
                  <a16:creationId xmlns:a16="http://schemas.microsoft.com/office/drawing/2014/main" id="{EA13B5F0-4B68-41A9-8FE4-3A2104C3C69E}"/>
                </a:ext>
              </a:extLst>
            </p:cNvPr>
            <p:cNvSpPr txBox="1"/>
            <p:nvPr/>
          </p:nvSpPr>
          <p:spPr>
            <a:xfrm>
              <a:off x="1733622" y="3870119"/>
              <a:ext cx="2470548" cy="369332"/>
            </a:xfrm>
            <a:prstGeom prst="rect">
              <a:avLst/>
            </a:prstGeom>
            <a:noFill/>
          </p:spPr>
          <p:txBody>
            <a:bodyPr wrap="none" rtlCol="0">
              <a:spAutoFit/>
            </a:bodyPr>
            <a:lstStyle/>
            <a:p>
              <a:r>
                <a:rPr lang="ja-JP" altLang="en-US" b="1"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マグネット磁気検査作業</a:t>
              </a:r>
              <a:endParaRPr lang="en-US" altLang="ja-JP" b="1"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8" name="テキスト ボックス 77">
              <a:extLst>
                <a:ext uri="{FF2B5EF4-FFF2-40B4-BE49-F238E27FC236}">
                  <a16:creationId xmlns:a16="http://schemas.microsoft.com/office/drawing/2014/main" id="{4F858181-C1DA-4BE7-B0B7-5882017BA47B}"/>
                </a:ext>
              </a:extLst>
            </p:cNvPr>
            <p:cNvSpPr txBox="1"/>
            <p:nvPr/>
          </p:nvSpPr>
          <p:spPr>
            <a:xfrm>
              <a:off x="1733622" y="3870119"/>
              <a:ext cx="2470548" cy="369332"/>
            </a:xfrm>
            <a:prstGeom prst="rect">
              <a:avLst/>
            </a:prstGeom>
            <a:noFill/>
          </p:spPr>
          <p:txBody>
            <a:bodyPr wrap="none" rtlCol="0">
              <a:spAutoFit/>
            </a:bodyPr>
            <a:lstStyle/>
            <a:p>
              <a:r>
                <a:rPr lang="ja-JP" altLang="en-US" b="1" dirty="0">
                  <a:ln w="0">
                    <a:solidFill>
                      <a:prstClr val="white"/>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マグネット磁気検査作業</a:t>
              </a:r>
              <a:endParaRPr lang="en-US" altLang="ja-JP" b="1" dirty="0">
                <a:ln w="0">
                  <a:solidFill>
                    <a:prstClr val="white"/>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62" name="グループ化 61">
            <a:extLst>
              <a:ext uri="{FF2B5EF4-FFF2-40B4-BE49-F238E27FC236}">
                <a16:creationId xmlns:a16="http://schemas.microsoft.com/office/drawing/2014/main" id="{A383A5C3-CECD-4820-9CD3-B865B6E058FB}"/>
              </a:ext>
            </a:extLst>
          </p:cNvPr>
          <p:cNvGrpSpPr/>
          <p:nvPr/>
        </p:nvGrpSpPr>
        <p:grpSpPr>
          <a:xfrm>
            <a:off x="5896475" y="5826753"/>
            <a:ext cx="2981907" cy="584785"/>
            <a:chOff x="6321615" y="5486283"/>
            <a:chExt cx="2981907" cy="584785"/>
          </a:xfrm>
        </p:grpSpPr>
        <p:grpSp>
          <p:nvGrpSpPr>
            <p:cNvPr id="63" name="グループ化 62">
              <a:extLst>
                <a:ext uri="{FF2B5EF4-FFF2-40B4-BE49-F238E27FC236}">
                  <a16:creationId xmlns:a16="http://schemas.microsoft.com/office/drawing/2014/main" id="{9CD6DB73-6F93-4C71-960B-8A17737B8EF4}"/>
                </a:ext>
              </a:extLst>
            </p:cNvPr>
            <p:cNvGrpSpPr/>
            <p:nvPr/>
          </p:nvGrpSpPr>
          <p:grpSpPr>
            <a:xfrm>
              <a:off x="6321615" y="5486293"/>
              <a:ext cx="2981907" cy="584775"/>
              <a:chOff x="1606881" y="7712780"/>
              <a:chExt cx="3975875" cy="779700"/>
            </a:xfrm>
          </p:grpSpPr>
          <p:sp>
            <p:nvSpPr>
              <p:cNvPr id="66" name="テキスト ボックス 65">
                <a:extLst>
                  <a:ext uri="{FF2B5EF4-FFF2-40B4-BE49-F238E27FC236}">
                    <a16:creationId xmlns:a16="http://schemas.microsoft.com/office/drawing/2014/main" id="{C0BB4D55-7F12-4BD5-AB72-D28486DEC790}"/>
                  </a:ext>
                </a:extLst>
              </p:cNvPr>
              <p:cNvSpPr txBox="1"/>
              <p:nvPr/>
            </p:nvSpPr>
            <p:spPr>
              <a:xfrm>
                <a:off x="1606881" y="7712780"/>
                <a:ext cx="3975875" cy="779700"/>
              </a:xfrm>
              <a:prstGeom prst="rect">
                <a:avLst/>
              </a:prstGeom>
              <a:noFill/>
            </p:spPr>
            <p:txBody>
              <a:bodyPr wrap="none" rtlCol="0">
                <a:spAutoFit/>
              </a:bodyPr>
              <a:lstStyle/>
              <a:p>
                <a:r>
                  <a:rPr lang="ja-JP" altLang="en-US"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作業者の負担大</a:t>
                </a:r>
              </a:p>
            </p:txBody>
          </p:sp>
          <p:sp>
            <p:nvSpPr>
              <p:cNvPr id="67" name="テキスト ボックス 66">
                <a:extLst>
                  <a:ext uri="{FF2B5EF4-FFF2-40B4-BE49-F238E27FC236}">
                    <a16:creationId xmlns:a16="http://schemas.microsoft.com/office/drawing/2014/main" id="{45C97288-660D-460E-B2A7-EA0F25DE2B2C}"/>
                  </a:ext>
                </a:extLst>
              </p:cNvPr>
              <p:cNvSpPr txBox="1"/>
              <p:nvPr/>
            </p:nvSpPr>
            <p:spPr>
              <a:xfrm>
                <a:off x="1606881" y="7712780"/>
                <a:ext cx="3975875" cy="779700"/>
              </a:xfrm>
              <a:prstGeom prst="rect">
                <a:avLst/>
              </a:prstGeom>
              <a:noFill/>
            </p:spPr>
            <p:txBody>
              <a:bodyPr wrap="none" rtlCol="0">
                <a:spAutoFit/>
              </a:bodyPr>
              <a:lstStyle/>
              <a:p>
                <a:r>
                  <a:rPr lang="ja-JP" altLang="en-US" sz="32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作業者の負担大</a:t>
                </a:r>
              </a:p>
            </p:txBody>
          </p:sp>
        </p:grpSp>
        <p:sp>
          <p:nvSpPr>
            <p:cNvPr id="64" name="テキスト ボックス 63">
              <a:extLst>
                <a:ext uri="{FF2B5EF4-FFF2-40B4-BE49-F238E27FC236}">
                  <a16:creationId xmlns:a16="http://schemas.microsoft.com/office/drawing/2014/main" id="{2A1C1B6A-80B4-4A1F-969F-3EAA7DB654B1}"/>
                </a:ext>
              </a:extLst>
            </p:cNvPr>
            <p:cNvSpPr txBox="1"/>
            <p:nvPr/>
          </p:nvSpPr>
          <p:spPr>
            <a:xfrm>
              <a:off x="6321615" y="5486283"/>
              <a:ext cx="2981907" cy="584775"/>
            </a:xfrm>
            <a:prstGeom prst="rect">
              <a:avLst/>
            </a:prstGeom>
            <a:noFill/>
          </p:spPr>
          <p:txBody>
            <a:bodyPr wrap="none" rtlCol="0">
              <a:spAutoFit/>
            </a:bodyPr>
            <a:lstStyle/>
            <a:p>
              <a:r>
                <a:rPr lang="ja-JP" altLang="en-US" sz="32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作業者の負担大</a:t>
              </a:r>
            </a:p>
          </p:txBody>
        </p:sp>
      </p:grpSp>
    </p:spTree>
    <p:custDataLst>
      <p:tags r:id="rId1"/>
    </p:custDataLst>
    <p:extLst>
      <p:ext uri="{BB962C8B-B14F-4D97-AF65-F5344CB8AC3E}">
        <p14:creationId xmlns:p14="http://schemas.microsoft.com/office/powerpoint/2010/main" val="1035604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171" fill="hold"/>
                                        <p:tgtEl>
                                          <p:spTgt spid="32"/>
                                        </p:tgtEl>
                                      </p:cBhvr>
                                    </p:cmd>
                                  </p:childTnLst>
                                </p:cTn>
                              </p:par>
                            </p:childTnLst>
                          </p:cTn>
                        </p:par>
                        <p:par>
                          <p:cTn id="7" fill="hold">
                            <p:stCondLst>
                              <p:cond delay="7171"/>
                            </p:stCondLst>
                            <p:childTnLst>
                              <p:par>
                                <p:cTn id="8" presetID="1" presetClass="mediacall" presetSubtype="0" fill="hold" nodeType="afterEffect">
                                  <p:stCondLst>
                                    <p:cond delay="0"/>
                                  </p:stCondLst>
                                  <p:childTnLst>
                                    <p:cmd type="call" cmd="playFrom(0.0)">
                                      <p:cBhvr>
                                        <p:cTn id="9" dur="7088" fill="hold"/>
                                        <p:tgtEl>
                                          <p:spTgt spid="3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10" fill="hold" display="0">
                  <p:stCondLst>
                    <p:cond delay="indefinite"/>
                  </p:stCondLst>
                </p:cTn>
                <p:tgtEl>
                  <p:spTgt spid="32"/>
                </p:tgtEl>
              </p:cMediaNode>
            </p:video>
            <p:seq concurrent="1" nextAc="seek">
              <p:cTn id="11" restart="whenNotActive" fill="hold" evtFilter="cancelBubble" nodeType="interactiveSeq">
                <p:stCondLst>
                  <p:cond evt="onClick" delay="0">
                    <p:tgtEl>
                      <p:spTgt spid="3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afterEffect">
                                  <p:stCondLst>
                                    <p:cond delay="0"/>
                                  </p:stCondLst>
                                  <p:childTnLst>
                                    <p:cmd type="call" cmd="togglePause">
                                      <p:cBhvr>
                                        <p:cTn id="15" dur="1" fill="hold"/>
                                        <p:tgtEl>
                                          <p:spTgt spid="34"/>
                                        </p:tgtEl>
                                      </p:cBhvr>
                                    </p:cmd>
                                  </p:childTnLst>
                                </p:cTn>
                              </p:par>
                            </p:childTnLst>
                          </p:cTn>
                        </p:par>
                      </p:childTnLst>
                    </p:cTn>
                  </p:par>
                </p:childTnLst>
              </p:cTn>
              <p:nextCondLst>
                <p:cond evt="onClick" delay="0">
                  <p:tgtEl>
                    <p:spTgt spid="34"/>
                  </p:tgtEl>
                </p:cond>
              </p:nextCondLst>
            </p:seq>
            <p:video>
              <p:cMediaNode vol="80000" mute="1">
                <p:cTn id="16" fill="hold" display="0">
                  <p:stCondLst>
                    <p:cond delay="indefinite"/>
                  </p:stCondLst>
                </p:cTn>
                <p:tgtEl>
                  <p:spTgt spid="34"/>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48" name="正方形/長方形 47">
            <a:extLst>
              <a:ext uri="{FF2B5EF4-FFF2-40B4-BE49-F238E27FC236}">
                <a16:creationId xmlns:a16="http://schemas.microsoft.com/office/drawing/2014/main" id="{92A0F627-CEA1-49F2-99F9-A92F63941612}"/>
              </a:ext>
            </a:extLst>
          </p:cNvPr>
          <p:cNvSpPr/>
          <p:nvPr/>
        </p:nvSpPr>
        <p:spPr>
          <a:xfrm>
            <a:off x="4571999" y="1643228"/>
            <a:ext cx="4395854" cy="2235634"/>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5" name="正方形/長方形 24">
            <a:extLst>
              <a:ext uri="{FF2B5EF4-FFF2-40B4-BE49-F238E27FC236}">
                <a16:creationId xmlns:a16="http://schemas.microsoft.com/office/drawing/2014/main" id="{8BA54771-34ED-40B8-90F7-77B03308CF88}"/>
              </a:ext>
            </a:extLst>
          </p:cNvPr>
          <p:cNvSpPr/>
          <p:nvPr/>
        </p:nvSpPr>
        <p:spPr>
          <a:xfrm>
            <a:off x="152401" y="4086302"/>
            <a:ext cx="8866252" cy="2719620"/>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正方形/長方形 1">
            <a:extLst>
              <a:ext uri="{FF2B5EF4-FFF2-40B4-BE49-F238E27FC236}">
                <a16:creationId xmlns:a16="http://schemas.microsoft.com/office/drawing/2014/main" id="{6DFF2F63-312F-4542-BE21-2D07631E4DCD}"/>
              </a:ext>
            </a:extLst>
          </p:cNvPr>
          <p:cNvSpPr/>
          <p:nvPr/>
        </p:nvSpPr>
        <p:spPr>
          <a:xfrm>
            <a:off x="93785" y="1653322"/>
            <a:ext cx="4209538" cy="2225540"/>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 name="グループ化 17">
            <a:extLst>
              <a:ext uri="{FF2B5EF4-FFF2-40B4-BE49-F238E27FC236}">
                <a16:creationId xmlns:a16="http://schemas.microsoft.com/office/drawing/2014/main" id="{E05EF515-7DBE-42A4-BBB3-9A86FA7B82EE}"/>
              </a:ext>
            </a:extLst>
          </p:cNvPr>
          <p:cNvGrpSpPr/>
          <p:nvPr/>
        </p:nvGrpSpPr>
        <p:grpSpPr>
          <a:xfrm>
            <a:off x="4711835" y="1243117"/>
            <a:ext cx="3012913" cy="403943"/>
            <a:chOff x="1402666" y="3648748"/>
            <a:chExt cx="3229781" cy="436286"/>
          </a:xfrm>
        </p:grpSpPr>
        <p:sp>
          <p:nvSpPr>
            <p:cNvPr id="28" name="テキスト ボックス 27">
              <a:extLst>
                <a:ext uri="{FF2B5EF4-FFF2-40B4-BE49-F238E27FC236}">
                  <a16:creationId xmlns:a16="http://schemas.microsoft.com/office/drawing/2014/main" id="{AF32B70E-45E9-4D21-B5F1-96DA2A962E2E}"/>
                </a:ext>
              </a:extLst>
            </p:cNvPr>
            <p:cNvSpPr txBox="1"/>
            <p:nvPr/>
          </p:nvSpPr>
          <p:spPr>
            <a:xfrm>
              <a:off x="1408410" y="3648748"/>
              <a:ext cx="3224037" cy="432146"/>
            </a:xfrm>
            <a:prstGeom prst="rect">
              <a:avLst/>
            </a:prstGeom>
            <a:noFill/>
          </p:spPr>
          <p:txBody>
            <a:bodyPr wrap="none" rtlCol="0">
              <a:spAutoFit/>
            </a:bodyPr>
            <a:lstStyle/>
            <a:p>
              <a:r>
                <a:rPr lang="en-US" altLang="ja-JP"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20</a:t>
              </a:r>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年　金網セット治具改良</a:t>
              </a:r>
            </a:p>
          </p:txBody>
        </p:sp>
        <p:sp>
          <p:nvSpPr>
            <p:cNvPr id="29" name="テキスト ボックス 28">
              <a:extLst>
                <a:ext uri="{FF2B5EF4-FFF2-40B4-BE49-F238E27FC236}">
                  <a16:creationId xmlns:a16="http://schemas.microsoft.com/office/drawing/2014/main" id="{ED7C945B-2320-403D-B6A1-1BC01219D6C2}"/>
                </a:ext>
              </a:extLst>
            </p:cNvPr>
            <p:cNvSpPr txBox="1"/>
            <p:nvPr/>
          </p:nvSpPr>
          <p:spPr>
            <a:xfrm>
              <a:off x="1405538" y="3648748"/>
              <a:ext cx="3224037" cy="432146"/>
            </a:xfrm>
            <a:prstGeom prst="rect">
              <a:avLst/>
            </a:prstGeom>
            <a:noFill/>
          </p:spPr>
          <p:txBody>
            <a:bodyPr wrap="none" rtlCol="0">
              <a:spAutoFit/>
            </a:bodyPr>
            <a:lstStyle/>
            <a:p>
              <a:r>
                <a:rPr lang="en-US" altLang="ja-JP"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20</a:t>
              </a:r>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年　金網セット治具改良</a:t>
              </a:r>
            </a:p>
          </p:txBody>
        </p:sp>
        <p:sp>
          <p:nvSpPr>
            <p:cNvPr id="30" name="テキスト ボックス 29">
              <a:extLst>
                <a:ext uri="{FF2B5EF4-FFF2-40B4-BE49-F238E27FC236}">
                  <a16:creationId xmlns:a16="http://schemas.microsoft.com/office/drawing/2014/main" id="{FAE90655-CD65-437D-B3F9-4757FA1F8A59}"/>
                </a:ext>
              </a:extLst>
            </p:cNvPr>
            <p:cNvSpPr txBox="1"/>
            <p:nvPr/>
          </p:nvSpPr>
          <p:spPr>
            <a:xfrm>
              <a:off x="1402666" y="3652888"/>
              <a:ext cx="3227474" cy="432146"/>
            </a:xfrm>
            <a:prstGeom prst="rect">
              <a:avLst/>
            </a:prstGeom>
            <a:noFill/>
          </p:spPr>
          <p:txBody>
            <a:bodyPr wrap="none" rtlCol="0">
              <a:spAutoFit/>
            </a:bodyPr>
            <a:lstStyle/>
            <a:p>
              <a:r>
                <a:rPr lang="en-US" altLang="ja-JP"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20</a:t>
              </a:r>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年  金網セット治具改良</a:t>
              </a:r>
            </a:p>
          </p:txBody>
        </p:sp>
      </p:grpSp>
      <p:grpSp>
        <p:nvGrpSpPr>
          <p:cNvPr id="35" name="グループ化 34">
            <a:extLst>
              <a:ext uri="{FF2B5EF4-FFF2-40B4-BE49-F238E27FC236}">
                <a16:creationId xmlns:a16="http://schemas.microsoft.com/office/drawing/2014/main" id="{8F1E16CB-B582-4BBD-AD31-F168009F88F7}"/>
              </a:ext>
            </a:extLst>
          </p:cNvPr>
          <p:cNvGrpSpPr/>
          <p:nvPr/>
        </p:nvGrpSpPr>
        <p:grpSpPr>
          <a:xfrm>
            <a:off x="171337" y="1253277"/>
            <a:ext cx="2479637" cy="423698"/>
            <a:chOff x="5034571" y="2876545"/>
            <a:chExt cx="2688791" cy="459438"/>
          </a:xfrm>
        </p:grpSpPr>
        <p:sp>
          <p:nvSpPr>
            <p:cNvPr id="44" name="テキスト ボックス 43">
              <a:extLst>
                <a:ext uri="{FF2B5EF4-FFF2-40B4-BE49-F238E27FC236}">
                  <a16:creationId xmlns:a16="http://schemas.microsoft.com/office/drawing/2014/main" id="{F90124F0-D33D-4B49-9E42-F1870FBBB428}"/>
                </a:ext>
              </a:extLst>
            </p:cNvPr>
            <p:cNvSpPr txBox="1"/>
            <p:nvPr/>
          </p:nvSpPr>
          <p:spPr>
            <a:xfrm>
              <a:off x="5034571" y="2902124"/>
              <a:ext cx="2675459" cy="433859"/>
            </a:xfrm>
            <a:prstGeom prst="rect">
              <a:avLst/>
            </a:prstGeom>
            <a:noFill/>
          </p:spPr>
          <p:txBody>
            <a:bodyPr wrap="none" rtlCol="0">
              <a:spAutoFit/>
            </a:bodyPr>
            <a:lstStyle/>
            <a:p>
              <a:r>
                <a:rPr lang="en-US" altLang="ja-JP"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18</a:t>
              </a:r>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年　作業方法変更</a:t>
              </a:r>
            </a:p>
          </p:txBody>
        </p:sp>
        <p:sp>
          <p:nvSpPr>
            <p:cNvPr id="45" name="テキスト ボックス 44">
              <a:extLst>
                <a:ext uri="{FF2B5EF4-FFF2-40B4-BE49-F238E27FC236}">
                  <a16:creationId xmlns:a16="http://schemas.microsoft.com/office/drawing/2014/main" id="{B464CB6A-0DDA-4527-B6B3-317BAFFF7B31}"/>
                </a:ext>
              </a:extLst>
            </p:cNvPr>
            <p:cNvSpPr txBox="1"/>
            <p:nvPr/>
          </p:nvSpPr>
          <p:spPr>
            <a:xfrm>
              <a:off x="5044427" y="2878055"/>
              <a:ext cx="2675459" cy="433859"/>
            </a:xfrm>
            <a:prstGeom prst="rect">
              <a:avLst/>
            </a:prstGeom>
            <a:noFill/>
          </p:spPr>
          <p:txBody>
            <a:bodyPr wrap="none" rtlCol="0">
              <a:spAutoFit/>
            </a:bodyPr>
            <a:lstStyle/>
            <a:p>
              <a:r>
                <a:rPr lang="en-US" altLang="ja-JP"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18</a:t>
              </a:r>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年　作業方法変更</a:t>
              </a:r>
            </a:p>
          </p:txBody>
        </p:sp>
        <p:sp>
          <p:nvSpPr>
            <p:cNvPr id="46" name="テキスト ボックス 45">
              <a:extLst>
                <a:ext uri="{FF2B5EF4-FFF2-40B4-BE49-F238E27FC236}">
                  <a16:creationId xmlns:a16="http://schemas.microsoft.com/office/drawing/2014/main" id="{D82F310D-2FCF-4147-8F57-A5920178BF27}"/>
                </a:ext>
              </a:extLst>
            </p:cNvPr>
            <p:cNvSpPr txBox="1"/>
            <p:nvPr/>
          </p:nvSpPr>
          <p:spPr>
            <a:xfrm>
              <a:off x="5044427" y="2876545"/>
              <a:ext cx="2678935" cy="433860"/>
            </a:xfrm>
            <a:prstGeom prst="rect">
              <a:avLst/>
            </a:prstGeom>
            <a:noFill/>
          </p:spPr>
          <p:txBody>
            <a:bodyPr wrap="none" rtlCol="0">
              <a:spAutoFit/>
            </a:bodyPr>
            <a:lstStyle/>
            <a:p>
              <a:r>
                <a:rPr lang="en-US" altLang="ja-JP"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18</a:t>
              </a:r>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年  作業方法変更</a:t>
              </a:r>
            </a:p>
          </p:txBody>
        </p:sp>
      </p:grpSp>
      <p:sp>
        <p:nvSpPr>
          <p:cNvPr id="47" name="テキスト ボックス 46">
            <a:extLst>
              <a:ext uri="{FF2B5EF4-FFF2-40B4-BE49-F238E27FC236}">
                <a16:creationId xmlns:a16="http://schemas.microsoft.com/office/drawing/2014/main" id="{D3C1B4BC-1BCF-4A1D-B8FF-CFFC56C22995}"/>
              </a:ext>
            </a:extLst>
          </p:cNvPr>
          <p:cNvSpPr txBox="1"/>
          <p:nvPr/>
        </p:nvSpPr>
        <p:spPr>
          <a:xfrm>
            <a:off x="149992" y="766658"/>
            <a:ext cx="2170787" cy="461665"/>
          </a:xfrm>
          <a:prstGeom prst="rect">
            <a:avLst/>
          </a:prstGeom>
          <a:solidFill>
            <a:schemeClr val="tx1"/>
          </a:solidFill>
          <a:ln>
            <a:solidFill>
              <a:schemeClr val="tx1"/>
            </a:solidFill>
          </a:ln>
        </p:spPr>
        <p:txBody>
          <a:bodyPr wrap="none" rtlCol="0">
            <a:spAutoFit/>
          </a:bodyPr>
          <a:lstStyle/>
          <a:p>
            <a:r>
              <a:rPr lang="ja-JP" altLang="en-US" sz="2400" b="1" dirty="0">
                <a:ln>
                  <a:solidFill>
                    <a:schemeClr val="tx1"/>
                  </a:solidFill>
                </a:ln>
                <a:solidFill>
                  <a:schemeClr val="bg1">
                    <a:lumMod val="95000"/>
                    <a:lumOff val="5000"/>
                  </a:schemeClr>
                </a:solidFill>
                <a:latin typeface="Meiryo UI" panose="020B0604030504040204" pitchFamily="50" charset="-128"/>
                <a:ea typeface="Meiryo UI" panose="020B0604030504040204" pitchFamily="50" charset="-128"/>
              </a:rPr>
              <a:t>過去の取り組み</a:t>
            </a:r>
          </a:p>
        </p:txBody>
      </p:sp>
      <p:grpSp>
        <p:nvGrpSpPr>
          <p:cNvPr id="26" name="グループ化 25">
            <a:extLst>
              <a:ext uri="{FF2B5EF4-FFF2-40B4-BE49-F238E27FC236}">
                <a16:creationId xmlns:a16="http://schemas.microsoft.com/office/drawing/2014/main" id="{F9D07FDC-2BDB-423F-902E-9902ABB351C6}"/>
              </a:ext>
            </a:extLst>
          </p:cNvPr>
          <p:cNvGrpSpPr/>
          <p:nvPr/>
        </p:nvGrpSpPr>
        <p:grpSpPr>
          <a:xfrm>
            <a:off x="133157" y="3824537"/>
            <a:ext cx="2813796" cy="462031"/>
            <a:chOff x="1387330" y="3648351"/>
            <a:chExt cx="3051136" cy="501003"/>
          </a:xfrm>
        </p:grpSpPr>
        <p:sp>
          <p:nvSpPr>
            <p:cNvPr id="27" name="テキスト ボックス 26">
              <a:extLst>
                <a:ext uri="{FF2B5EF4-FFF2-40B4-BE49-F238E27FC236}">
                  <a16:creationId xmlns:a16="http://schemas.microsoft.com/office/drawing/2014/main" id="{0016F040-6994-49C8-BD06-8D2CB7C0B196}"/>
                </a:ext>
              </a:extLst>
            </p:cNvPr>
            <p:cNvSpPr txBox="1"/>
            <p:nvPr/>
          </p:nvSpPr>
          <p:spPr>
            <a:xfrm>
              <a:off x="1408411" y="3648748"/>
              <a:ext cx="3012673" cy="500606"/>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あるべき姿とのギャップ</a:t>
              </a:r>
            </a:p>
          </p:txBody>
        </p:sp>
        <p:sp>
          <p:nvSpPr>
            <p:cNvPr id="31" name="テキスト ボックス 30">
              <a:extLst>
                <a:ext uri="{FF2B5EF4-FFF2-40B4-BE49-F238E27FC236}">
                  <a16:creationId xmlns:a16="http://schemas.microsoft.com/office/drawing/2014/main" id="{1548FB07-2C2C-430A-A989-CA37EC3228B9}"/>
                </a:ext>
              </a:extLst>
            </p:cNvPr>
            <p:cNvSpPr txBox="1"/>
            <p:nvPr/>
          </p:nvSpPr>
          <p:spPr>
            <a:xfrm>
              <a:off x="1387553" y="3648747"/>
              <a:ext cx="3050913" cy="500606"/>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あるべき姿とのギャップ</a:t>
              </a:r>
            </a:p>
          </p:txBody>
        </p:sp>
        <p:sp>
          <p:nvSpPr>
            <p:cNvPr id="32" name="テキスト ボックス 31">
              <a:extLst>
                <a:ext uri="{FF2B5EF4-FFF2-40B4-BE49-F238E27FC236}">
                  <a16:creationId xmlns:a16="http://schemas.microsoft.com/office/drawing/2014/main" id="{D5656465-1FFB-4CC8-B3DC-5C3BF38A8860}"/>
                </a:ext>
              </a:extLst>
            </p:cNvPr>
            <p:cNvSpPr txBox="1"/>
            <p:nvPr/>
          </p:nvSpPr>
          <p:spPr>
            <a:xfrm>
              <a:off x="1387330" y="3648351"/>
              <a:ext cx="3050915" cy="500605"/>
            </a:xfrm>
            <a:prstGeom prst="rect">
              <a:avLst/>
            </a:prstGeom>
            <a:noFill/>
          </p:spPr>
          <p:txBody>
            <a:bodyPr wrap="none" rtlCol="0">
              <a:spAutoFit/>
            </a:bodyPr>
            <a:lstStyle/>
            <a:p>
              <a:r>
                <a:rPr lang="ja-JP" altLang="en-US"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あるべき姿とのギャップ</a:t>
              </a:r>
            </a:p>
          </p:txBody>
        </p:sp>
      </p:grpSp>
      <p:grpSp>
        <p:nvGrpSpPr>
          <p:cNvPr id="33" name="グループ化 32">
            <a:extLst>
              <a:ext uri="{FF2B5EF4-FFF2-40B4-BE49-F238E27FC236}">
                <a16:creationId xmlns:a16="http://schemas.microsoft.com/office/drawing/2014/main" id="{34C6C1F6-310C-4CCF-A227-6F312696C171}"/>
              </a:ext>
            </a:extLst>
          </p:cNvPr>
          <p:cNvGrpSpPr/>
          <p:nvPr/>
        </p:nvGrpSpPr>
        <p:grpSpPr>
          <a:xfrm>
            <a:off x="0" y="87370"/>
            <a:ext cx="7217042" cy="590501"/>
            <a:chOff x="1408410" y="3643022"/>
            <a:chExt cx="7217042" cy="590501"/>
          </a:xfrm>
        </p:grpSpPr>
        <p:sp>
          <p:nvSpPr>
            <p:cNvPr id="34" name="テキスト ボックス 33">
              <a:extLst>
                <a:ext uri="{FF2B5EF4-FFF2-40B4-BE49-F238E27FC236}">
                  <a16:creationId xmlns:a16="http://schemas.microsoft.com/office/drawing/2014/main" id="{B4890550-231E-4715-97E2-9F3B1E7D8071}"/>
                </a:ext>
              </a:extLst>
            </p:cNvPr>
            <p:cNvSpPr txBox="1"/>
            <p:nvPr/>
          </p:nvSpPr>
          <p:spPr>
            <a:xfrm>
              <a:off x="1408410" y="3648748"/>
              <a:ext cx="7217040" cy="584775"/>
            </a:xfrm>
            <a:prstGeom prst="rect">
              <a:avLst/>
            </a:prstGeom>
            <a:noFill/>
          </p:spPr>
          <p:txBody>
            <a:bodyPr wrap="none" rtlCol="0">
              <a:spAutoFit/>
            </a:bodyPr>
            <a:lstStyle/>
            <a:p>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Step1.</a:t>
              </a: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問題の明確化</a:t>
              </a:r>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問題を明確にする</a:t>
              </a:r>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36" name="テキスト ボックス 35">
              <a:extLst>
                <a:ext uri="{FF2B5EF4-FFF2-40B4-BE49-F238E27FC236}">
                  <a16:creationId xmlns:a16="http://schemas.microsoft.com/office/drawing/2014/main" id="{DF42F7EF-FAA6-4866-A65C-20788D9A2DD1}"/>
                </a:ext>
              </a:extLst>
            </p:cNvPr>
            <p:cNvSpPr txBox="1"/>
            <p:nvPr/>
          </p:nvSpPr>
          <p:spPr>
            <a:xfrm>
              <a:off x="1408410" y="3643022"/>
              <a:ext cx="7217040" cy="584775"/>
            </a:xfrm>
            <a:prstGeom prst="rect">
              <a:avLst/>
            </a:prstGeom>
            <a:noFill/>
          </p:spPr>
          <p:txBody>
            <a:bodyPr wrap="none" rtlCol="0">
              <a:spAutoFit/>
            </a:bodyPr>
            <a:lstStyle/>
            <a:p>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Step1.</a:t>
              </a: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問題の明確化</a:t>
              </a:r>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問題を明確にする</a:t>
              </a:r>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37" name="テキスト ボックス 36">
              <a:extLst>
                <a:ext uri="{FF2B5EF4-FFF2-40B4-BE49-F238E27FC236}">
                  <a16:creationId xmlns:a16="http://schemas.microsoft.com/office/drawing/2014/main" id="{56FFF1BE-A07F-4BDF-B931-BE8B915C1861}"/>
                </a:ext>
              </a:extLst>
            </p:cNvPr>
            <p:cNvSpPr txBox="1"/>
            <p:nvPr/>
          </p:nvSpPr>
          <p:spPr>
            <a:xfrm>
              <a:off x="1408412" y="3648748"/>
              <a:ext cx="7217040" cy="584775"/>
            </a:xfrm>
            <a:prstGeom prst="rect">
              <a:avLst/>
            </a:prstGeom>
            <a:noFill/>
          </p:spPr>
          <p:txBody>
            <a:bodyPr wrap="none" rtlCol="0">
              <a:spAutoFit/>
            </a:bodyPr>
            <a:lstStyle/>
            <a:p>
              <a:r>
                <a:rPr lang="en-US" altLang="ja-JP"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Step1.</a:t>
              </a:r>
              <a:r>
                <a:rPr lang="ja-JP" altLang="en-US"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問題の明確化</a:t>
              </a:r>
              <a:r>
                <a:rPr lang="en-US" altLang="ja-JP"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問題を明確にする</a:t>
              </a:r>
              <a:r>
                <a:rPr lang="en-US" altLang="ja-JP" sz="32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pic>
        <p:nvPicPr>
          <p:cNvPr id="39" name="図 38">
            <a:extLst>
              <a:ext uri="{FF2B5EF4-FFF2-40B4-BE49-F238E27FC236}">
                <a16:creationId xmlns:a16="http://schemas.microsoft.com/office/drawing/2014/main" id="{8C1217F5-28AE-414B-9F57-DE02010EB7E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8515" b="93465" l="7871" r="93677">
                        <a14:foregroundMark x1="33677" y1="8515" x2="39097" y2="10891"/>
                        <a14:foregroundMark x1="9677" y1="37624" x2="9677" y2="39604"/>
                        <a14:foregroundMark x1="8129" y1="60792" x2="7871" y2="69109"/>
                        <a14:foregroundMark x1="59484" y1="90099" x2="55871" y2="94059"/>
                        <a14:foregroundMark x1="90710" y1="69901" x2="90710" y2="80198"/>
                        <a14:foregroundMark x1="90839" y1="44752" x2="90839" y2="49505"/>
                        <a14:foregroundMark x1="93677" y1="71287" x2="93290" y2="76832"/>
                      </a14:backgroundRemoval>
                    </a14:imgEffect>
                  </a14:imgLayer>
                </a14:imgProps>
              </a:ext>
            </a:extLst>
          </a:blip>
          <a:stretch>
            <a:fillRect/>
          </a:stretch>
        </p:blipFill>
        <p:spPr>
          <a:xfrm>
            <a:off x="4508994" y="2260319"/>
            <a:ext cx="1482657" cy="966119"/>
          </a:xfrm>
          <a:prstGeom prst="rect">
            <a:avLst/>
          </a:prstGeom>
        </p:spPr>
      </p:pic>
      <p:sp>
        <p:nvSpPr>
          <p:cNvPr id="3" name="四角形: 角を丸くする 2">
            <a:extLst>
              <a:ext uri="{FF2B5EF4-FFF2-40B4-BE49-F238E27FC236}">
                <a16:creationId xmlns:a16="http://schemas.microsoft.com/office/drawing/2014/main" id="{58E61323-0F29-4232-89E4-0CB7A6DCED04}"/>
              </a:ext>
            </a:extLst>
          </p:cNvPr>
          <p:cNvSpPr/>
          <p:nvPr/>
        </p:nvSpPr>
        <p:spPr>
          <a:xfrm>
            <a:off x="5148457" y="2930021"/>
            <a:ext cx="440794" cy="296418"/>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4" name="図 63">
            <a:extLst>
              <a:ext uri="{FF2B5EF4-FFF2-40B4-BE49-F238E27FC236}">
                <a16:creationId xmlns:a16="http://schemas.microsoft.com/office/drawing/2014/main" id="{5E53DAEB-2884-4D7B-AC45-5B4F41F5AC65}"/>
              </a:ext>
            </a:extLst>
          </p:cNvPr>
          <p:cNvPicPr>
            <a:picLocks noChangeAspect="1"/>
          </p:cNvPicPr>
          <p:nvPr/>
        </p:nvPicPr>
        <p:blipFill>
          <a:blip r:embed="rId6"/>
          <a:stretch>
            <a:fillRect/>
          </a:stretch>
        </p:blipFill>
        <p:spPr>
          <a:xfrm>
            <a:off x="516243" y="2022617"/>
            <a:ext cx="3562667" cy="1778762"/>
          </a:xfrm>
          <a:prstGeom prst="rect">
            <a:avLst/>
          </a:prstGeom>
        </p:spPr>
      </p:pic>
      <p:graphicFrame>
        <p:nvGraphicFramePr>
          <p:cNvPr id="65" name="グラフ 64">
            <a:extLst>
              <a:ext uri="{FF2B5EF4-FFF2-40B4-BE49-F238E27FC236}">
                <a16:creationId xmlns:a16="http://schemas.microsoft.com/office/drawing/2014/main" id="{49CF0805-61FD-491D-B55F-7D4FEBBACFF8}"/>
              </a:ext>
            </a:extLst>
          </p:cNvPr>
          <p:cNvGraphicFramePr>
            <a:graphicFrameLocks/>
          </p:cNvGraphicFramePr>
          <p:nvPr/>
        </p:nvGraphicFramePr>
        <p:xfrm>
          <a:off x="266600" y="4637741"/>
          <a:ext cx="5638057" cy="3267298"/>
        </p:xfrm>
        <a:graphic>
          <a:graphicData uri="http://schemas.openxmlformats.org/drawingml/2006/chart">
            <c:chart xmlns:c="http://schemas.openxmlformats.org/drawingml/2006/chart" xmlns:r="http://schemas.openxmlformats.org/officeDocument/2006/relationships" r:id="rId7"/>
          </a:graphicData>
        </a:graphic>
      </p:graphicFrame>
      <p:cxnSp>
        <p:nvCxnSpPr>
          <p:cNvPr id="19" name="直線コネクタ 18">
            <a:extLst>
              <a:ext uri="{FF2B5EF4-FFF2-40B4-BE49-F238E27FC236}">
                <a16:creationId xmlns:a16="http://schemas.microsoft.com/office/drawing/2014/main" id="{BBC59416-258E-4A2E-AB15-4ADD49B38E4B}"/>
              </a:ext>
            </a:extLst>
          </p:cNvPr>
          <p:cNvCxnSpPr>
            <a:cxnSpLocks/>
          </p:cNvCxnSpPr>
          <p:nvPr/>
        </p:nvCxnSpPr>
        <p:spPr>
          <a:xfrm>
            <a:off x="4078910" y="5200894"/>
            <a:ext cx="1760956" cy="0"/>
          </a:xfrm>
          <a:prstGeom prst="line">
            <a:avLst/>
          </a:prstGeom>
          <a:ln w="381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2392B11D-45BD-4679-941A-A510C981DAA3}"/>
              </a:ext>
            </a:extLst>
          </p:cNvPr>
          <p:cNvCxnSpPr>
            <a:cxnSpLocks/>
          </p:cNvCxnSpPr>
          <p:nvPr/>
        </p:nvCxnSpPr>
        <p:spPr>
          <a:xfrm>
            <a:off x="5419654" y="5264458"/>
            <a:ext cx="0" cy="1073628"/>
          </a:xfrm>
          <a:prstGeom prst="straightConnector1">
            <a:avLst/>
          </a:prstGeom>
          <a:ln w="38100">
            <a:solidFill>
              <a:srgbClr val="FF0000"/>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86" name="グループ化 85">
            <a:extLst>
              <a:ext uri="{FF2B5EF4-FFF2-40B4-BE49-F238E27FC236}">
                <a16:creationId xmlns:a16="http://schemas.microsoft.com/office/drawing/2014/main" id="{62829A13-83F2-4C50-A819-4F029BDF9AE1}"/>
              </a:ext>
            </a:extLst>
          </p:cNvPr>
          <p:cNvGrpSpPr/>
          <p:nvPr/>
        </p:nvGrpSpPr>
        <p:grpSpPr>
          <a:xfrm>
            <a:off x="6174557" y="1632788"/>
            <a:ext cx="888591" cy="374034"/>
            <a:chOff x="1640030" y="4046904"/>
            <a:chExt cx="888591" cy="374034"/>
          </a:xfrm>
        </p:grpSpPr>
        <p:sp>
          <p:nvSpPr>
            <p:cNvPr id="87" name="テキスト ボックス 86">
              <a:extLst>
                <a:ext uri="{FF2B5EF4-FFF2-40B4-BE49-F238E27FC236}">
                  <a16:creationId xmlns:a16="http://schemas.microsoft.com/office/drawing/2014/main" id="{55B9D72F-3132-4886-85DB-835B2EE82819}"/>
                </a:ext>
              </a:extLst>
            </p:cNvPr>
            <p:cNvSpPr txBox="1"/>
            <p:nvPr/>
          </p:nvSpPr>
          <p:spPr>
            <a:xfrm>
              <a:off x="1651458" y="4051606"/>
              <a:ext cx="877163" cy="369332"/>
            </a:xfrm>
            <a:prstGeom prst="rect">
              <a:avLst/>
            </a:prstGeom>
            <a:noFill/>
          </p:spPr>
          <p:txBody>
            <a:bodyPr wrap="none" rtlCol="0">
              <a:spAutoFit/>
            </a:bodyPr>
            <a:lstStyle/>
            <a:p>
              <a:r>
                <a:rPr lang="ja-JP" altLang="en-US"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改善前</a:t>
              </a:r>
              <a:endParaRPr lang="en-US" altLang="ja-JP"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テキスト ボックス 87">
              <a:extLst>
                <a:ext uri="{FF2B5EF4-FFF2-40B4-BE49-F238E27FC236}">
                  <a16:creationId xmlns:a16="http://schemas.microsoft.com/office/drawing/2014/main" id="{A168A1DB-7618-4708-A0AE-E5BCD6BD0825}"/>
                </a:ext>
              </a:extLst>
            </p:cNvPr>
            <p:cNvSpPr txBox="1"/>
            <p:nvPr/>
          </p:nvSpPr>
          <p:spPr>
            <a:xfrm>
              <a:off x="1640030" y="4046904"/>
              <a:ext cx="877163" cy="369332"/>
            </a:xfrm>
            <a:prstGeom prst="rect">
              <a:avLst/>
            </a:prstGeom>
            <a:noFill/>
          </p:spPr>
          <p:txBody>
            <a:bodyPr wrap="none" rtlCol="0">
              <a:spAutoFit/>
            </a:bodyPr>
            <a:lstStyle/>
            <a:p>
              <a:r>
                <a:rPr lang="ja-JP" altLang="en-US"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改善前</a:t>
              </a:r>
              <a:endParaRPr lang="en-US" altLang="ja-JP"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89" name="グループ化 88">
            <a:extLst>
              <a:ext uri="{FF2B5EF4-FFF2-40B4-BE49-F238E27FC236}">
                <a16:creationId xmlns:a16="http://schemas.microsoft.com/office/drawing/2014/main" id="{B710334C-6EF8-47A4-B30F-F47C86F72CE3}"/>
              </a:ext>
            </a:extLst>
          </p:cNvPr>
          <p:cNvGrpSpPr/>
          <p:nvPr/>
        </p:nvGrpSpPr>
        <p:grpSpPr>
          <a:xfrm>
            <a:off x="7607414" y="1626768"/>
            <a:ext cx="888591" cy="374790"/>
            <a:chOff x="1640030" y="4051606"/>
            <a:chExt cx="888591" cy="374790"/>
          </a:xfrm>
        </p:grpSpPr>
        <p:sp>
          <p:nvSpPr>
            <p:cNvPr id="90" name="テキスト ボックス 89">
              <a:extLst>
                <a:ext uri="{FF2B5EF4-FFF2-40B4-BE49-F238E27FC236}">
                  <a16:creationId xmlns:a16="http://schemas.microsoft.com/office/drawing/2014/main" id="{08D7F804-E1F4-43CB-BD10-A65A9673EC4A}"/>
                </a:ext>
              </a:extLst>
            </p:cNvPr>
            <p:cNvSpPr txBox="1"/>
            <p:nvPr/>
          </p:nvSpPr>
          <p:spPr>
            <a:xfrm>
              <a:off x="1651458" y="4051606"/>
              <a:ext cx="877163" cy="369332"/>
            </a:xfrm>
            <a:prstGeom prst="rect">
              <a:avLst/>
            </a:prstGeom>
            <a:noFill/>
          </p:spPr>
          <p:txBody>
            <a:bodyPr wrap="none" rtlCol="0">
              <a:spAutoFit/>
            </a:bodyPr>
            <a:lstStyle/>
            <a:p>
              <a:r>
                <a:rPr lang="ja-JP" altLang="en-US"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改善後</a:t>
              </a:r>
              <a:endParaRPr lang="en-US" altLang="ja-JP"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1" name="テキスト ボックス 90">
              <a:extLst>
                <a:ext uri="{FF2B5EF4-FFF2-40B4-BE49-F238E27FC236}">
                  <a16:creationId xmlns:a16="http://schemas.microsoft.com/office/drawing/2014/main" id="{0CB6FD48-4712-46F4-A706-3FB94383A3A4}"/>
                </a:ext>
              </a:extLst>
            </p:cNvPr>
            <p:cNvSpPr txBox="1"/>
            <p:nvPr/>
          </p:nvSpPr>
          <p:spPr>
            <a:xfrm>
              <a:off x="1640030" y="4057064"/>
              <a:ext cx="877163" cy="369332"/>
            </a:xfrm>
            <a:prstGeom prst="rect">
              <a:avLst/>
            </a:prstGeom>
            <a:noFill/>
          </p:spPr>
          <p:txBody>
            <a:bodyPr wrap="none" rtlCol="0">
              <a:spAutoFit/>
            </a:bodyPr>
            <a:lstStyle/>
            <a:p>
              <a:r>
                <a:rPr lang="ja-JP" altLang="en-US"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改善後</a:t>
              </a:r>
              <a:endParaRPr lang="en-US" altLang="ja-JP"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4" name="吹き出し: 角を丸めた四角形 3">
            <a:extLst>
              <a:ext uri="{FF2B5EF4-FFF2-40B4-BE49-F238E27FC236}">
                <a16:creationId xmlns:a16="http://schemas.microsoft.com/office/drawing/2014/main" id="{4B777D4D-738C-4481-A88F-CCA0D721FB69}"/>
              </a:ext>
            </a:extLst>
          </p:cNvPr>
          <p:cNvSpPr/>
          <p:nvPr/>
        </p:nvSpPr>
        <p:spPr>
          <a:xfrm>
            <a:off x="2931166" y="4617167"/>
            <a:ext cx="992434" cy="404116"/>
          </a:xfrm>
          <a:prstGeom prst="wedgeRoundRectCallout">
            <a:avLst>
              <a:gd name="adj1" fmla="val -57359"/>
              <a:gd name="adj2" fmla="val 105635"/>
              <a:gd name="adj3" fmla="val 16667"/>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テキスト ボックス 81">
            <a:extLst>
              <a:ext uri="{FF2B5EF4-FFF2-40B4-BE49-F238E27FC236}">
                <a16:creationId xmlns:a16="http://schemas.microsoft.com/office/drawing/2014/main" id="{4268C2DC-59A3-4059-9000-6297F0260D3E}"/>
              </a:ext>
            </a:extLst>
          </p:cNvPr>
          <p:cNvSpPr txBox="1"/>
          <p:nvPr/>
        </p:nvSpPr>
        <p:spPr>
          <a:xfrm>
            <a:off x="2911857" y="4682921"/>
            <a:ext cx="1031051" cy="261610"/>
          </a:xfrm>
          <a:prstGeom prst="rect">
            <a:avLst/>
          </a:prstGeom>
          <a:noFill/>
        </p:spPr>
        <p:txBody>
          <a:bodyPr wrap="none" rtlCol="0">
            <a:spAutoFit/>
          </a:bodyPr>
          <a:lstStyle/>
          <a:p>
            <a:r>
              <a:rPr lang="ja-JP" altLang="en-US" sz="11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作業方法変更</a:t>
            </a:r>
          </a:p>
        </p:txBody>
      </p:sp>
      <p:sp>
        <p:nvSpPr>
          <p:cNvPr id="83" name="吹き出し: 角を丸めた四角形 82">
            <a:extLst>
              <a:ext uri="{FF2B5EF4-FFF2-40B4-BE49-F238E27FC236}">
                <a16:creationId xmlns:a16="http://schemas.microsoft.com/office/drawing/2014/main" id="{9445DD20-F20C-4D1A-9306-21849AD15DF5}"/>
              </a:ext>
            </a:extLst>
          </p:cNvPr>
          <p:cNvSpPr/>
          <p:nvPr/>
        </p:nvSpPr>
        <p:spPr>
          <a:xfrm>
            <a:off x="4274879" y="4645327"/>
            <a:ext cx="1355989" cy="404116"/>
          </a:xfrm>
          <a:prstGeom prst="wedgeRoundRectCallout">
            <a:avLst>
              <a:gd name="adj1" fmla="val -58928"/>
              <a:gd name="adj2" fmla="val 130630"/>
              <a:gd name="adj3" fmla="val 16667"/>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テキスト ボックス 83">
            <a:extLst>
              <a:ext uri="{FF2B5EF4-FFF2-40B4-BE49-F238E27FC236}">
                <a16:creationId xmlns:a16="http://schemas.microsoft.com/office/drawing/2014/main" id="{5E9345CF-19A5-4027-9927-8DE388E67C0C}"/>
              </a:ext>
            </a:extLst>
          </p:cNvPr>
          <p:cNvSpPr txBox="1"/>
          <p:nvPr/>
        </p:nvSpPr>
        <p:spPr>
          <a:xfrm>
            <a:off x="4279360" y="4726192"/>
            <a:ext cx="1327608" cy="261610"/>
          </a:xfrm>
          <a:prstGeom prst="rect">
            <a:avLst/>
          </a:prstGeom>
          <a:noFill/>
        </p:spPr>
        <p:txBody>
          <a:bodyPr wrap="none" rtlCol="0">
            <a:spAutoFit/>
          </a:bodyPr>
          <a:lstStyle/>
          <a:p>
            <a:r>
              <a:rPr lang="ja-JP" altLang="en-US" sz="11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金網セット治具改良</a:t>
            </a:r>
          </a:p>
        </p:txBody>
      </p:sp>
      <p:grpSp>
        <p:nvGrpSpPr>
          <p:cNvPr id="79" name="Group 237">
            <a:extLst>
              <a:ext uri="{FF2B5EF4-FFF2-40B4-BE49-F238E27FC236}">
                <a16:creationId xmlns:a16="http://schemas.microsoft.com/office/drawing/2014/main" id="{2E8D84CB-DD97-44E4-A81E-35747E392E91}"/>
              </a:ext>
            </a:extLst>
          </p:cNvPr>
          <p:cNvGrpSpPr>
            <a:grpSpLocks/>
          </p:cNvGrpSpPr>
          <p:nvPr/>
        </p:nvGrpSpPr>
        <p:grpSpPr bwMode="auto">
          <a:xfrm>
            <a:off x="6196910" y="2057099"/>
            <a:ext cx="2496909" cy="1505965"/>
            <a:chOff x="2308" y="488"/>
            <a:chExt cx="1852" cy="1117"/>
          </a:xfrm>
        </p:grpSpPr>
        <p:sp>
          <p:nvSpPr>
            <p:cNvPr id="80" name="Line 238">
              <a:extLst>
                <a:ext uri="{FF2B5EF4-FFF2-40B4-BE49-F238E27FC236}">
                  <a16:creationId xmlns:a16="http://schemas.microsoft.com/office/drawing/2014/main" id="{8CA5C1A6-4B6A-4D07-82CB-B5AA1913DFC7}"/>
                </a:ext>
              </a:extLst>
            </p:cNvPr>
            <p:cNvSpPr>
              <a:spLocks noChangeShapeType="1"/>
            </p:cNvSpPr>
            <p:nvPr/>
          </p:nvSpPr>
          <p:spPr bwMode="auto">
            <a:xfrm>
              <a:off x="3362" y="1070"/>
              <a:ext cx="0" cy="240"/>
            </a:xfrm>
            <a:prstGeom prst="line">
              <a:avLst/>
            </a:prstGeom>
            <a:noFill/>
            <a:ln w="28575">
              <a:solidFill>
                <a:srgbClr val="FF0000"/>
              </a:solidFill>
              <a:prstDash val="sysDot"/>
              <a:round/>
              <a:headEnd type="none" w="med"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81" name="Text Box 239">
              <a:extLst>
                <a:ext uri="{FF2B5EF4-FFF2-40B4-BE49-F238E27FC236}">
                  <a16:creationId xmlns:a16="http://schemas.microsoft.com/office/drawing/2014/main" id="{391252AD-8488-4551-A8B3-2065B3AD26CD}"/>
                </a:ext>
              </a:extLst>
            </p:cNvPr>
            <p:cNvSpPr txBox="1">
              <a:spLocks noChangeArrowheads="1"/>
            </p:cNvSpPr>
            <p:nvPr/>
          </p:nvSpPr>
          <p:spPr bwMode="auto">
            <a:xfrm>
              <a:off x="3014" y="1262"/>
              <a:ext cx="614" cy="2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1200" b="0" i="0" u="none" strike="noStrike" kern="0" cap="none" spc="0" normalizeH="0" baseline="0" noProof="0" dirty="0">
                  <a:ln>
                    <a:noFill/>
                  </a:ln>
                  <a:solidFill>
                    <a:srgbClr val="FF0000"/>
                  </a:solidFill>
                  <a:effectLst/>
                  <a:uLnTx/>
                  <a:uFillTx/>
                  <a:latin typeface="Arial" panose="020B0604020202020204" pitchFamily="34" charset="0"/>
                  <a:ea typeface="HG創英角ﾎﾟｯﾌﾟ体" panose="040B0A09000000000000" pitchFamily="49" charset="-128"/>
                </a:rPr>
                <a:t>３㎜</a:t>
              </a:r>
            </a:p>
          </p:txBody>
        </p:sp>
        <p:sp>
          <p:nvSpPr>
            <p:cNvPr id="98" name="Line 240">
              <a:extLst>
                <a:ext uri="{FF2B5EF4-FFF2-40B4-BE49-F238E27FC236}">
                  <a16:creationId xmlns:a16="http://schemas.microsoft.com/office/drawing/2014/main" id="{7E720ACA-4AA2-4179-817E-8485C3AAFF71}"/>
                </a:ext>
              </a:extLst>
            </p:cNvPr>
            <p:cNvSpPr>
              <a:spLocks noChangeShapeType="1"/>
            </p:cNvSpPr>
            <p:nvPr/>
          </p:nvSpPr>
          <p:spPr bwMode="auto">
            <a:xfrm flipH="1">
              <a:off x="2834" y="1306"/>
              <a:ext cx="852" cy="0"/>
            </a:xfrm>
            <a:prstGeom prst="line">
              <a:avLst/>
            </a:prstGeom>
            <a:noFill/>
            <a:ln w="38100">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99" name="Line 241">
              <a:extLst>
                <a:ext uri="{FF2B5EF4-FFF2-40B4-BE49-F238E27FC236}">
                  <a16:creationId xmlns:a16="http://schemas.microsoft.com/office/drawing/2014/main" id="{0159CA40-0673-4A27-B6E9-668CCECF72D0}"/>
                </a:ext>
              </a:extLst>
            </p:cNvPr>
            <p:cNvSpPr>
              <a:spLocks noChangeShapeType="1"/>
            </p:cNvSpPr>
            <p:nvPr/>
          </p:nvSpPr>
          <p:spPr bwMode="auto">
            <a:xfrm flipH="1">
              <a:off x="2868" y="1438"/>
              <a:ext cx="688" cy="4"/>
            </a:xfrm>
            <a:prstGeom prst="line">
              <a:avLst/>
            </a:prstGeom>
            <a:noFill/>
            <a:ln w="38100">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grpSp>
          <p:nvGrpSpPr>
            <p:cNvPr id="100" name="Group 242">
              <a:extLst>
                <a:ext uri="{FF2B5EF4-FFF2-40B4-BE49-F238E27FC236}">
                  <a16:creationId xmlns:a16="http://schemas.microsoft.com/office/drawing/2014/main" id="{CBADB555-26E3-4956-A9F0-A3B864D7B36F}"/>
                </a:ext>
              </a:extLst>
            </p:cNvPr>
            <p:cNvGrpSpPr>
              <a:grpSpLocks/>
            </p:cNvGrpSpPr>
            <p:nvPr/>
          </p:nvGrpSpPr>
          <p:grpSpPr bwMode="auto">
            <a:xfrm>
              <a:off x="2308" y="540"/>
              <a:ext cx="760" cy="774"/>
              <a:chOff x="2304" y="668"/>
              <a:chExt cx="760" cy="774"/>
            </a:xfrm>
          </p:grpSpPr>
          <p:sp>
            <p:nvSpPr>
              <p:cNvPr id="113" name="AutoShape 243">
                <a:extLst>
                  <a:ext uri="{FF2B5EF4-FFF2-40B4-BE49-F238E27FC236}">
                    <a16:creationId xmlns:a16="http://schemas.microsoft.com/office/drawing/2014/main" id="{80F5505A-5EB2-4802-AEC6-29CCB9A1A3E3}"/>
                  </a:ext>
                </a:extLst>
              </p:cNvPr>
              <p:cNvSpPr>
                <a:spLocks noChangeArrowheads="1"/>
              </p:cNvSpPr>
              <p:nvPr/>
            </p:nvSpPr>
            <p:spPr bwMode="auto">
              <a:xfrm>
                <a:off x="2364" y="1016"/>
                <a:ext cx="600" cy="426"/>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gradFill rotWithShape="1">
                <a:gsLst>
                  <a:gs pos="0">
                    <a:srgbClr val="C0C0C0"/>
                  </a:gs>
                  <a:gs pos="50000">
                    <a:srgbClr val="C0C0C0">
                      <a:gamma/>
                      <a:tint val="0"/>
                      <a:invGamma/>
                    </a:srgbClr>
                  </a:gs>
                  <a:gs pos="100000">
                    <a:srgbClr val="C0C0C0"/>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114" name="Rectangle 244">
                <a:extLst>
                  <a:ext uri="{FF2B5EF4-FFF2-40B4-BE49-F238E27FC236}">
                    <a16:creationId xmlns:a16="http://schemas.microsoft.com/office/drawing/2014/main" id="{D2E54FB4-EF82-4F43-937D-294CBB0FBFB9}"/>
                  </a:ext>
                </a:extLst>
              </p:cNvPr>
              <p:cNvSpPr>
                <a:spLocks noChangeArrowheads="1"/>
              </p:cNvSpPr>
              <p:nvPr/>
            </p:nvSpPr>
            <p:spPr bwMode="auto">
              <a:xfrm>
                <a:off x="2363" y="825"/>
                <a:ext cx="593" cy="130"/>
              </a:xfrm>
              <a:prstGeom prst="rect">
                <a:avLst/>
              </a:prstGeom>
              <a:solidFill>
                <a:srgbClr val="C0C0C0"/>
              </a:soli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115" name="Rectangle 245">
                <a:extLst>
                  <a:ext uri="{FF2B5EF4-FFF2-40B4-BE49-F238E27FC236}">
                    <a16:creationId xmlns:a16="http://schemas.microsoft.com/office/drawing/2014/main" id="{C9FDBAF8-C920-49BC-9651-884B3CD1B7EE}"/>
                  </a:ext>
                </a:extLst>
              </p:cNvPr>
              <p:cNvSpPr>
                <a:spLocks noChangeArrowheads="1"/>
              </p:cNvSpPr>
              <p:nvPr/>
            </p:nvSpPr>
            <p:spPr bwMode="auto">
              <a:xfrm flipV="1">
                <a:off x="2590" y="668"/>
                <a:ext cx="127" cy="158"/>
              </a:xfrm>
              <a:prstGeom prst="rect">
                <a:avLst/>
              </a:prstGeom>
              <a:solidFill>
                <a:srgbClr val="C0C0C0"/>
              </a:soli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116" name="Rectangle 246">
                <a:extLst>
                  <a:ext uri="{FF2B5EF4-FFF2-40B4-BE49-F238E27FC236}">
                    <a16:creationId xmlns:a16="http://schemas.microsoft.com/office/drawing/2014/main" id="{3C4F86D9-C265-4E35-A2E6-847C8A1D20D2}"/>
                  </a:ext>
                </a:extLst>
              </p:cNvPr>
              <p:cNvSpPr>
                <a:spLocks noChangeArrowheads="1"/>
              </p:cNvSpPr>
              <p:nvPr/>
            </p:nvSpPr>
            <p:spPr bwMode="auto">
              <a:xfrm>
                <a:off x="2304" y="950"/>
                <a:ext cx="760" cy="67"/>
              </a:xfrm>
              <a:prstGeom prst="rect">
                <a:avLst/>
              </a:prstGeom>
              <a:solidFill>
                <a:srgbClr val="C0C0C0"/>
              </a:soli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117" name="Line 247">
                <a:extLst>
                  <a:ext uri="{FF2B5EF4-FFF2-40B4-BE49-F238E27FC236}">
                    <a16:creationId xmlns:a16="http://schemas.microsoft.com/office/drawing/2014/main" id="{B4680F65-06BB-4DF6-B48F-B612A67EEAC0}"/>
                  </a:ext>
                </a:extLst>
              </p:cNvPr>
              <p:cNvSpPr>
                <a:spLocks noChangeShapeType="1"/>
              </p:cNvSpPr>
              <p:nvPr/>
            </p:nvSpPr>
            <p:spPr bwMode="auto">
              <a:xfrm flipH="1" flipV="1">
                <a:off x="2671" y="1020"/>
                <a:ext cx="4" cy="416"/>
              </a:xfrm>
              <a:prstGeom prst="line">
                <a:avLst/>
              </a:prstGeom>
              <a:noFill/>
              <a:ln w="28575">
                <a:solidFill>
                  <a:srgbClr val="000000"/>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118" name="Text Box 248">
                <a:extLst>
                  <a:ext uri="{FF2B5EF4-FFF2-40B4-BE49-F238E27FC236}">
                    <a16:creationId xmlns:a16="http://schemas.microsoft.com/office/drawing/2014/main" id="{841B161F-5066-4075-AC5E-373757974C08}"/>
                  </a:ext>
                </a:extLst>
              </p:cNvPr>
              <p:cNvSpPr txBox="1">
                <a:spLocks noChangeArrowheads="1"/>
              </p:cNvSpPr>
              <p:nvPr/>
            </p:nvSpPr>
            <p:spPr bwMode="auto">
              <a:xfrm rot="16200000">
                <a:off x="2381" y="1127"/>
                <a:ext cx="412" cy="2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2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rPr>
                  <a:t>22.5</a:t>
                </a:r>
              </a:p>
            </p:txBody>
          </p:sp>
          <p:sp>
            <p:nvSpPr>
              <p:cNvPr id="119" name="Rectangle 249">
                <a:extLst>
                  <a:ext uri="{FF2B5EF4-FFF2-40B4-BE49-F238E27FC236}">
                    <a16:creationId xmlns:a16="http://schemas.microsoft.com/office/drawing/2014/main" id="{63E2DBFF-76BF-444A-A5A9-6574753FFF4A}"/>
                  </a:ext>
                </a:extLst>
              </p:cNvPr>
              <p:cNvSpPr>
                <a:spLocks noChangeArrowheads="1"/>
              </p:cNvSpPr>
              <p:nvPr/>
            </p:nvSpPr>
            <p:spPr bwMode="auto">
              <a:xfrm>
                <a:off x="2369" y="903"/>
                <a:ext cx="580" cy="68"/>
              </a:xfrm>
              <a:prstGeom prst="rect">
                <a:avLst/>
              </a:prstGeom>
              <a:solidFill>
                <a:srgbClr val="C0C0C0"/>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120" name="Rectangle 250">
                <a:extLst>
                  <a:ext uri="{FF2B5EF4-FFF2-40B4-BE49-F238E27FC236}">
                    <a16:creationId xmlns:a16="http://schemas.microsoft.com/office/drawing/2014/main" id="{C7101E01-76B6-46DF-AA85-F1D5803C48F2}"/>
                  </a:ext>
                </a:extLst>
              </p:cNvPr>
              <p:cNvSpPr>
                <a:spLocks noChangeArrowheads="1"/>
              </p:cNvSpPr>
              <p:nvPr/>
            </p:nvSpPr>
            <p:spPr bwMode="auto">
              <a:xfrm>
                <a:off x="2595" y="796"/>
                <a:ext cx="118" cy="66"/>
              </a:xfrm>
              <a:prstGeom prst="rect">
                <a:avLst/>
              </a:prstGeom>
              <a:solidFill>
                <a:srgbClr val="C0C0C0"/>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121" name="Freeform 251">
                <a:extLst>
                  <a:ext uri="{FF2B5EF4-FFF2-40B4-BE49-F238E27FC236}">
                    <a16:creationId xmlns:a16="http://schemas.microsoft.com/office/drawing/2014/main" id="{959EFADD-B3D5-4073-A1C1-BA4F6F9F2268}"/>
                  </a:ext>
                </a:extLst>
              </p:cNvPr>
              <p:cNvSpPr>
                <a:spLocks/>
              </p:cNvSpPr>
              <p:nvPr/>
            </p:nvSpPr>
            <p:spPr bwMode="auto">
              <a:xfrm>
                <a:off x="2785" y="777"/>
                <a:ext cx="114" cy="286"/>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122" name="Freeform 252">
                <a:extLst>
                  <a:ext uri="{FF2B5EF4-FFF2-40B4-BE49-F238E27FC236}">
                    <a16:creationId xmlns:a16="http://schemas.microsoft.com/office/drawing/2014/main" id="{BD41598E-70B7-4A43-B475-2838E9D54F0E}"/>
                  </a:ext>
                </a:extLst>
              </p:cNvPr>
              <p:cNvSpPr>
                <a:spLocks/>
              </p:cNvSpPr>
              <p:nvPr/>
            </p:nvSpPr>
            <p:spPr bwMode="auto">
              <a:xfrm>
                <a:off x="2414" y="774"/>
                <a:ext cx="112" cy="287"/>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grpSp>
        <p:grpSp>
          <p:nvGrpSpPr>
            <p:cNvPr id="101" name="Group 253">
              <a:extLst>
                <a:ext uri="{FF2B5EF4-FFF2-40B4-BE49-F238E27FC236}">
                  <a16:creationId xmlns:a16="http://schemas.microsoft.com/office/drawing/2014/main" id="{22D2BD52-95DB-4E8B-8735-9BB5E11DBFEF}"/>
                </a:ext>
              </a:extLst>
            </p:cNvPr>
            <p:cNvGrpSpPr>
              <a:grpSpLocks/>
            </p:cNvGrpSpPr>
            <p:nvPr/>
          </p:nvGrpSpPr>
          <p:grpSpPr bwMode="auto">
            <a:xfrm>
              <a:off x="3358" y="488"/>
              <a:ext cx="802" cy="950"/>
              <a:chOff x="3546" y="688"/>
              <a:chExt cx="802" cy="950"/>
            </a:xfrm>
          </p:grpSpPr>
          <p:sp>
            <p:nvSpPr>
              <p:cNvPr id="103" name="AutoShape 254">
                <a:extLst>
                  <a:ext uri="{FF2B5EF4-FFF2-40B4-BE49-F238E27FC236}">
                    <a16:creationId xmlns:a16="http://schemas.microsoft.com/office/drawing/2014/main" id="{907E130A-1266-4E09-98AB-FCF5E298ABC9}"/>
                  </a:ext>
                </a:extLst>
              </p:cNvPr>
              <p:cNvSpPr>
                <a:spLocks noChangeArrowheads="1"/>
              </p:cNvSpPr>
              <p:nvPr/>
            </p:nvSpPr>
            <p:spPr bwMode="auto">
              <a:xfrm>
                <a:off x="3609" y="1069"/>
                <a:ext cx="633" cy="569"/>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gradFill rotWithShape="1">
                <a:gsLst>
                  <a:gs pos="0">
                    <a:srgbClr val="C0C0C0"/>
                  </a:gs>
                  <a:gs pos="50000">
                    <a:srgbClr val="C0C0C0">
                      <a:gamma/>
                      <a:tint val="0"/>
                      <a:invGamma/>
                    </a:srgbClr>
                  </a:gs>
                  <a:gs pos="100000">
                    <a:srgbClr val="C0C0C0"/>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104" name="Rectangle 255">
                <a:extLst>
                  <a:ext uri="{FF2B5EF4-FFF2-40B4-BE49-F238E27FC236}">
                    <a16:creationId xmlns:a16="http://schemas.microsoft.com/office/drawing/2014/main" id="{0FE665C7-1E03-4A83-965F-72D17B8E11BA}"/>
                  </a:ext>
                </a:extLst>
              </p:cNvPr>
              <p:cNvSpPr>
                <a:spLocks noChangeArrowheads="1"/>
              </p:cNvSpPr>
              <p:nvPr/>
            </p:nvSpPr>
            <p:spPr bwMode="auto">
              <a:xfrm>
                <a:off x="3608" y="858"/>
                <a:ext cx="626" cy="144"/>
              </a:xfrm>
              <a:prstGeom prst="rect">
                <a:avLst/>
              </a:prstGeom>
              <a:solidFill>
                <a:srgbClr val="C0C0C0"/>
              </a:soli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105" name="Rectangle 256">
                <a:extLst>
                  <a:ext uri="{FF2B5EF4-FFF2-40B4-BE49-F238E27FC236}">
                    <a16:creationId xmlns:a16="http://schemas.microsoft.com/office/drawing/2014/main" id="{C35435E2-B7B2-414D-B6D9-55D04998D09F}"/>
                  </a:ext>
                </a:extLst>
              </p:cNvPr>
              <p:cNvSpPr>
                <a:spLocks noChangeArrowheads="1"/>
              </p:cNvSpPr>
              <p:nvPr/>
            </p:nvSpPr>
            <p:spPr bwMode="auto">
              <a:xfrm flipV="1">
                <a:off x="3848" y="688"/>
                <a:ext cx="118" cy="171"/>
              </a:xfrm>
              <a:prstGeom prst="rect">
                <a:avLst/>
              </a:prstGeom>
              <a:solidFill>
                <a:srgbClr val="C0C0C0"/>
              </a:soli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106" name="Rectangle 257">
                <a:extLst>
                  <a:ext uri="{FF2B5EF4-FFF2-40B4-BE49-F238E27FC236}">
                    <a16:creationId xmlns:a16="http://schemas.microsoft.com/office/drawing/2014/main" id="{6EFCB452-BB0C-45DE-AA18-88717496F3E7}"/>
                  </a:ext>
                </a:extLst>
              </p:cNvPr>
              <p:cNvSpPr>
                <a:spLocks noChangeArrowheads="1"/>
              </p:cNvSpPr>
              <p:nvPr/>
            </p:nvSpPr>
            <p:spPr bwMode="auto">
              <a:xfrm>
                <a:off x="3546" y="996"/>
                <a:ext cx="802" cy="75"/>
              </a:xfrm>
              <a:prstGeom prst="rect">
                <a:avLst/>
              </a:prstGeom>
              <a:solidFill>
                <a:srgbClr val="C0C0C0"/>
              </a:soli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107" name="Rectangle 258">
                <a:extLst>
                  <a:ext uri="{FF2B5EF4-FFF2-40B4-BE49-F238E27FC236}">
                    <a16:creationId xmlns:a16="http://schemas.microsoft.com/office/drawing/2014/main" id="{2DEE6195-619F-4A2D-A080-FDFB3B954A03}"/>
                  </a:ext>
                </a:extLst>
              </p:cNvPr>
              <p:cNvSpPr>
                <a:spLocks noChangeArrowheads="1"/>
              </p:cNvSpPr>
              <p:nvPr/>
            </p:nvSpPr>
            <p:spPr bwMode="auto">
              <a:xfrm>
                <a:off x="3615" y="944"/>
                <a:ext cx="612" cy="75"/>
              </a:xfrm>
              <a:prstGeom prst="rect">
                <a:avLst/>
              </a:prstGeom>
              <a:solidFill>
                <a:srgbClr val="C0C0C0"/>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108" name="Rectangle 259">
                <a:extLst>
                  <a:ext uri="{FF2B5EF4-FFF2-40B4-BE49-F238E27FC236}">
                    <a16:creationId xmlns:a16="http://schemas.microsoft.com/office/drawing/2014/main" id="{17E2C144-C760-470D-AE63-2C5726DABD8E}"/>
                  </a:ext>
                </a:extLst>
              </p:cNvPr>
              <p:cNvSpPr>
                <a:spLocks noChangeArrowheads="1"/>
              </p:cNvSpPr>
              <p:nvPr/>
            </p:nvSpPr>
            <p:spPr bwMode="auto">
              <a:xfrm>
                <a:off x="3857" y="825"/>
                <a:ext cx="97" cy="66"/>
              </a:xfrm>
              <a:prstGeom prst="rect">
                <a:avLst/>
              </a:prstGeom>
              <a:solidFill>
                <a:srgbClr val="C0C0C0"/>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109" name="Freeform 260">
                <a:extLst>
                  <a:ext uri="{FF2B5EF4-FFF2-40B4-BE49-F238E27FC236}">
                    <a16:creationId xmlns:a16="http://schemas.microsoft.com/office/drawing/2014/main" id="{DCA6B715-19DC-4D71-AA84-99B5360B4ABD}"/>
                  </a:ext>
                </a:extLst>
              </p:cNvPr>
              <p:cNvSpPr>
                <a:spLocks/>
              </p:cNvSpPr>
              <p:nvPr/>
            </p:nvSpPr>
            <p:spPr bwMode="auto">
              <a:xfrm>
                <a:off x="4054" y="804"/>
                <a:ext cx="120" cy="318"/>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110" name="Freeform 261">
                <a:extLst>
                  <a:ext uri="{FF2B5EF4-FFF2-40B4-BE49-F238E27FC236}">
                    <a16:creationId xmlns:a16="http://schemas.microsoft.com/office/drawing/2014/main" id="{E4D782E6-34E3-4005-BE3B-41FAE70D9F62}"/>
                  </a:ext>
                </a:extLst>
              </p:cNvPr>
              <p:cNvSpPr>
                <a:spLocks/>
              </p:cNvSpPr>
              <p:nvPr/>
            </p:nvSpPr>
            <p:spPr bwMode="auto">
              <a:xfrm>
                <a:off x="3662" y="801"/>
                <a:ext cx="118" cy="318"/>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111" name="Line 262">
                <a:extLst>
                  <a:ext uri="{FF2B5EF4-FFF2-40B4-BE49-F238E27FC236}">
                    <a16:creationId xmlns:a16="http://schemas.microsoft.com/office/drawing/2014/main" id="{FDDAC7E1-18F6-49D5-AF00-2A6C34FC6DCB}"/>
                  </a:ext>
                </a:extLst>
              </p:cNvPr>
              <p:cNvSpPr>
                <a:spLocks noChangeShapeType="1"/>
              </p:cNvSpPr>
              <p:nvPr/>
            </p:nvSpPr>
            <p:spPr bwMode="auto">
              <a:xfrm flipH="1" flipV="1">
                <a:off x="3915" y="1070"/>
                <a:ext cx="8" cy="565"/>
              </a:xfrm>
              <a:prstGeom prst="line">
                <a:avLst/>
              </a:prstGeom>
              <a:noFill/>
              <a:ln w="28575">
                <a:solidFill>
                  <a:srgbClr val="000000"/>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112" name="Text Box 263">
                <a:extLst>
                  <a:ext uri="{FF2B5EF4-FFF2-40B4-BE49-F238E27FC236}">
                    <a16:creationId xmlns:a16="http://schemas.microsoft.com/office/drawing/2014/main" id="{611AE924-071E-4A7A-8649-C0CC92D2E314}"/>
                  </a:ext>
                </a:extLst>
              </p:cNvPr>
              <p:cNvSpPr txBox="1">
                <a:spLocks noChangeArrowheads="1"/>
              </p:cNvSpPr>
              <p:nvPr/>
            </p:nvSpPr>
            <p:spPr bwMode="auto">
              <a:xfrm rot="16200000">
                <a:off x="3595" y="1204"/>
                <a:ext cx="442" cy="2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200" b="0" i="0" u="none" strike="noStrike" kern="0" cap="none" spc="0" normalizeH="0" baseline="0" noProof="0" dirty="0">
                    <a:ln>
                      <a:noFill/>
                    </a:ln>
                    <a:solidFill>
                      <a:srgbClr val="000000"/>
                    </a:solidFill>
                    <a:effectLst/>
                    <a:uLnTx/>
                    <a:uFillTx/>
                    <a:latin typeface="Arial" panose="020B0604020202020204" pitchFamily="34" charset="0"/>
                    <a:ea typeface="HG創英角ﾎﾟｯﾌﾟ体" panose="040B0A09000000000000" pitchFamily="49" charset="-128"/>
                  </a:rPr>
                  <a:t>25.5</a:t>
                </a:r>
              </a:p>
            </p:txBody>
          </p:sp>
        </p:grpSp>
        <p:sp>
          <p:nvSpPr>
            <p:cNvPr id="102" name="Line 264">
              <a:extLst>
                <a:ext uri="{FF2B5EF4-FFF2-40B4-BE49-F238E27FC236}">
                  <a16:creationId xmlns:a16="http://schemas.microsoft.com/office/drawing/2014/main" id="{579EBC0C-DA6C-407D-A016-0FA49EBA15A9}"/>
                </a:ext>
              </a:extLst>
            </p:cNvPr>
            <p:cNvSpPr>
              <a:spLocks noChangeShapeType="1"/>
            </p:cNvSpPr>
            <p:nvPr/>
          </p:nvSpPr>
          <p:spPr bwMode="auto">
            <a:xfrm flipH="1" flipV="1">
              <a:off x="3358" y="1430"/>
              <a:ext cx="0" cy="175"/>
            </a:xfrm>
            <a:prstGeom prst="line">
              <a:avLst/>
            </a:prstGeom>
            <a:noFill/>
            <a:ln w="28575">
              <a:solidFill>
                <a:srgbClr val="FF0000"/>
              </a:solidFill>
              <a:prstDash val="sysDot"/>
              <a:round/>
              <a:headEnd type="none" w="med"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grpSp>
      <p:grpSp>
        <p:nvGrpSpPr>
          <p:cNvPr id="61" name="グループ化 60">
            <a:extLst>
              <a:ext uri="{FF2B5EF4-FFF2-40B4-BE49-F238E27FC236}">
                <a16:creationId xmlns:a16="http://schemas.microsoft.com/office/drawing/2014/main" id="{0139A947-9071-4BCE-8B74-635C3A6F4183}"/>
              </a:ext>
            </a:extLst>
          </p:cNvPr>
          <p:cNvGrpSpPr/>
          <p:nvPr/>
        </p:nvGrpSpPr>
        <p:grpSpPr>
          <a:xfrm>
            <a:off x="5172965" y="3553805"/>
            <a:ext cx="3466220" cy="374034"/>
            <a:chOff x="1640030" y="4046904"/>
            <a:chExt cx="3466220" cy="374034"/>
          </a:xfrm>
        </p:grpSpPr>
        <p:sp>
          <p:nvSpPr>
            <p:cNvPr id="62" name="テキスト ボックス 61">
              <a:extLst>
                <a:ext uri="{FF2B5EF4-FFF2-40B4-BE49-F238E27FC236}">
                  <a16:creationId xmlns:a16="http://schemas.microsoft.com/office/drawing/2014/main" id="{8AD0990C-8382-4CA0-8BF5-19084747FCA6}"/>
                </a:ext>
              </a:extLst>
            </p:cNvPr>
            <p:cNvSpPr txBox="1"/>
            <p:nvPr/>
          </p:nvSpPr>
          <p:spPr>
            <a:xfrm>
              <a:off x="1651458" y="4051606"/>
              <a:ext cx="3454792" cy="369332"/>
            </a:xfrm>
            <a:prstGeom prst="rect">
              <a:avLst/>
            </a:prstGeom>
            <a:noFill/>
          </p:spPr>
          <p:txBody>
            <a:bodyPr wrap="none" rtlCol="0">
              <a:spAutoFit/>
            </a:bodyPr>
            <a:lstStyle/>
            <a:p>
              <a:r>
                <a:rPr lang="ja-JP" altLang="en-US"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金網が深くセットできるよう改良実施</a:t>
              </a:r>
              <a:endParaRPr lang="en-US" altLang="ja-JP"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テキスト ボックス 62">
              <a:extLst>
                <a:ext uri="{FF2B5EF4-FFF2-40B4-BE49-F238E27FC236}">
                  <a16:creationId xmlns:a16="http://schemas.microsoft.com/office/drawing/2014/main" id="{0D7FB51A-2EA7-4A54-B2C0-3A0B31F06E31}"/>
                </a:ext>
              </a:extLst>
            </p:cNvPr>
            <p:cNvSpPr txBox="1"/>
            <p:nvPr/>
          </p:nvSpPr>
          <p:spPr>
            <a:xfrm>
              <a:off x="1640030" y="4046904"/>
              <a:ext cx="3454792" cy="369332"/>
            </a:xfrm>
            <a:prstGeom prst="rect">
              <a:avLst/>
            </a:prstGeom>
            <a:noFill/>
          </p:spPr>
          <p:txBody>
            <a:bodyPr wrap="none" rtlCol="0">
              <a:spAutoFit/>
            </a:bodyPr>
            <a:lstStyle/>
            <a:p>
              <a:r>
                <a:rPr lang="ja-JP" altLang="en-US"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金網が深くセットできるよう改良実施</a:t>
              </a:r>
              <a:endParaRPr lang="en-US" altLang="ja-JP"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 name="吹き出し: 角を丸めた四角形 4">
            <a:extLst>
              <a:ext uri="{FF2B5EF4-FFF2-40B4-BE49-F238E27FC236}">
                <a16:creationId xmlns:a16="http://schemas.microsoft.com/office/drawing/2014/main" id="{E301E83B-69D7-429F-BD40-48D16E0164A3}"/>
              </a:ext>
            </a:extLst>
          </p:cNvPr>
          <p:cNvSpPr/>
          <p:nvPr/>
        </p:nvSpPr>
        <p:spPr>
          <a:xfrm>
            <a:off x="6054656" y="1979000"/>
            <a:ext cx="2817269" cy="1584689"/>
          </a:xfrm>
          <a:prstGeom prst="wedgeRoundRectCallout">
            <a:avLst>
              <a:gd name="adj1" fmla="val -69518"/>
              <a:gd name="adj2" fmla="val 17687"/>
              <a:gd name="adj3" fmla="val 16667"/>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テキスト ボックス 179">
            <a:extLst>
              <a:ext uri="{FF2B5EF4-FFF2-40B4-BE49-F238E27FC236}">
                <a16:creationId xmlns:a16="http://schemas.microsoft.com/office/drawing/2014/main" id="{F6323D02-B35C-4E92-8078-CE34ED5CA07A}"/>
              </a:ext>
            </a:extLst>
          </p:cNvPr>
          <p:cNvSpPr txBox="1"/>
          <p:nvPr/>
        </p:nvSpPr>
        <p:spPr>
          <a:xfrm>
            <a:off x="370275" y="4395439"/>
            <a:ext cx="361244" cy="257369"/>
          </a:xfrm>
          <a:prstGeom prst="rect">
            <a:avLst/>
          </a:prstGeom>
          <a:noFill/>
          <a:ln>
            <a:noFill/>
          </a:ln>
        </p:spPr>
        <p:txBody>
          <a:bodyPr wrap="none" lIns="36000" tIns="36000" rIns="36000" bIns="3600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1200" dirty="0">
                <a:ln>
                  <a:solidFill>
                    <a:prstClr val="black"/>
                  </a:solidFill>
                </a:ln>
                <a:solidFill>
                  <a:prstClr val="black"/>
                </a:solidFill>
                <a:latin typeface="Meiryo UI" panose="020B0604030504040204" pitchFamily="50" charset="-128"/>
                <a:ea typeface="Meiryo UI" panose="020B0604030504040204" pitchFamily="50" charset="-128"/>
              </a:rPr>
              <a:t>(</a:t>
            </a:r>
            <a:r>
              <a:rPr lang="ja-JP" altLang="en-US" sz="1200" dirty="0">
                <a:ln>
                  <a:solidFill>
                    <a:prstClr val="black"/>
                  </a:solidFill>
                </a:ln>
                <a:solidFill>
                  <a:prstClr val="black"/>
                </a:solidFill>
                <a:latin typeface="Meiryo UI" panose="020B0604030504040204" pitchFamily="50" charset="-128"/>
                <a:ea typeface="Meiryo UI" panose="020B0604030504040204" pitchFamily="50" charset="-128"/>
              </a:rPr>
              <a:t>本</a:t>
            </a:r>
            <a:r>
              <a:rPr lang="en-US" altLang="ja-JP" sz="1200" dirty="0">
                <a:ln>
                  <a:solidFill>
                    <a:prstClr val="black"/>
                  </a:solidFill>
                </a:ln>
                <a:solidFill>
                  <a:prstClr val="black"/>
                </a:solidFill>
                <a:latin typeface="Meiryo UI" panose="020B0604030504040204" pitchFamily="50" charset="-128"/>
                <a:ea typeface="Meiryo UI" panose="020B0604030504040204" pitchFamily="50" charset="-128"/>
              </a:rPr>
              <a:t>)</a:t>
            </a:r>
          </a:p>
        </p:txBody>
      </p:sp>
      <p:sp>
        <p:nvSpPr>
          <p:cNvPr id="124" name="テキスト ボックス 123">
            <a:extLst>
              <a:ext uri="{FF2B5EF4-FFF2-40B4-BE49-F238E27FC236}">
                <a16:creationId xmlns:a16="http://schemas.microsoft.com/office/drawing/2014/main" id="{7B636997-9437-423A-B2F0-4B80B698F823}"/>
              </a:ext>
            </a:extLst>
          </p:cNvPr>
          <p:cNvSpPr txBox="1"/>
          <p:nvPr/>
        </p:nvSpPr>
        <p:spPr>
          <a:xfrm>
            <a:off x="4176769" y="4349779"/>
            <a:ext cx="2411256" cy="323165"/>
          </a:xfrm>
          <a:prstGeom prst="rect">
            <a:avLst/>
          </a:prstGeom>
          <a:noFill/>
        </p:spPr>
        <p:txBody>
          <a:bodyPr wrap="square" rtlCol="0">
            <a:spAutoFit/>
          </a:bodyPr>
          <a:lstStyle/>
          <a:p>
            <a:r>
              <a:rPr kumimoji="1" lang="ja-JP" altLang="en-US" sz="500" b="1" dirty="0">
                <a:solidFill>
                  <a:schemeClr val="bg1">
                    <a:lumMod val="95000"/>
                    <a:lumOff val="5000"/>
                  </a:schemeClr>
                </a:solidFill>
                <a:latin typeface="Meiryo UI" panose="020B0604030504040204" pitchFamily="50" charset="-128"/>
                <a:ea typeface="Meiryo UI" panose="020B0604030504040204" pitchFamily="50" charset="-128"/>
              </a:rPr>
              <a:t>期間：</a:t>
            </a:r>
            <a:r>
              <a:rPr kumimoji="1" lang="en-US" altLang="ja-JP" sz="500" b="1" dirty="0">
                <a:solidFill>
                  <a:schemeClr val="bg1">
                    <a:lumMod val="95000"/>
                    <a:lumOff val="5000"/>
                  </a:schemeClr>
                </a:solidFill>
                <a:latin typeface="Meiryo UI" panose="020B0604030504040204" pitchFamily="50" charset="-128"/>
                <a:ea typeface="Meiryo UI" panose="020B0604030504040204" pitchFamily="50" charset="-128"/>
              </a:rPr>
              <a:t>15</a:t>
            </a:r>
            <a:r>
              <a:rPr kumimoji="1" lang="ja-JP" altLang="en-US" sz="500" b="1"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500" b="1" dirty="0">
                <a:solidFill>
                  <a:schemeClr val="bg1">
                    <a:lumMod val="95000"/>
                    <a:lumOff val="5000"/>
                  </a:schemeClr>
                </a:solidFill>
                <a:latin typeface="Meiryo UI" panose="020B0604030504040204" pitchFamily="50" charset="-128"/>
                <a:ea typeface="Meiryo UI" panose="020B0604030504040204" pitchFamily="50" charset="-128"/>
              </a:rPr>
              <a:t>1</a:t>
            </a:r>
            <a:r>
              <a:rPr kumimoji="1" lang="ja-JP" altLang="en-US" sz="500" b="1"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500" b="1" dirty="0">
                <a:solidFill>
                  <a:schemeClr val="bg1">
                    <a:lumMod val="95000"/>
                    <a:lumOff val="5000"/>
                  </a:schemeClr>
                </a:solidFill>
                <a:latin typeface="Meiryo UI" panose="020B0604030504040204" pitchFamily="50" charset="-128"/>
                <a:ea typeface="Meiryo UI" panose="020B0604030504040204" pitchFamily="50" charset="-128"/>
              </a:rPr>
              <a:t>1</a:t>
            </a:r>
            <a:r>
              <a:rPr kumimoji="1" lang="ja-JP" altLang="en-US" sz="500" b="1" dirty="0">
                <a:solidFill>
                  <a:schemeClr val="bg1">
                    <a:lumMod val="95000"/>
                    <a:lumOff val="5000"/>
                  </a:schemeClr>
                </a:solidFill>
                <a:latin typeface="Meiryo UI" panose="020B0604030504040204" pitchFamily="50" charset="-128"/>
                <a:ea typeface="Meiryo UI" panose="020B0604030504040204" pitchFamily="50" charset="-128"/>
              </a:rPr>
              <a:t>日～</a:t>
            </a:r>
            <a:r>
              <a:rPr kumimoji="1" lang="en-US" altLang="ja-JP" sz="500" b="1" dirty="0">
                <a:solidFill>
                  <a:schemeClr val="bg1">
                    <a:lumMod val="95000"/>
                    <a:lumOff val="5000"/>
                  </a:schemeClr>
                </a:solidFill>
                <a:latin typeface="Meiryo UI" panose="020B0604030504040204" pitchFamily="50" charset="-128"/>
                <a:ea typeface="Meiryo UI" panose="020B0604030504040204" pitchFamily="50" charset="-128"/>
              </a:rPr>
              <a:t>21</a:t>
            </a:r>
            <a:r>
              <a:rPr kumimoji="1" lang="ja-JP" altLang="en-US" sz="500" b="1" dirty="0">
                <a:solidFill>
                  <a:schemeClr val="bg1">
                    <a:lumMod val="95000"/>
                    <a:lumOff val="5000"/>
                  </a:schemeClr>
                </a:solidFill>
                <a:latin typeface="Meiryo UI" panose="020B0604030504040204" pitchFamily="50" charset="-128"/>
                <a:ea typeface="Meiryo UI" panose="020B0604030504040204" pitchFamily="50" charset="-128"/>
              </a:rPr>
              <a:t>年１月</a:t>
            </a:r>
            <a:r>
              <a:rPr kumimoji="1" lang="en-US" altLang="ja-JP" sz="500" b="1" dirty="0">
                <a:solidFill>
                  <a:schemeClr val="bg1">
                    <a:lumMod val="95000"/>
                    <a:lumOff val="5000"/>
                  </a:schemeClr>
                </a:solidFill>
                <a:latin typeface="Meiryo UI" panose="020B0604030504040204" pitchFamily="50" charset="-128"/>
                <a:ea typeface="Meiryo UI" panose="020B0604030504040204" pitchFamily="50" charset="-128"/>
              </a:rPr>
              <a:t>1</a:t>
            </a:r>
            <a:r>
              <a:rPr kumimoji="1" lang="ja-JP" altLang="en-US" sz="500" b="1" dirty="0">
                <a:solidFill>
                  <a:schemeClr val="bg1">
                    <a:lumMod val="95000"/>
                    <a:lumOff val="5000"/>
                  </a:schemeClr>
                </a:solidFill>
                <a:latin typeface="Meiryo UI" panose="020B0604030504040204" pitchFamily="50" charset="-128"/>
                <a:ea typeface="Meiryo UI" panose="020B0604030504040204" pitchFamily="50" charset="-128"/>
              </a:rPr>
              <a:t>日～</a:t>
            </a:r>
            <a:r>
              <a:rPr kumimoji="1" lang="en-US" altLang="ja-JP" sz="500" b="1" dirty="0">
                <a:solidFill>
                  <a:schemeClr val="bg1">
                    <a:lumMod val="95000"/>
                    <a:lumOff val="5000"/>
                  </a:schemeClr>
                </a:solidFill>
                <a:latin typeface="Meiryo UI" panose="020B0604030504040204" pitchFamily="50" charset="-128"/>
                <a:ea typeface="Meiryo UI" panose="020B0604030504040204" pitchFamily="50" charset="-128"/>
              </a:rPr>
              <a:t>12</a:t>
            </a:r>
            <a:r>
              <a:rPr kumimoji="1" lang="ja-JP" altLang="en-US" sz="500" b="1"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500" b="1"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500" b="1"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500" b="1" dirty="0">
              <a:solidFill>
                <a:schemeClr val="bg1">
                  <a:lumMod val="95000"/>
                  <a:lumOff val="5000"/>
                </a:schemeClr>
              </a:solidFill>
              <a:latin typeface="Meiryo UI" panose="020B0604030504040204" pitchFamily="50" charset="-128"/>
              <a:ea typeface="Meiryo UI" panose="020B0604030504040204" pitchFamily="50" charset="-128"/>
            </a:endParaRPr>
          </a:p>
          <a:p>
            <a:r>
              <a:rPr kumimoji="1" lang="ja-JP" altLang="en-US" sz="500" b="1" dirty="0">
                <a:solidFill>
                  <a:schemeClr val="bg1">
                    <a:lumMod val="95000"/>
                    <a:lumOff val="5000"/>
                  </a:schemeClr>
                </a:solidFill>
                <a:latin typeface="Meiryo UI" panose="020B0604030504040204" pitchFamily="50" charset="-128"/>
                <a:ea typeface="Meiryo UI" panose="020B0604030504040204" pitchFamily="50" charset="-128"/>
              </a:rPr>
              <a:t>　　　　作成日：</a:t>
            </a:r>
            <a:r>
              <a:rPr kumimoji="1" lang="en-US" altLang="ja-JP" sz="500" b="1" dirty="0">
                <a:solidFill>
                  <a:schemeClr val="bg1">
                    <a:lumMod val="95000"/>
                    <a:lumOff val="5000"/>
                  </a:schemeClr>
                </a:solidFill>
                <a:latin typeface="Meiryo UI" panose="020B0604030504040204" pitchFamily="50" charset="-128"/>
                <a:ea typeface="Meiryo UI" panose="020B0604030504040204" pitchFamily="50" charset="-128"/>
              </a:rPr>
              <a:t>23</a:t>
            </a:r>
            <a:r>
              <a:rPr kumimoji="1" lang="ja-JP" altLang="en-US" sz="500" b="1"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500" b="1" dirty="0">
                <a:solidFill>
                  <a:schemeClr val="bg1">
                    <a:lumMod val="95000"/>
                    <a:lumOff val="5000"/>
                  </a:schemeClr>
                </a:solidFill>
                <a:latin typeface="Meiryo UI" panose="020B0604030504040204" pitchFamily="50" charset="-128"/>
                <a:ea typeface="Meiryo UI" panose="020B0604030504040204" pitchFamily="50" charset="-128"/>
              </a:rPr>
              <a:t>11</a:t>
            </a:r>
            <a:r>
              <a:rPr kumimoji="1" lang="ja-JP" altLang="en-US" sz="500" b="1"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500" b="1"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500" b="1"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500" b="1" dirty="0">
              <a:solidFill>
                <a:schemeClr val="bg1">
                  <a:lumMod val="95000"/>
                  <a:lumOff val="5000"/>
                </a:schemeClr>
              </a:solidFill>
              <a:latin typeface="Meiryo UI" panose="020B0604030504040204" pitchFamily="50" charset="-128"/>
              <a:ea typeface="Meiryo UI" panose="020B0604030504040204" pitchFamily="50" charset="-128"/>
            </a:endParaRPr>
          </a:p>
          <a:p>
            <a:r>
              <a:rPr kumimoji="1" lang="ja-JP" altLang="en-US" sz="500" b="1" dirty="0">
                <a:solidFill>
                  <a:schemeClr val="bg1">
                    <a:lumMod val="95000"/>
                    <a:lumOff val="5000"/>
                  </a:schemeClr>
                </a:solidFill>
                <a:latin typeface="Meiryo UI" panose="020B0604030504040204" pitchFamily="50" charset="-128"/>
                <a:ea typeface="Meiryo UI" panose="020B0604030504040204" pitchFamily="50" charset="-128"/>
              </a:rPr>
              <a:t>　　　　作成者：熊谷　　　Ｎ＝</a:t>
            </a:r>
            <a:r>
              <a:rPr kumimoji="1" lang="en-US" altLang="ja-JP" sz="500" b="1" dirty="0">
                <a:solidFill>
                  <a:schemeClr val="bg1">
                    <a:lumMod val="95000"/>
                    <a:lumOff val="5000"/>
                  </a:schemeClr>
                </a:solidFill>
                <a:latin typeface="Meiryo UI" panose="020B0604030504040204" pitchFamily="50" charset="-128"/>
                <a:ea typeface="Meiryo UI" panose="020B0604030504040204" pitchFamily="50" charset="-128"/>
              </a:rPr>
              <a:t>120</a:t>
            </a:r>
            <a:endParaRPr kumimoji="1" lang="ja-JP" altLang="en-US" sz="500" b="1" dirty="0">
              <a:solidFill>
                <a:schemeClr val="bg1">
                  <a:lumMod val="95000"/>
                  <a:lumOff val="5000"/>
                </a:schemeClr>
              </a:solidFill>
              <a:latin typeface="Meiryo UI" panose="020B0604030504040204" pitchFamily="50" charset="-128"/>
              <a:ea typeface="Meiryo UI" panose="020B0604030504040204" pitchFamily="50" charset="-128"/>
            </a:endParaRPr>
          </a:p>
        </p:txBody>
      </p:sp>
      <p:grpSp>
        <p:nvGrpSpPr>
          <p:cNvPr id="9" name="グループ化 8">
            <a:extLst>
              <a:ext uri="{FF2B5EF4-FFF2-40B4-BE49-F238E27FC236}">
                <a16:creationId xmlns:a16="http://schemas.microsoft.com/office/drawing/2014/main" id="{F7BCA766-E5B0-4722-BD43-54527972FAA8}"/>
              </a:ext>
            </a:extLst>
          </p:cNvPr>
          <p:cNvGrpSpPr/>
          <p:nvPr/>
        </p:nvGrpSpPr>
        <p:grpSpPr>
          <a:xfrm>
            <a:off x="6189573" y="4185166"/>
            <a:ext cx="2682352" cy="928192"/>
            <a:chOff x="1408410" y="3642265"/>
            <a:chExt cx="3576469" cy="1237589"/>
          </a:xfrm>
        </p:grpSpPr>
        <p:sp>
          <p:nvSpPr>
            <p:cNvPr id="10" name="テキスト ボックス 9">
              <a:extLst>
                <a:ext uri="{FF2B5EF4-FFF2-40B4-BE49-F238E27FC236}">
                  <a16:creationId xmlns:a16="http://schemas.microsoft.com/office/drawing/2014/main" id="{DB44CF27-A899-437F-A99D-471A3EE7C1B6}"/>
                </a:ext>
              </a:extLst>
            </p:cNvPr>
            <p:cNvSpPr txBox="1"/>
            <p:nvPr/>
          </p:nvSpPr>
          <p:spPr>
            <a:xfrm>
              <a:off x="1408410" y="3648748"/>
              <a:ext cx="3576193" cy="1231106"/>
            </a:xfrm>
            <a:prstGeom prst="rect">
              <a:avLst/>
            </a:prstGeom>
            <a:noFill/>
          </p:spPr>
          <p:txBody>
            <a:bodyPr wrap="none" rtlCol="0">
              <a:spAutoFit/>
            </a:bodyPr>
            <a:lstStyle/>
            <a:p>
              <a:r>
                <a:rPr lang="ja-JP" altLang="en-US" sz="27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決定打を打てない</a:t>
              </a:r>
            </a:p>
            <a:p>
              <a:r>
                <a:rPr lang="ja-JP" altLang="en-US" sz="27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まま現在に至る</a:t>
              </a:r>
              <a:r>
                <a:rPr lang="en-US" altLang="ja-JP" sz="27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1" name="テキスト ボックス 10">
              <a:extLst>
                <a:ext uri="{FF2B5EF4-FFF2-40B4-BE49-F238E27FC236}">
                  <a16:creationId xmlns:a16="http://schemas.microsoft.com/office/drawing/2014/main" id="{47F842C9-A9DB-40B3-BB50-372AF41DBC70}"/>
                </a:ext>
              </a:extLst>
            </p:cNvPr>
            <p:cNvSpPr txBox="1"/>
            <p:nvPr/>
          </p:nvSpPr>
          <p:spPr>
            <a:xfrm>
              <a:off x="1408411" y="3648748"/>
              <a:ext cx="3576193" cy="1231106"/>
            </a:xfrm>
            <a:prstGeom prst="rect">
              <a:avLst/>
            </a:prstGeom>
            <a:noFill/>
          </p:spPr>
          <p:txBody>
            <a:bodyPr wrap="none" rtlCol="0">
              <a:spAutoFit/>
            </a:bodyPr>
            <a:lstStyle/>
            <a:p>
              <a:r>
                <a:rPr lang="ja-JP" altLang="en-US" sz="27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決定打を打てない</a:t>
              </a:r>
            </a:p>
            <a:p>
              <a:r>
                <a:rPr lang="ja-JP" altLang="en-US" sz="27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まま現在に至る</a:t>
              </a:r>
              <a:r>
                <a:rPr lang="en-US" altLang="ja-JP" sz="27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a:t>
              </a:r>
            </a:p>
          </p:txBody>
        </p:sp>
        <p:sp>
          <p:nvSpPr>
            <p:cNvPr id="12" name="テキスト ボックス 11">
              <a:extLst>
                <a:ext uri="{FF2B5EF4-FFF2-40B4-BE49-F238E27FC236}">
                  <a16:creationId xmlns:a16="http://schemas.microsoft.com/office/drawing/2014/main" id="{33F84F96-2E15-42D3-92F5-27D18B3AA9A3}"/>
                </a:ext>
              </a:extLst>
            </p:cNvPr>
            <p:cNvSpPr txBox="1"/>
            <p:nvPr/>
          </p:nvSpPr>
          <p:spPr>
            <a:xfrm>
              <a:off x="1408686" y="3642265"/>
              <a:ext cx="3576193" cy="1231106"/>
            </a:xfrm>
            <a:prstGeom prst="rect">
              <a:avLst/>
            </a:prstGeom>
            <a:noFill/>
          </p:spPr>
          <p:txBody>
            <a:bodyPr wrap="none" rtlCol="0">
              <a:spAutoFit/>
            </a:bodyPr>
            <a:lstStyle/>
            <a:p>
              <a:r>
                <a:rPr lang="ja-JP" altLang="en-US" sz="27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決定打を打てない</a:t>
              </a:r>
              <a:endParaRPr lang="en-US" altLang="ja-JP" sz="27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27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まま現在に至る</a:t>
              </a:r>
              <a:r>
                <a:rPr lang="en-US" altLang="ja-JP" sz="27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p>
          </p:txBody>
        </p:sp>
      </p:grpSp>
      <p:pic>
        <p:nvPicPr>
          <p:cNvPr id="1028" name="Picture 4" descr="黒幕　イメージ　フリー に対する画像結果">
            <a:extLst>
              <a:ext uri="{FF2B5EF4-FFF2-40B4-BE49-F238E27FC236}">
                <a16:creationId xmlns:a16="http://schemas.microsoft.com/office/drawing/2014/main" id="{689EAE12-E636-403E-9620-0EF86A884A9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15703" y="5095678"/>
            <a:ext cx="1403688" cy="1619166"/>
          </a:xfrm>
          <a:prstGeom prst="rect">
            <a:avLst/>
          </a:prstGeom>
          <a:noFill/>
          <a:extLst>
            <a:ext uri="{909E8E84-426E-40DD-AFC4-6F175D3DCCD1}">
              <a14:hiddenFill xmlns:a14="http://schemas.microsoft.com/office/drawing/2010/main">
                <a:solidFill>
                  <a:srgbClr val="FFFFFF"/>
                </a:solidFill>
              </a14:hiddenFill>
            </a:ext>
          </a:extLst>
        </p:spPr>
      </p:pic>
      <p:grpSp>
        <p:nvGrpSpPr>
          <p:cNvPr id="125" name="グループ化 124">
            <a:extLst>
              <a:ext uri="{FF2B5EF4-FFF2-40B4-BE49-F238E27FC236}">
                <a16:creationId xmlns:a16="http://schemas.microsoft.com/office/drawing/2014/main" id="{FB77D0D1-A019-4901-96A8-0B74ADA2D8DC}"/>
              </a:ext>
            </a:extLst>
          </p:cNvPr>
          <p:cNvGrpSpPr/>
          <p:nvPr/>
        </p:nvGrpSpPr>
        <p:grpSpPr>
          <a:xfrm>
            <a:off x="6214795" y="5888872"/>
            <a:ext cx="1994457" cy="713534"/>
            <a:chOff x="1408410" y="3641218"/>
            <a:chExt cx="2659276" cy="951378"/>
          </a:xfrm>
        </p:grpSpPr>
        <p:sp>
          <p:nvSpPr>
            <p:cNvPr id="126" name="テキスト ボックス 125">
              <a:extLst>
                <a:ext uri="{FF2B5EF4-FFF2-40B4-BE49-F238E27FC236}">
                  <a16:creationId xmlns:a16="http://schemas.microsoft.com/office/drawing/2014/main" id="{47815CCC-102B-4A5E-AD9D-1E63AF374A4C}"/>
                </a:ext>
              </a:extLst>
            </p:cNvPr>
            <p:cNvSpPr txBox="1"/>
            <p:nvPr/>
          </p:nvSpPr>
          <p:spPr>
            <a:xfrm>
              <a:off x="1408410" y="3648749"/>
              <a:ext cx="2659276" cy="943847"/>
            </a:xfrm>
            <a:prstGeom prst="rect">
              <a:avLst/>
            </a:prstGeom>
            <a:noFill/>
          </p:spPr>
          <p:txBody>
            <a:bodyPr wrap="none" rtlCol="0">
              <a:spAutoFit/>
            </a:bodyPr>
            <a:lstStyle/>
            <a:p>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当たり前の打破が</a:t>
              </a:r>
            </a:p>
            <a:p>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必要不可欠！</a:t>
              </a:r>
            </a:p>
          </p:txBody>
        </p:sp>
        <p:sp>
          <p:nvSpPr>
            <p:cNvPr id="127" name="テキスト ボックス 126">
              <a:extLst>
                <a:ext uri="{FF2B5EF4-FFF2-40B4-BE49-F238E27FC236}">
                  <a16:creationId xmlns:a16="http://schemas.microsoft.com/office/drawing/2014/main" id="{12A8ABE7-2524-4AB4-B6DB-A8C8A3C2DA68}"/>
                </a:ext>
              </a:extLst>
            </p:cNvPr>
            <p:cNvSpPr txBox="1"/>
            <p:nvPr/>
          </p:nvSpPr>
          <p:spPr>
            <a:xfrm>
              <a:off x="1408410" y="3641218"/>
              <a:ext cx="2659276" cy="943848"/>
            </a:xfrm>
            <a:prstGeom prst="rect">
              <a:avLst/>
            </a:prstGeom>
            <a:noFill/>
          </p:spPr>
          <p:txBody>
            <a:bodyPr wrap="none" rtlCol="0">
              <a:spAutoFit/>
            </a:bodyPr>
            <a:lstStyle/>
            <a:p>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当たり前の打破が</a:t>
              </a:r>
            </a:p>
            <a:p>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必要不可欠！</a:t>
              </a:r>
            </a:p>
          </p:txBody>
        </p:sp>
        <p:sp>
          <p:nvSpPr>
            <p:cNvPr id="128" name="テキスト ボックス 127">
              <a:extLst>
                <a:ext uri="{FF2B5EF4-FFF2-40B4-BE49-F238E27FC236}">
                  <a16:creationId xmlns:a16="http://schemas.microsoft.com/office/drawing/2014/main" id="{7C4E7521-E34E-4CCB-86DF-103542D053CC}"/>
                </a:ext>
              </a:extLst>
            </p:cNvPr>
            <p:cNvSpPr txBox="1"/>
            <p:nvPr/>
          </p:nvSpPr>
          <p:spPr>
            <a:xfrm>
              <a:off x="1408410" y="3643519"/>
              <a:ext cx="2659276" cy="943848"/>
            </a:xfrm>
            <a:prstGeom prst="rect">
              <a:avLst/>
            </a:prstGeom>
            <a:noFill/>
          </p:spPr>
          <p:txBody>
            <a:bodyPr wrap="none" rtlCol="0">
              <a:spAutoFit/>
            </a:bodyPr>
            <a:lstStyle/>
            <a:p>
              <a:r>
                <a:rPr lang="ja-JP" altLang="en-US" sz="2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当たり前の打破が</a:t>
              </a:r>
              <a:endParaRPr lang="en-US" altLang="ja-JP" sz="2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必要不可欠！</a:t>
              </a:r>
            </a:p>
          </p:txBody>
        </p:sp>
      </p:grpSp>
      <p:sp>
        <p:nvSpPr>
          <p:cNvPr id="129" name="テキスト ボックス 128">
            <a:extLst>
              <a:ext uri="{FF2B5EF4-FFF2-40B4-BE49-F238E27FC236}">
                <a16:creationId xmlns:a16="http://schemas.microsoft.com/office/drawing/2014/main" id="{6484A819-38F2-40D4-89D5-1F8EA1E87698}"/>
              </a:ext>
            </a:extLst>
          </p:cNvPr>
          <p:cNvSpPr txBox="1"/>
          <p:nvPr/>
        </p:nvSpPr>
        <p:spPr>
          <a:xfrm>
            <a:off x="803305" y="1666009"/>
            <a:ext cx="2577950" cy="338554"/>
          </a:xfrm>
          <a:prstGeom prst="rect">
            <a:avLst/>
          </a:prstGeom>
          <a:noFill/>
        </p:spPr>
        <p:txBody>
          <a:bodyPr wrap="none" rtlCol="0">
            <a:spAutoFit/>
          </a:bodyPr>
          <a:lstStyle/>
          <a:p>
            <a:r>
              <a:rPr lang="ja-JP" altLang="en-US" sz="16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作業方法変更　要領書変更</a:t>
            </a:r>
          </a:p>
        </p:txBody>
      </p:sp>
      <p:sp>
        <p:nvSpPr>
          <p:cNvPr id="130" name="テキスト ボックス 129">
            <a:extLst>
              <a:ext uri="{FF2B5EF4-FFF2-40B4-BE49-F238E27FC236}">
                <a16:creationId xmlns:a16="http://schemas.microsoft.com/office/drawing/2014/main" id="{636DC345-B53F-42FE-AAFD-8746FA5A4C0B}"/>
              </a:ext>
            </a:extLst>
          </p:cNvPr>
          <p:cNvSpPr txBox="1"/>
          <p:nvPr/>
        </p:nvSpPr>
        <p:spPr>
          <a:xfrm>
            <a:off x="1873543" y="4347458"/>
            <a:ext cx="2345514" cy="276999"/>
          </a:xfrm>
          <a:prstGeom prst="rect">
            <a:avLst/>
          </a:prstGeom>
          <a:noFill/>
        </p:spPr>
        <p:txBody>
          <a:bodyPr wrap="none" rtlCol="0">
            <a:spAutoFit/>
          </a:bodyPr>
          <a:lstStyle/>
          <a:p>
            <a:r>
              <a:rPr lang="ja-JP" altLang="en-US" sz="12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2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12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金網浮き不良発生本数推移</a:t>
            </a:r>
          </a:p>
        </p:txBody>
      </p:sp>
    </p:spTree>
    <p:custDataLst>
      <p:tags r:id="rId1"/>
    </p:custDataLst>
    <p:extLst>
      <p:ext uri="{BB962C8B-B14F-4D97-AF65-F5344CB8AC3E}">
        <p14:creationId xmlns:p14="http://schemas.microsoft.com/office/powerpoint/2010/main" val="3064502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3"/>
                                        </p:tgtEl>
                                        <p:attrNameLst>
                                          <p:attrName>style.visibility</p:attrName>
                                        </p:attrNameLst>
                                      </p:cBhvr>
                                      <p:to>
                                        <p:strVal val="visible"/>
                                      </p:to>
                                    </p:set>
                                  </p:childTnLst>
                                </p:cTn>
                              </p:par>
                              <p:par>
                                <p:cTn id="15" presetID="10" presetClass="entr" presetSubtype="0" fill="hold" grpId="0" nodeType="withEffect">
                                  <p:stCondLst>
                                    <p:cond delay="0"/>
                                  </p:stCondLst>
                                  <p:childTnLst>
                                    <p:set>
                                      <p:cBhvr>
                                        <p:cTn id="16" dur="1" fill="hold">
                                          <p:stCondLst>
                                            <p:cond delay="0"/>
                                          </p:stCondLst>
                                        </p:cTn>
                                        <p:tgtEl>
                                          <p:spTgt spid="65">
                                            <p:graphicEl>
                                              <a:chart seriesIdx="-3" categoryIdx="-3" bldStep="gridLegend"/>
                                            </p:graphicEl>
                                          </p:spTgt>
                                        </p:tgtEl>
                                        <p:attrNameLst>
                                          <p:attrName>style.visibility</p:attrName>
                                        </p:attrNameLst>
                                      </p:cBhvr>
                                      <p:to>
                                        <p:strVal val="visible"/>
                                      </p:to>
                                    </p:set>
                                    <p:animEffect transition="in" filter="fade">
                                      <p:cBhvr>
                                        <p:cTn id="17" dur="500"/>
                                        <p:tgtEl>
                                          <p:spTgt spid="65">
                                            <p:graphicEl>
                                              <a:chart seriesIdx="-3" categoryIdx="-3" bldStep="gridLegend"/>
                                            </p:graphicEl>
                                          </p:spTgt>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65">
                                            <p:graphicEl>
                                              <a:chart seriesIdx="0" categoryIdx="0" bldStep="ptInCategory"/>
                                            </p:graphicEl>
                                          </p:spTgt>
                                        </p:tgtEl>
                                        <p:attrNameLst>
                                          <p:attrName>style.visibility</p:attrName>
                                        </p:attrNameLst>
                                      </p:cBhvr>
                                      <p:to>
                                        <p:strVal val="visible"/>
                                      </p:to>
                                    </p:set>
                                    <p:animEffect transition="in" filter="fade">
                                      <p:cBhvr>
                                        <p:cTn id="21" dur="500"/>
                                        <p:tgtEl>
                                          <p:spTgt spid="65">
                                            <p:graphicEl>
                                              <a:chart seriesIdx="0" categoryIdx="0" bldStep="ptInCategory"/>
                                            </p:graphicEl>
                                          </p:spTgt>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65">
                                            <p:graphicEl>
                                              <a:chart seriesIdx="0" categoryIdx="1" bldStep="ptInCategory"/>
                                            </p:graphicEl>
                                          </p:spTgt>
                                        </p:tgtEl>
                                        <p:attrNameLst>
                                          <p:attrName>style.visibility</p:attrName>
                                        </p:attrNameLst>
                                      </p:cBhvr>
                                      <p:to>
                                        <p:strVal val="visible"/>
                                      </p:to>
                                    </p:set>
                                    <p:animEffect transition="in" filter="fade">
                                      <p:cBhvr>
                                        <p:cTn id="25" dur="500"/>
                                        <p:tgtEl>
                                          <p:spTgt spid="65">
                                            <p:graphicEl>
                                              <a:chart seriesIdx="0" categoryIdx="1" bldStep="ptInCategory"/>
                                            </p:graphicEl>
                                          </p:spTgt>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82"/>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65">
                                            <p:graphicEl>
                                              <a:chart seriesIdx="0" categoryIdx="2" bldStep="ptInCategory"/>
                                            </p:graphicEl>
                                          </p:spTgt>
                                        </p:tgtEl>
                                        <p:attrNameLst>
                                          <p:attrName>style.visibility</p:attrName>
                                        </p:attrNameLst>
                                      </p:cBhvr>
                                      <p:to>
                                        <p:strVal val="visible"/>
                                      </p:to>
                                    </p:set>
                                    <p:animEffect transition="in" filter="fade">
                                      <p:cBhvr>
                                        <p:cTn id="33" dur="500"/>
                                        <p:tgtEl>
                                          <p:spTgt spid="65">
                                            <p:graphicEl>
                                              <a:chart seriesIdx="0" categoryIdx="2" bldStep="ptInCategory"/>
                                            </p:graphicEl>
                                          </p:spTgt>
                                        </p:tgtEl>
                                      </p:cBhvr>
                                    </p:animEffect>
                                  </p:childTnLst>
                                </p:cTn>
                              </p:par>
                              <p:par>
                                <p:cTn id="34" presetID="1" presetClass="entr" presetSubtype="0"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83"/>
                                        </p:tgtEl>
                                        <p:attrNameLst>
                                          <p:attrName>style.visibility</p:attrName>
                                        </p:attrNameLst>
                                      </p:cBhvr>
                                      <p:to>
                                        <p:strVal val="visible"/>
                                      </p:to>
                                    </p:se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65">
                                            <p:graphicEl>
                                              <a:chart seriesIdx="0" categoryIdx="3" bldStep="ptInCategory"/>
                                            </p:graphicEl>
                                          </p:spTgt>
                                        </p:tgtEl>
                                        <p:attrNameLst>
                                          <p:attrName>style.visibility</p:attrName>
                                        </p:attrNameLst>
                                      </p:cBhvr>
                                      <p:to>
                                        <p:strVal val="visible"/>
                                      </p:to>
                                    </p:set>
                                    <p:animEffect transition="in" filter="fade">
                                      <p:cBhvr>
                                        <p:cTn id="41" dur="500"/>
                                        <p:tgtEl>
                                          <p:spTgt spid="65">
                                            <p:graphicEl>
                                              <a:chart seriesIdx="0" categoryIdx="3" bldStep="ptInCategory"/>
                                            </p:graphicEl>
                                          </p:spTgt>
                                        </p:tgtEl>
                                      </p:cBhvr>
                                    </p:animEffect>
                                  </p:childTnLst>
                                </p:cTn>
                              </p:par>
                              <p:par>
                                <p:cTn id="42" presetID="16" presetClass="entr" presetSubtype="21"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barn(inVertical)">
                                      <p:cBhvr>
                                        <p:cTn id="44" dur="500"/>
                                        <p:tgtEl>
                                          <p:spTgt spid="19"/>
                                        </p:tgtEl>
                                      </p:cBhvr>
                                    </p:animEffect>
                                  </p:childTnLst>
                                </p:cTn>
                              </p:par>
                              <p:par>
                                <p:cTn id="45" presetID="16" presetClass="entr" presetSubtype="21"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barn(inVertical)">
                                      <p:cBhvr>
                                        <p:cTn id="47" dur="500"/>
                                        <p:tgtEl>
                                          <p:spTgt spid="23"/>
                                        </p:tgtEl>
                                      </p:cBhvr>
                                    </p:animEffect>
                                  </p:childTnLst>
                                </p:cTn>
                              </p:par>
                            </p:childTnLst>
                          </p:cTn>
                        </p:par>
                        <p:par>
                          <p:cTn id="48" fill="hold">
                            <p:stCondLst>
                              <p:cond delay="2500"/>
                            </p:stCondLst>
                            <p:childTnLst>
                              <p:par>
                                <p:cTn id="49" presetID="1" presetClass="entr" presetSubtype="0"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2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02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Graphic spid="65" grpId="0" uiExpand="1">
        <p:bldSub>
          <a:bldChart bld="categoryEl"/>
        </p:bldSub>
      </p:bldGraphic>
      <p:bldP spid="4" grpId="0" animBg="1"/>
      <p:bldP spid="82" grpId="0"/>
      <p:bldP spid="83" grpId="0" animBg="1"/>
      <p:bldP spid="84" grpId="0"/>
      <p:bldP spid="123" grpId="0"/>
      <p:bldP spid="124" grpId="0"/>
      <p:bldP spid="129" grpId="0"/>
      <p:bldP spid="13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grpSp>
        <p:nvGrpSpPr>
          <p:cNvPr id="110" name="グループ化 109">
            <a:extLst>
              <a:ext uri="{FF2B5EF4-FFF2-40B4-BE49-F238E27FC236}">
                <a16:creationId xmlns:a16="http://schemas.microsoft.com/office/drawing/2014/main" id="{E05DA681-3A45-4274-9D44-4071C6552EF0}"/>
              </a:ext>
            </a:extLst>
          </p:cNvPr>
          <p:cNvGrpSpPr/>
          <p:nvPr/>
        </p:nvGrpSpPr>
        <p:grpSpPr>
          <a:xfrm>
            <a:off x="176452" y="4125451"/>
            <a:ext cx="2104277" cy="2510673"/>
            <a:chOff x="2265847" y="4088795"/>
            <a:chExt cx="2104277" cy="2510673"/>
          </a:xfrm>
        </p:grpSpPr>
        <p:sp>
          <p:nvSpPr>
            <p:cNvPr id="111" name="角丸四角形 89">
              <a:extLst>
                <a:ext uri="{FF2B5EF4-FFF2-40B4-BE49-F238E27FC236}">
                  <a16:creationId xmlns:a16="http://schemas.microsoft.com/office/drawing/2014/main" id="{03558E6D-4E22-4A60-925E-45D4E1EBDDEE}"/>
                </a:ext>
              </a:extLst>
            </p:cNvPr>
            <p:cNvSpPr/>
            <p:nvPr/>
          </p:nvSpPr>
          <p:spPr bwMode="auto">
            <a:xfrm>
              <a:off x="2265847" y="4088795"/>
              <a:ext cx="2104277" cy="2510673"/>
            </a:xfrm>
            <a:prstGeom prst="roundRect">
              <a:avLst>
                <a:gd name="adj" fmla="val 6865"/>
              </a:avLst>
            </a:prstGeom>
            <a:solidFill>
              <a:sysClr val="window" lastClr="FFFFFF">
                <a:lumMod val="95000"/>
              </a:sysClr>
            </a:solidFill>
            <a:ln w="12700" cap="flat" cmpd="sng" algn="ctr">
              <a:solidFill>
                <a:sysClr val="windowText" lastClr="00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pic>
          <p:nvPicPr>
            <p:cNvPr id="112" name="図 111">
              <a:extLst>
                <a:ext uri="{FF2B5EF4-FFF2-40B4-BE49-F238E27FC236}">
                  <a16:creationId xmlns:a16="http://schemas.microsoft.com/office/drawing/2014/main" id="{08116269-D469-4DDD-8E40-84CA85CFE344}"/>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sharpenSoften amount="100000"/>
                      </a14:imgEffect>
                      <a14:imgEffect>
                        <a14:brightnessContrast bright="40000"/>
                      </a14:imgEffect>
                    </a14:imgLayer>
                  </a14:imgProps>
                </a:ext>
                <a:ext uri="{28A0092B-C50C-407E-A947-70E740481C1C}">
                  <a14:useLocalDpi xmlns:a14="http://schemas.microsoft.com/office/drawing/2010/main" val="0"/>
                </a:ext>
              </a:extLst>
            </a:blip>
            <a:srcRect t="12605" r="15299"/>
            <a:stretch/>
          </p:blipFill>
          <p:spPr>
            <a:xfrm rot="5400000">
              <a:off x="2543943" y="4701439"/>
              <a:ext cx="1519992" cy="1816041"/>
            </a:xfrm>
            <a:prstGeom prst="rect">
              <a:avLst/>
            </a:prstGeom>
          </p:spPr>
        </p:pic>
        <p:sp>
          <p:nvSpPr>
            <p:cNvPr id="117" name="テキスト ボックス 116">
              <a:extLst>
                <a:ext uri="{FF2B5EF4-FFF2-40B4-BE49-F238E27FC236}">
                  <a16:creationId xmlns:a16="http://schemas.microsoft.com/office/drawing/2014/main" id="{88202DF3-FBF8-426C-9AD5-BF7EFF7A8999}"/>
                </a:ext>
              </a:extLst>
            </p:cNvPr>
            <p:cNvSpPr txBox="1"/>
            <p:nvPr/>
          </p:nvSpPr>
          <p:spPr>
            <a:xfrm>
              <a:off x="3504877" y="6102049"/>
              <a:ext cx="646331" cy="369332"/>
            </a:xfrm>
            <a:prstGeom prst="rect">
              <a:avLst/>
            </a:prstGeom>
            <a:solidFill>
              <a:sysClr val="window" lastClr="FFFFFF">
                <a:lumMod val="95000"/>
              </a:sysClr>
            </a:solidFill>
            <a:ln>
              <a:solidFill>
                <a:sysClr val="windowText" lastClr="000000"/>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w="3175">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金型</a:t>
              </a:r>
            </a:p>
          </p:txBody>
        </p:sp>
        <p:grpSp>
          <p:nvGrpSpPr>
            <p:cNvPr id="118" name="グループ化 117">
              <a:extLst>
                <a:ext uri="{FF2B5EF4-FFF2-40B4-BE49-F238E27FC236}">
                  <a16:creationId xmlns:a16="http://schemas.microsoft.com/office/drawing/2014/main" id="{297E08AA-0AD5-497A-BC58-7A0B177469B3}"/>
                </a:ext>
              </a:extLst>
            </p:cNvPr>
            <p:cNvGrpSpPr/>
            <p:nvPr/>
          </p:nvGrpSpPr>
          <p:grpSpPr>
            <a:xfrm>
              <a:off x="2800612" y="4144084"/>
              <a:ext cx="1005403" cy="595624"/>
              <a:chOff x="1408410" y="3648748"/>
              <a:chExt cx="1005403" cy="595624"/>
            </a:xfrm>
          </p:grpSpPr>
          <p:sp>
            <p:nvSpPr>
              <p:cNvPr id="119" name="テキスト ボックス 118">
                <a:extLst>
                  <a:ext uri="{FF2B5EF4-FFF2-40B4-BE49-F238E27FC236}">
                    <a16:creationId xmlns:a16="http://schemas.microsoft.com/office/drawing/2014/main" id="{4DF4535F-7B58-48D8-B162-C5A6BAE970E1}"/>
                  </a:ext>
                </a:extLst>
              </p:cNvPr>
              <p:cNvSpPr txBox="1"/>
              <p:nvPr/>
            </p:nvSpPr>
            <p:spPr>
              <a:xfrm>
                <a:off x="1408410" y="3648748"/>
                <a:ext cx="1005403"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鋳造</a:t>
                </a:r>
              </a:p>
            </p:txBody>
          </p:sp>
          <p:sp>
            <p:nvSpPr>
              <p:cNvPr id="120" name="テキスト ボックス 119">
                <a:extLst>
                  <a:ext uri="{FF2B5EF4-FFF2-40B4-BE49-F238E27FC236}">
                    <a16:creationId xmlns:a16="http://schemas.microsoft.com/office/drawing/2014/main" id="{94B06033-C72D-4D3C-9618-5F589813F346}"/>
                  </a:ext>
                </a:extLst>
              </p:cNvPr>
              <p:cNvSpPr txBox="1"/>
              <p:nvPr/>
            </p:nvSpPr>
            <p:spPr>
              <a:xfrm>
                <a:off x="1408410" y="3651975"/>
                <a:ext cx="1005403"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鋳造</a:t>
                </a:r>
              </a:p>
            </p:txBody>
          </p:sp>
          <p:sp>
            <p:nvSpPr>
              <p:cNvPr id="121" name="テキスト ボックス 120">
                <a:extLst>
                  <a:ext uri="{FF2B5EF4-FFF2-40B4-BE49-F238E27FC236}">
                    <a16:creationId xmlns:a16="http://schemas.microsoft.com/office/drawing/2014/main" id="{794961E6-0D3C-47DA-8778-103C0FCD4755}"/>
                  </a:ext>
                </a:extLst>
              </p:cNvPr>
              <p:cNvSpPr txBox="1"/>
              <p:nvPr/>
            </p:nvSpPr>
            <p:spPr>
              <a:xfrm>
                <a:off x="1408410" y="3659597"/>
                <a:ext cx="1005403"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鋳造</a:t>
                </a:r>
              </a:p>
            </p:txBody>
          </p:sp>
        </p:grpSp>
      </p:grpSp>
      <p:grpSp>
        <p:nvGrpSpPr>
          <p:cNvPr id="122" name="グループ化 121">
            <a:extLst>
              <a:ext uri="{FF2B5EF4-FFF2-40B4-BE49-F238E27FC236}">
                <a16:creationId xmlns:a16="http://schemas.microsoft.com/office/drawing/2014/main" id="{AA918D43-8122-4CBD-ADD5-FFEBDA617745}"/>
              </a:ext>
            </a:extLst>
          </p:cNvPr>
          <p:cNvGrpSpPr/>
          <p:nvPr/>
        </p:nvGrpSpPr>
        <p:grpSpPr>
          <a:xfrm>
            <a:off x="-19049" y="583512"/>
            <a:ext cx="4505433" cy="3277536"/>
            <a:chOff x="-19050" y="583512"/>
            <a:chExt cx="4505433" cy="3277536"/>
          </a:xfrm>
        </p:grpSpPr>
        <p:grpSp>
          <p:nvGrpSpPr>
            <p:cNvPr id="123" name="グループ化 122">
              <a:extLst>
                <a:ext uri="{FF2B5EF4-FFF2-40B4-BE49-F238E27FC236}">
                  <a16:creationId xmlns:a16="http://schemas.microsoft.com/office/drawing/2014/main" id="{ED1E1E4F-A7F3-4B89-909B-21A4C7A16460}"/>
                </a:ext>
              </a:extLst>
            </p:cNvPr>
            <p:cNvGrpSpPr/>
            <p:nvPr/>
          </p:nvGrpSpPr>
          <p:grpSpPr>
            <a:xfrm>
              <a:off x="-19050" y="583512"/>
              <a:ext cx="4505433" cy="3277536"/>
              <a:chOff x="-19050" y="583512"/>
              <a:chExt cx="4505433" cy="3277536"/>
            </a:xfrm>
          </p:grpSpPr>
          <p:sp>
            <p:nvSpPr>
              <p:cNvPr id="129" name="角丸四角形 158">
                <a:extLst>
                  <a:ext uri="{FF2B5EF4-FFF2-40B4-BE49-F238E27FC236}">
                    <a16:creationId xmlns:a16="http://schemas.microsoft.com/office/drawing/2014/main" id="{D679C75B-C17C-4CA8-B68A-C0535B559E54}"/>
                  </a:ext>
                </a:extLst>
              </p:cNvPr>
              <p:cNvSpPr/>
              <p:nvPr/>
            </p:nvSpPr>
            <p:spPr bwMode="auto">
              <a:xfrm>
                <a:off x="71439" y="583512"/>
                <a:ext cx="4414944" cy="3277536"/>
              </a:xfrm>
              <a:prstGeom prst="roundRect">
                <a:avLst>
                  <a:gd name="adj" fmla="val 6865"/>
                </a:avLst>
              </a:prstGeom>
              <a:solidFill>
                <a:sysClr val="window" lastClr="FFFFFF">
                  <a:lumMod val="95000"/>
                </a:sysClr>
              </a:solidFill>
              <a:ln w="12700" cap="flat" cmpd="sng" algn="ctr">
                <a:solidFill>
                  <a:sysClr val="windowText" lastClr="00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30" name="Group 86">
                <a:extLst>
                  <a:ext uri="{FF2B5EF4-FFF2-40B4-BE49-F238E27FC236}">
                    <a16:creationId xmlns:a16="http://schemas.microsoft.com/office/drawing/2014/main" id="{7DD7BC13-FA87-4E12-ADDE-17921A6BEB97}"/>
                  </a:ext>
                </a:extLst>
              </p:cNvPr>
              <p:cNvGrpSpPr>
                <a:grpSpLocks/>
              </p:cNvGrpSpPr>
              <p:nvPr/>
            </p:nvGrpSpPr>
            <p:grpSpPr bwMode="auto">
              <a:xfrm>
                <a:off x="-19050" y="720108"/>
                <a:ext cx="2343150" cy="2514600"/>
                <a:chOff x="-126" y="260"/>
                <a:chExt cx="1938" cy="1933"/>
              </a:xfrm>
            </p:grpSpPr>
            <p:pic>
              <p:nvPicPr>
                <p:cNvPr id="131" name="Picture 87" descr="日本地図1">
                  <a:extLst>
                    <a:ext uri="{FF2B5EF4-FFF2-40B4-BE49-F238E27FC236}">
                      <a16:creationId xmlns:a16="http://schemas.microsoft.com/office/drawing/2014/main" id="{F9E37B75-8DAF-4D34-9F6E-63A7FA5BBFA4}"/>
                    </a:ext>
                  </a:extLst>
                </p:cNvPr>
                <p:cNvPicPr>
                  <a:picLocks noChangeAspect="1" noChangeArrowheads="1"/>
                </p:cNvPicPr>
                <p:nvPr/>
              </p:nvPicPr>
              <p:blipFill>
                <a:blip r:embed="rId6" cstate="print">
                  <a:clrChange>
                    <a:clrFrom>
                      <a:srgbClr val="FFFFFF"/>
                    </a:clrFrom>
                    <a:clrTo>
                      <a:srgbClr val="FFFFFF">
                        <a:alpha val="0"/>
                      </a:srgbClr>
                    </a:clrTo>
                  </a:clrChange>
                  <a:duotone>
                    <a:prstClr val="black"/>
                    <a:srgbClr val="4472C4">
                      <a:tint val="45000"/>
                      <a:satMod val="400000"/>
                    </a:srgbClr>
                  </a:duotone>
                  <a:extLst>
                    <a:ext uri="{28A0092B-C50C-407E-A947-70E740481C1C}">
                      <a14:useLocalDpi xmlns:a14="http://schemas.microsoft.com/office/drawing/2010/main" val="0"/>
                    </a:ext>
                  </a:extLst>
                </a:blip>
                <a:srcRect/>
                <a:stretch>
                  <a:fillRect/>
                </a:stretch>
              </p:blipFill>
              <p:spPr bwMode="auto">
                <a:xfrm>
                  <a:off x="-126" y="260"/>
                  <a:ext cx="1938" cy="1933"/>
                </a:xfrm>
                <a:prstGeom prst="rect">
                  <a:avLst/>
                </a:prstGeom>
                <a:noFill/>
                <a:extLst>
                  <a:ext uri="{909E8E84-426E-40DD-AFC4-6F175D3DCCD1}">
                    <a14:hiddenFill xmlns:a14="http://schemas.microsoft.com/office/drawing/2010/main">
                      <a:solidFill>
                        <a:srgbClr val="FFFFFF"/>
                      </a:solidFill>
                    </a14:hiddenFill>
                  </a:ext>
                </a:extLst>
              </p:spPr>
            </p:pic>
            <p:sp>
              <p:nvSpPr>
                <p:cNvPr id="132" name="Oval 88">
                  <a:extLst>
                    <a:ext uri="{FF2B5EF4-FFF2-40B4-BE49-F238E27FC236}">
                      <a16:creationId xmlns:a16="http://schemas.microsoft.com/office/drawing/2014/main" id="{88521687-66B6-4063-A287-77C4AF2A0A9A}"/>
                    </a:ext>
                  </a:extLst>
                </p:cNvPr>
                <p:cNvSpPr>
                  <a:spLocks noChangeAspect="1" noChangeArrowheads="1"/>
                </p:cNvSpPr>
                <p:nvPr/>
              </p:nvSpPr>
              <p:spPr bwMode="auto">
                <a:xfrm>
                  <a:off x="942" y="1568"/>
                  <a:ext cx="83" cy="83"/>
                </a:xfrm>
                <a:prstGeom prst="ellipse">
                  <a:avLst/>
                </a:prstGeom>
                <a:solidFill>
                  <a:srgbClr val="FF0000"/>
                </a:solidFill>
                <a:ln w="19050" algn="ctr">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sp>
              <p:nvSpPr>
                <p:cNvPr id="133" name="Oval 89">
                  <a:extLst>
                    <a:ext uri="{FF2B5EF4-FFF2-40B4-BE49-F238E27FC236}">
                      <a16:creationId xmlns:a16="http://schemas.microsoft.com/office/drawing/2014/main" id="{923E982C-92B7-4FD5-A9EA-BB26B8FAE0EE}"/>
                    </a:ext>
                  </a:extLst>
                </p:cNvPr>
                <p:cNvSpPr>
                  <a:spLocks noChangeAspect="1" noChangeArrowheads="1"/>
                </p:cNvSpPr>
                <p:nvPr/>
              </p:nvSpPr>
              <p:spPr bwMode="auto">
                <a:xfrm>
                  <a:off x="1238" y="1192"/>
                  <a:ext cx="83" cy="83"/>
                </a:xfrm>
                <a:prstGeom prst="ellipse">
                  <a:avLst/>
                </a:prstGeom>
                <a:solidFill>
                  <a:srgbClr val="FFFF00"/>
                </a:solidFill>
                <a:ln w="19050" algn="ctr">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sp>
              <p:nvSpPr>
                <p:cNvPr id="134" name="Oval 90">
                  <a:extLst>
                    <a:ext uri="{FF2B5EF4-FFF2-40B4-BE49-F238E27FC236}">
                      <a16:creationId xmlns:a16="http://schemas.microsoft.com/office/drawing/2014/main" id="{D0DFE2E7-26C5-41EC-87BF-1DB34372469F}"/>
                    </a:ext>
                  </a:extLst>
                </p:cNvPr>
                <p:cNvSpPr>
                  <a:spLocks noChangeAspect="1" noChangeArrowheads="1"/>
                </p:cNvSpPr>
                <p:nvPr/>
              </p:nvSpPr>
              <p:spPr bwMode="auto">
                <a:xfrm>
                  <a:off x="850" y="1568"/>
                  <a:ext cx="83" cy="83"/>
                </a:xfrm>
                <a:prstGeom prst="ellipse">
                  <a:avLst/>
                </a:prstGeom>
                <a:solidFill>
                  <a:srgbClr val="FFFF00"/>
                </a:solidFill>
                <a:ln w="19050" algn="ctr">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sp>
              <p:nvSpPr>
                <p:cNvPr id="135" name="Oval 91">
                  <a:extLst>
                    <a:ext uri="{FF2B5EF4-FFF2-40B4-BE49-F238E27FC236}">
                      <a16:creationId xmlns:a16="http://schemas.microsoft.com/office/drawing/2014/main" id="{37E93C85-CA57-4AEE-B2D7-031E65FE4011}"/>
                    </a:ext>
                  </a:extLst>
                </p:cNvPr>
                <p:cNvSpPr>
                  <a:spLocks noChangeAspect="1" noChangeArrowheads="1"/>
                </p:cNvSpPr>
                <p:nvPr/>
              </p:nvSpPr>
              <p:spPr bwMode="auto">
                <a:xfrm>
                  <a:off x="282" y="1748"/>
                  <a:ext cx="83" cy="83"/>
                </a:xfrm>
                <a:prstGeom prst="ellipse">
                  <a:avLst/>
                </a:prstGeom>
                <a:solidFill>
                  <a:srgbClr val="FFFF00"/>
                </a:solidFill>
                <a:ln w="19050" algn="ctr">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sp>
              <p:nvSpPr>
                <p:cNvPr id="136" name="Oval 92">
                  <a:extLst>
                    <a:ext uri="{FF2B5EF4-FFF2-40B4-BE49-F238E27FC236}">
                      <a16:creationId xmlns:a16="http://schemas.microsoft.com/office/drawing/2014/main" id="{0605E14D-B6CA-48F6-8ECA-38BE4E399BC8}"/>
                    </a:ext>
                  </a:extLst>
                </p:cNvPr>
                <p:cNvSpPr>
                  <a:spLocks noChangeAspect="1" noChangeArrowheads="1"/>
                </p:cNvSpPr>
                <p:nvPr/>
              </p:nvSpPr>
              <p:spPr bwMode="auto">
                <a:xfrm>
                  <a:off x="1294" y="668"/>
                  <a:ext cx="83" cy="83"/>
                </a:xfrm>
                <a:prstGeom prst="ellipse">
                  <a:avLst/>
                </a:prstGeom>
                <a:solidFill>
                  <a:srgbClr val="FFFF00"/>
                </a:solidFill>
                <a:ln w="19050" algn="ctr">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grpSp>
        </p:grpSp>
        <p:grpSp>
          <p:nvGrpSpPr>
            <p:cNvPr id="124" name="Group 5">
              <a:extLst>
                <a:ext uri="{FF2B5EF4-FFF2-40B4-BE49-F238E27FC236}">
                  <a16:creationId xmlns:a16="http://schemas.microsoft.com/office/drawing/2014/main" id="{3DBB2426-7604-4A38-A228-617AACCDFC7C}"/>
                </a:ext>
              </a:extLst>
            </p:cNvPr>
            <p:cNvGrpSpPr>
              <a:grpSpLocks/>
            </p:cNvGrpSpPr>
            <p:nvPr/>
          </p:nvGrpSpPr>
          <p:grpSpPr bwMode="auto">
            <a:xfrm>
              <a:off x="341313" y="1262782"/>
              <a:ext cx="266700" cy="654050"/>
              <a:chOff x="-711" y="451"/>
              <a:chExt cx="168" cy="412"/>
            </a:xfrm>
          </p:grpSpPr>
          <p:grpSp>
            <p:nvGrpSpPr>
              <p:cNvPr id="125" name="Group 6">
                <a:extLst>
                  <a:ext uri="{FF2B5EF4-FFF2-40B4-BE49-F238E27FC236}">
                    <a16:creationId xmlns:a16="http://schemas.microsoft.com/office/drawing/2014/main" id="{2646BB1E-BE24-46EC-B7DE-18D2FA10ABBC}"/>
                  </a:ext>
                </a:extLst>
              </p:cNvPr>
              <p:cNvGrpSpPr>
                <a:grpSpLocks/>
              </p:cNvGrpSpPr>
              <p:nvPr/>
            </p:nvGrpSpPr>
            <p:grpSpPr bwMode="auto">
              <a:xfrm>
                <a:off x="-711" y="581"/>
                <a:ext cx="168" cy="282"/>
                <a:chOff x="295" y="1162"/>
                <a:chExt cx="272" cy="454"/>
              </a:xfrm>
            </p:grpSpPr>
            <p:sp>
              <p:nvSpPr>
                <p:cNvPr id="127" name="Freeform 7">
                  <a:extLst>
                    <a:ext uri="{FF2B5EF4-FFF2-40B4-BE49-F238E27FC236}">
                      <a16:creationId xmlns:a16="http://schemas.microsoft.com/office/drawing/2014/main" id="{D2711B96-A656-49A4-9BC5-F415FD52147B}"/>
                    </a:ext>
                  </a:extLst>
                </p:cNvPr>
                <p:cNvSpPr>
                  <a:spLocks/>
                </p:cNvSpPr>
                <p:nvPr/>
              </p:nvSpPr>
              <p:spPr bwMode="auto">
                <a:xfrm>
                  <a:off x="385" y="1162"/>
                  <a:ext cx="91" cy="454"/>
                </a:xfrm>
                <a:custGeom>
                  <a:avLst/>
                  <a:gdLst>
                    <a:gd name="T0" fmla="*/ 91 w 91"/>
                    <a:gd name="T1" fmla="*/ 91 h 454"/>
                    <a:gd name="T2" fmla="*/ 0 w 91"/>
                    <a:gd name="T3" fmla="*/ 91 h 454"/>
                    <a:gd name="T4" fmla="*/ 46 w 91"/>
                    <a:gd name="T5" fmla="*/ 0 h 454"/>
                    <a:gd name="T6" fmla="*/ 46 w 91"/>
                    <a:gd name="T7" fmla="*/ 454 h 454"/>
                  </a:gdLst>
                  <a:ahLst/>
                  <a:cxnLst>
                    <a:cxn ang="0">
                      <a:pos x="T0" y="T1"/>
                    </a:cxn>
                    <a:cxn ang="0">
                      <a:pos x="T2" y="T3"/>
                    </a:cxn>
                    <a:cxn ang="0">
                      <a:pos x="T4" y="T5"/>
                    </a:cxn>
                    <a:cxn ang="0">
                      <a:pos x="T6" y="T7"/>
                    </a:cxn>
                  </a:cxnLst>
                  <a:rect l="0" t="0" r="r" b="b"/>
                  <a:pathLst>
                    <a:path w="91" h="454">
                      <a:moveTo>
                        <a:pt x="91" y="91"/>
                      </a:moveTo>
                      <a:lnTo>
                        <a:pt x="0" y="91"/>
                      </a:lnTo>
                      <a:lnTo>
                        <a:pt x="46" y="0"/>
                      </a:lnTo>
                      <a:lnTo>
                        <a:pt x="46" y="454"/>
                      </a:lnTo>
                    </a:path>
                  </a:pathLst>
                </a:custGeom>
                <a:noFill/>
                <a:ln w="22225" cap="flat" cmpd="sng">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sp>
              <p:nvSpPr>
                <p:cNvPr id="128" name="Line 8">
                  <a:extLst>
                    <a:ext uri="{FF2B5EF4-FFF2-40B4-BE49-F238E27FC236}">
                      <a16:creationId xmlns:a16="http://schemas.microsoft.com/office/drawing/2014/main" id="{CDC1EA0E-A5D5-492E-80E8-2917125A4C1B}"/>
                    </a:ext>
                  </a:extLst>
                </p:cNvPr>
                <p:cNvSpPr>
                  <a:spLocks noChangeShapeType="1"/>
                </p:cNvSpPr>
                <p:nvPr/>
              </p:nvSpPr>
              <p:spPr bwMode="auto">
                <a:xfrm>
                  <a:off x="295" y="1389"/>
                  <a:ext cx="272" cy="0"/>
                </a:xfrm>
                <a:prstGeom prst="line">
                  <a:avLst/>
                </a:prstGeom>
                <a:noFill/>
                <a:ln w="22225">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grpSp>
          <p:sp>
            <p:nvSpPr>
              <p:cNvPr id="126" name="WordArt 9">
                <a:extLst>
                  <a:ext uri="{FF2B5EF4-FFF2-40B4-BE49-F238E27FC236}">
                    <a16:creationId xmlns:a16="http://schemas.microsoft.com/office/drawing/2014/main" id="{8F4EBF24-26A8-40BF-A612-E53B2580D3EC}"/>
                  </a:ext>
                </a:extLst>
              </p:cNvPr>
              <p:cNvSpPr>
                <a:spLocks noChangeArrowheads="1" noChangeShapeType="1" noTextEdit="1"/>
              </p:cNvSpPr>
              <p:nvPr/>
            </p:nvSpPr>
            <p:spPr bwMode="auto">
              <a:xfrm>
                <a:off x="-662" y="451"/>
                <a:ext cx="69" cy="84"/>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10" cap="none" spc="0" normalizeH="0" baseline="0" noProof="0" dirty="0">
                    <a:ln>
                      <a:noFill/>
                    </a:ln>
                    <a:solidFill>
                      <a:prstClr val="black"/>
                    </a:solidFill>
                    <a:effectLst/>
                    <a:uLnTx/>
                    <a:uFillTx/>
                    <a:latin typeface="HGP創英角ｺﾞｼｯｸUB"/>
                    <a:ea typeface="HGP創英角ｺﾞｼｯｸUB"/>
                  </a:rPr>
                  <a:t>Ｎ</a:t>
                </a:r>
              </a:p>
            </p:txBody>
          </p:sp>
        </p:grpSp>
      </p:grpSp>
      <p:grpSp>
        <p:nvGrpSpPr>
          <p:cNvPr id="137" name="グループ化 136">
            <a:extLst>
              <a:ext uri="{FF2B5EF4-FFF2-40B4-BE49-F238E27FC236}">
                <a16:creationId xmlns:a16="http://schemas.microsoft.com/office/drawing/2014/main" id="{49DC7B40-F85E-4705-A0E6-953C8AAF5A08}"/>
              </a:ext>
            </a:extLst>
          </p:cNvPr>
          <p:cNvGrpSpPr/>
          <p:nvPr/>
        </p:nvGrpSpPr>
        <p:grpSpPr>
          <a:xfrm>
            <a:off x="1386504" y="1009035"/>
            <a:ext cx="3014662" cy="1768475"/>
            <a:chOff x="1386504" y="1009033"/>
            <a:chExt cx="3014662" cy="1768475"/>
          </a:xfrm>
        </p:grpSpPr>
        <p:sp>
          <p:nvSpPr>
            <p:cNvPr id="138" name="Rectangle 95">
              <a:extLst>
                <a:ext uri="{FF2B5EF4-FFF2-40B4-BE49-F238E27FC236}">
                  <a16:creationId xmlns:a16="http://schemas.microsoft.com/office/drawing/2014/main" id="{32F1C8C2-E462-407E-9B83-F14A07615EB3}"/>
                </a:ext>
              </a:extLst>
            </p:cNvPr>
            <p:cNvSpPr>
              <a:spLocks noChangeArrowheads="1"/>
            </p:cNvSpPr>
            <p:nvPr/>
          </p:nvSpPr>
          <p:spPr bwMode="auto">
            <a:xfrm>
              <a:off x="1386504" y="1022255"/>
              <a:ext cx="3014662" cy="1755253"/>
            </a:xfrm>
            <a:custGeom>
              <a:avLst/>
              <a:gdLst/>
              <a:ahLst/>
              <a:cxnLst/>
              <a:rect l="l" t="t" r="r" b="b"/>
              <a:pathLst>
                <a:path w="3014662" h="1755253">
                  <a:moveTo>
                    <a:pt x="733425" y="0"/>
                  </a:moveTo>
                  <a:lnTo>
                    <a:pt x="3014662" y="0"/>
                  </a:lnTo>
                  <a:lnTo>
                    <a:pt x="3014662" y="1755253"/>
                  </a:lnTo>
                  <a:lnTo>
                    <a:pt x="733425" y="1755253"/>
                  </a:lnTo>
                  <a:lnTo>
                    <a:pt x="733425" y="1525331"/>
                  </a:lnTo>
                  <a:lnTo>
                    <a:pt x="0" y="1463157"/>
                  </a:lnTo>
                  <a:lnTo>
                    <a:pt x="733425" y="1359611"/>
                  </a:lnTo>
                  <a:close/>
                </a:path>
              </a:pathLst>
            </a:custGeom>
            <a:solidFill>
              <a:sysClr val="window" lastClr="FFFFFF">
                <a:lumMod val="95000"/>
              </a:sysClr>
            </a:solidFill>
            <a:ln w="19050" algn="ctr">
              <a:solidFill>
                <a:sysClr val="windowText" lastClr="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pic>
          <p:nvPicPr>
            <p:cNvPr id="139" name="Picture 96" descr="愛知県">
              <a:extLst>
                <a:ext uri="{FF2B5EF4-FFF2-40B4-BE49-F238E27FC236}">
                  <a16:creationId xmlns:a16="http://schemas.microsoft.com/office/drawing/2014/main" id="{1F1690C5-32AF-446C-A777-2E1962C7638D}"/>
                </a:ext>
              </a:extLst>
            </p:cNvPr>
            <p:cNvPicPr>
              <a:picLocks noChangeAspect="1" noChangeArrowheads="1"/>
            </p:cNvPicPr>
            <p:nvPr/>
          </p:nvPicPr>
          <p:blipFill>
            <a:blip r:embed="rId7" cstate="print">
              <a:clrChange>
                <a:clrFrom>
                  <a:srgbClr val="D7D7D7"/>
                </a:clrFrom>
                <a:clrTo>
                  <a:srgbClr val="D7D7D7">
                    <a:alpha val="0"/>
                  </a:srgbClr>
                </a:clrTo>
              </a:clrChange>
              <a:duotone>
                <a:prstClr val="black"/>
                <a:srgbClr val="4472C4">
                  <a:tint val="45000"/>
                  <a:satMod val="400000"/>
                </a:srgbClr>
              </a:duotone>
              <a:extLst>
                <a:ext uri="{28A0092B-C50C-407E-A947-70E740481C1C}">
                  <a14:useLocalDpi xmlns:a14="http://schemas.microsoft.com/office/drawing/2010/main" val="0"/>
                </a:ext>
              </a:extLst>
            </a:blip>
            <a:srcRect/>
            <a:stretch>
              <a:fillRect/>
            </a:stretch>
          </p:blipFill>
          <p:spPr bwMode="auto">
            <a:xfrm>
              <a:off x="2194318" y="1009033"/>
              <a:ext cx="1939051" cy="1745336"/>
            </a:xfrm>
            <a:prstGeom prst="rect">
              <a:avLst/>
            </a:prstGeom>
            <a:noFill/>
            <a:extLst>
              <a:ext uri="{909E8E84-426E-40DD-AFC4-6F175D3DCCD1}">
                <a14:hiddenFill xmlns:a14="http://schemas.microsoft.com/office/drawing/2010/main">
                  <a:solidFill>
                    <a:srgbClr val="FFFFFF"/>
                  </a:solidFill>
                </a14:hiddenFill>
              </a:ext>
            </a:extLst>
          </p:spPr>
        </p:pic>
        <p:grpSp>
          <p:nvGrpSpPr>
            <p:cNvPr id="140" name="Group 97">
              <a:extLst>
                <a:ext uri="{FF2B5EF4-FFF2-40B4-BE49-F238E27FC236}">
                  <a16:creationId xmlns:a16="http://schemas.microsoft.com/office/drawing/2014/main" id="{6F09E5B8-2F6D-4786-A1B2-D9D46BBC69A4}"/>
                </a:ext>
              </a:extLst>
            </p:cNvPr>
            <p:cNvGrpSpPr>
              <a:grpSpLocks/>
            </p:cNvGrpSpPr>
            <p:nvPr/>
          </p:nvGrpSpPr>
          <p:grpSpPr bwMode="auto">
            <a:xfrm>
              <a:off x="2938200" y="1655270"/>
              <a:ext cx="378553" cy="370223"/>
              <a:chOff x="1701" y="2489"/>
              <a:chExt cx="229" cy="224"/>
            </a:xfrm>
          </p:grpSpPr>
          <p:sp>
            <p:nvSpPr>
              <p:cNvPr id="143" name="Oval 98">
                <a:extLst>
                  <a:ext uri="{FF2B5EF4-FFF2-40B4-BE49-F238E27FC236}">
                    <a16:creationId xmlns:a16="http://schemas.microsoft.com/office/drawing/2014/main" id="{2599E0FA-3D37-4CAD-8795-334F9D8FF444}"/>
                  </a:ext>
                </a:extLst>
              </p:cNvPr>
              <p:cNvSpPr>
                <a:spLocks noChangeAspect="1" noChangeArrowheads="1"/>
              </p:cNvSpPr>
              <p:nvPr/>
            </p:nvSpPr>
            <p:spPr bwMode="auto">
              <a:xfrm>
                <a:off x="1836" y="2622"/>
                <a:ext cx="69" cy="69"/>
              </a:xfrm>
              <a:prstGeom prst="ellipse">
                <a:avLst/>
              </a:prstGeom>
              <a:solidFill>
                <a:srgbClr val="FF0000"/>
              </a:solidFill>
              <a:ln w="19050" algn="ctr">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sp>
            <p:nvSpPr>
              <p:cNvPr id="144" name="Oval 99">
                <a:extLst>
                  <a:ext uri="{FF2B5EF4-FFF2-40B4-BE49-F238E27FC236}">
                    <a16:creationId xmlns:a16="http://schemas.microsoft.com/office/drawing/2014/main" id="{9FD5D935-9FBB-463F-859D-AB66C113742F}"/>
                  </a:ext>
                </a:extLst>
              </p:cNvPr>
              <p:cNvSpPr>
                <a:spLocks noChangeAspect="1" noChangeArrowheads="1"/>
              </p:cNvSpPr>
              <p:nvPr/>
            </p:nvSpPr>
            <p:spPr bwMode="auto">
              <a:xfrm>
                <a:off x="1776" y="2584"/>
                <a:ext cx="69" cy="69"/>
              </a:xfrm>
              <a:prstGeom prst="ellipse">
                <a:avLst/>
              </a:prstGeom>
              <a:solidFill>
                <a:srgbClr val="FF0000"/>
              </a:solidFill>
              <a:ln w="19050" algn="ctr">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sp>
            <p:nvSpPr>
              <p:cNvPr id="145" name="Oval 100">
                <a:extLst>
                  <a:ext uri="{FF2B5EF4-FFF2-40B4-BE49-F238E27FC236}">
                    <a16:creationId xmlns:a16="http://schemas.microsoft.com/office/drawing/2014/main" id="{55729FE8-1520-40A1-9FD3-77D856F96407}"/>
                  </a:ext>
                </a:extLst>
              </p:cNvPr>
              <p:cNvSpPr>
                <a:spLocks noChangeAspect="1" noChangeArrowheads="1"/>
              </p:cNvSpPr>
              <p:nvPr/>
            </p:nvSpPr>
            <p:spPr bwMode="auto">
              <a:xfrm>
                <a:off x="1824" y="2557"/>
                <a:ext cx="69" cy="69"/>
              </a:xfrm>
              <a:prstGeom prst="ellipse">
                <a:avLst/>
              </a:prstGeom>
              <a:solidFill>
                <a:srgbClr val="FF0000"/>
              </a:solidFill>
              <a:ln w="19050" algn="ctr">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sp>
            <p:nvSpPr>
              <p:cNvPr id="146" name="Oval 101">
                <a:extLst>
                  <a:ext uri="{FF2B5EF4-FFF2-40B4-BE49-F238E27FC236}">
                    <a16:creationId xmlns:a16="http://schemas.microsoft.com/office/drawing/2014/main" id="{250026B3-A990-441E-8276-F3D3818053AF}"/>
                  </a:ext>
                </a:extLst>
              </p:cNvPr>
              <p:cNvSpPr>
                <a:spLocks noChangeAspect="1" noChangeArrowheads="1"/>
              </p:cNvSpPr>
              <p:nvPr/>
            </p:nvSpPr>
            <p:spPr bwMode="auto">
              <a:xfrm>
                <a:off x="1861" y="2594"/>
                <a:ext cx="69" cy="69"/>
              </a:xfrm>
              <a:prstGeom prst="ellipse">
                <a:avLst/>
              </a:prstGeom>
              <a:solidFill>
                <a:srgbClr val="FF0000"/>
              </a:solidFill>
              <a:ln w="19050" algn="ctr">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sp>
            <p:nvSpPr>
              <p:cNvPr id="147" name="Oval 102">
                <a:extLst>
                  <a:ext uri="{FF2B5EF4-FFF2-40B4-BE49-F238E27FC236}">
                    <a16:creationId xmlns:a16="http://schemas.microsoft.com/office/drawing/2014/main" id="{25D3D9BB-53FA-448B-ADE5-BBAD094156A1}"/>
                  </a:ext>
                </a:extLst>
              </p:cNvPr>
              <p:cNvSpPr>
                <a:spLocks noChangeAspect="1" noChangeArrowheads="1"/>
              </p:cNvSpPr>
              <p:nvPr/>
            </p:nvSpPr>
            <p:spPr bwMode="auto">
              <a:xfrm>
                <a:off x="1754" y="2527"/>
                <a:ext cx="69" cy="69"/>
              </a:xfrm>
              <a:prstGeom prst="ellipse">
                <a:avLst/>
              </a:prstGeom>
              <a:solidFill>
                <a:srgbClr val="FF0000"/>
              </a:solidFill>
              <a:ln w="19050" algn="ctr">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sp>
            <p:nvSpPr>
              <p:cNvPr id="148" name="Oval 103">
                <a:extLst>
                  <a:ext uri="{FF2B5EF4-FFF2-40B4-BE49-F238E27FC236}">
                    <a16:creationId xmlns:a16="http://schemas.microsoft.com/office/drawing/2014/main" id="{D3F6E87A-0E8F-49C3-A201-A88FC40169AF}"/>
                  </a:ext>
                </a:extLst>
              </p:cNvPr>
              <p:cNvSpPr>
                <a:spLocks noChangeAspect="1" noChangeArrowheads="1"/>
              </p:cNvSpPr>
              <p:nvPr/>
            </p:nvSpPr>
            <p:spPr bwMode="auto">
              <a:xfrm>
                <a:off x="1711" y="2594"/>
                <a:ext cx="69" cy="69"/>
              </a:xfrm>
              <a:prstGeom prst="ellipse">
                <a:avLst/>
              </a:prstGeom>
              <a:solidFill>
                <a:srgbClr val="FF0000"/>
              </a:solidFill>
              <a:ln w="19050" algn="ctr">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sp>
            <p:nvSpPr>
              <p:cNvPr id="149" name="Oval 104">
                <a:extLst>
                  <a:ext uri="{FF2B5EF4-FFF2-40B4-BE49-F238E27FC236}">
                    <a16:creationId xmlns:a16="http://schemas.microsoft.com/office/drawing/2014/main" id="{3CDE362F-D50B-47DB-80D6-CBAEB31D2977}"/>
                  </a:ext>
                </a:extLst>
              </p:cNvPr>
              <p:cNvSpPr>
                <a:spLocks noChangeAspect="1" noChangeArrowheads="1"/>
              </p:cNvSpPr>
              <p:nvPr/>
            </p:nvSpPr>
            <p:spPr bwMode="auto">
              <a:xfrm>
                <a:off x="1724" y="2644"/>
                <a:ext cx="69" cy="69"/>
              </a:xfrm>
              <a:prstGeom prst="ellipse">
                <a:avLst/>
              </a:prstGeom>
              <a:solidFill>
                <a:srgbClr val="FF0000"/>
              </a:solidFill>
              <a:ln w="19050" algn="ctr">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sp>
            <p:nvSpPr>
              <p:cNvPr id="150" name="Oval 105">
                <a:extLst>
                  <a:ext uri="{FF2B5EF4-FFF2-40B4-BE49-F238E27FC236}">
                    <a16:creationId xmlns:a16="http://schemas.microsoft.com/office/drawing/2014/main" id="{2A29F14D-7691-4DEC-9070-0198C8022A82}"/>
                  </a:ext>
                </a:extLst>
              </p:cNvPr>
              <p:cNvSpPr>
                <a:spLocks noChangeAspect="1" noChangeArrowheads="1"/>
              </p:cNvSpPr>
              <p:nvPr/>
            </p:nvSpPr>
            <p:spPr bwMode="auto">
              <a:xfrm>
                <a:off x="1701" y="2542"/>
                <a:ext cx="69" cy="69"/>
              </a:xfrm>
              <a:prstGeom prst="ellipse">
                <a:avLst/>
              </a:prstGeom>
              <a:solidFill>
                <a:srgbClr val="FF0000"/>
              </a:solidFill>
              <a:ln w="19050" algn="ctr">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sp>
            <p:nvSpPr>
              <p:cNvPr id="151" name="Oval 106">
                <a:extLst>
                  <a:ext uri="{FF2B5EF4-FFF2-40B4-BE49-F238E27FC236}">
                    <a16:creationId xmlns:a16="http://schemas.microsoft.com/office/drawing/2014/main" id="{C43E9B38-6424-4A47-B49B-195EC08F96F4}"/>
                  </a:ext>
                </a:extLst>
              </p:cNvPr>
              <p:cNvSpPr>
                <a:spLocks noChangeAspect="1" noChangeArrowheads="1"/>
              </p:cNvSpPr>
              <p:nvPr/>
            </p:nvSpPr>
            <p:spPr bwMode="auto">
              <a:xfrm>
                <a:off x="1851" y="2489"/>
                <a:ext cx="69" cy="69"/>
              </a:xfrm>
              <a:prstGeom prst="ellipse">
                <a:avLst/>
              </a:prstGeom>
              <a:solidFill>
                <a:srgbClr val="FF0000"/>
              </a:solidFill>
              <a:ln w="19050" algn="ctr">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grpSp>
        <p:sp>
          <p:nvSpPr>
            <p:cNvPr id="141" name="Oval 107">
              <a:extLst>
                <a:ext uri="{FF2B5EF4-FFF2-40B4-BE49-F238E27FC236}">
                  <a16:creationId xmlns:a16="http://schemas.microsoft.com/office/drawing/2014/main" id="{A84B8AA6-0DCA-40BC-ADB5-9E66C4B3991F}"/>
                </a:ext>
              </a:extLst>
            </p:cNvPr>
            <p:cNvSpPr>
              <a:spLocks noChangeAspect="1" noChangeArrowheads="1"/>
            </p:cNvSpPr>
            <p:nvPr/>
          </p:nvSpPr>
          <p:spPr bwMode="auto">
            <a:xfrm>
              <a:off x="3126650" y="2481660"/>
              <a:ext cx="114062" cy="114042"/>
            </a:xfrm>
            <a:prstGeom prst="ellipse">
              <a:avLst/>
            </a:prstGeom>
            <a:solidFill>
              <a:srgbClr val="FF0000"/>
            </a:solidFill>
            <a:ln w="19050" algn="ctr">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sp>
          <p:nvSpPr>
            <p:cNvPr id="142" name="Oval 108">
              <a:extLst>
                <a:ext uri="{FF2B5EF4-FFF2-40B4-BE49-F238E27FC236}">
                  <a16:creationId xmlns:a16="http://schemas.microsoft.com/office/drawing/2014/main" id="{239EE877-17C1-489E-9354-E34018CFE08C}"/>
                </a:ext>
              </a:extLst>
            </p:cNvPr>
            <p:cNvSpPr>
              <a:spLocks noChangeAspect="1" noChangeArrowheads="1"/>
            </p:cNvSpPr>
            <p:nvPr/>
          </p:nvSpPr>
          <p:spPr bwMode="auto">
            <a:xfrm>
              <a:off x="2705117" y="2111438"/>
              <a:ext cx="114062" cy="114042"/>
            </a:xfrm>
            <a:prstGeom prst="ellipse">
              <a:avLst/>
            </a:prstGeom>
            <a:solidFill>
              <a:srgbClr val="FF0000"/>
            </a:solidFill>
            <a:ln w="19050" algn="ctr">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grpSp>
      <p:sp>
        <p:nvSpPr>
          <p:cNvPr id="152" name="Rectangle 117">
            <a:extLst>
              <a:ext uri="{FF2B5EF4-FFF2-40B4-BE49-F238E27FC236}">
                <a16:creationId xmlns:a16="http://schemas.microsoft.com/office/drawing/2014/main" id="{D9964E60-D204-4C53-8E64-119B1FF635CE}"/>
              </a:ext>
            </a:extLst>
          </p:cNvPr>
          <p:cNvSpPr>
            <a:spLocks noChangeArrowheads="1"/>
          </p:cNvSpPr>
          <p:nvPr/>
        </p:nvSpPr>
        <p:spPr bwMode="auto">
          <a:xfrm>
            <a:off x="165158" y="3105675"/>
            <a:ext cx="4227513" cy="610811"/>
          </a:xfrm>
          <a:prstGeom prst="rect">
            <a:avLst/>
          </a:prstGeom>
          <a:solidFill>
            <a:sysClr val="windowText" lastClr="000000">
              <a:alpha val="30000"/>
            </a:sys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HG創英角ｺﾞｼｯｸUB" panose="020B0909000000000000" pitchFamily="49" charset="-128"/>
              <a:ea typeface="HG創英角ｺﾞｼｯｸUB" panose="020B0909000000000000" pitchFamily="49" charset="-128"/>
            </a:endParaRPr>
          </a:p>
        </p:txBody>
      </p:sp>
      <p:grpSp>
        <p:nvGrpSpPr>
          <p:cNvPr id="153" name="グループ化 152">
            <a:extLst>
              <a:ext uri="{FF2B5EF4-FFF2-40B4-BE49-F238E27FC236}">
                <a16:creationId xmlns:a16="http://schemas.microsoft.com/office/drawing/2014/main" id="{A1BF318F-E2DC-41C5-96FB-363BCF13B1DE}"/>
              </a:ext>
            </a:extLst>
          </p:cNvPr>
          <p:cNvGrpSpPr/>
          <p:nvPr/>
        </p:nvGrpSpPr>
        <p:grpSpPr>
          <a:xfrm>
            <a:off x="176452" y="3204701"/>
            <a:ext cx="4216219" cy="401944"/>
            <a:chOff x="1408410" y="3646914"/>
            <a:chExt cx="4216219" cy="401944"/>
          </a:xfrm>
        </p:grpSpPr>
        <p:sp>
          <p:nvSpPr>
            <p:cNvPr id="154" name="テキスト ボックス 153">
              <a:extLst>
                <a:ext uri="{FF2B5EF4-FFF2-40B4-BE49-F238E27FC236}">
                  <a16:creationId xmlns:a16="http://schemas.microsoft.com/office/drawing/2014/main" id="{ED0C908D-A0A6-4891-923C-1F744E7F78E8}"/>
                </a:ext>
              </a:extLst>
            </p:cNvPr>
            <p:cNvSpPr txBox="1"/>
            <p:nvPr/>
          </p:nvSpPr>
          <p:spPr>
            <a:xfrm>
              <a:off x="1408410" y="3648748"/>
              <a:ext cx="4216219" cy="400110"/>
            </a:xfrm>
            <a:prstGeom prst="rect">
              <a:avLst/>
            </a:prstGeom>
            <a:noFill/>
          </p:spPr>
          <p:txBody>
            <a:bodyPr wrap="none" rtlCol="0">
              <a:spAutoFit/>
            </a:bodyPr>
            <a:lstStyle/>
            <a:p>
              <a:r>
                <a:rPr lang="zh-CN" altLang="en-US" sz="20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国内製造拠点：</a:t>
              </a:r>
              <a:r>
                <a:rPr lang="en-US" altLang="zh-CN" sz="20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12</a:t>
              </a:r>
              <a:r>
                <a:rPr lang="zh-CN" altLang="en-US" sz="20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工場 </a:t>
              </a:r>
              <a:r>
                <a:rPr lang="en-US" altLang="zh-CN" sz="20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 </a:t>
              </a:r>
              <a:r>
                <a:rPr lang="zh-CN" altLang="en-US" sz="20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４事業体</a:t>
              </a:r>
            </a:p>
          </p:txBody>
        </p:sp>
        <p:sp>
          <p:nvSpPr>
            <p:cNvPr id="155" name="テキスト ボックス 154">
              <a:extLst>
                <a:ext uri="{FF2B5EF4-FFF2-40B4-BE49-F238E27FC236}">
                  <a16:creationId xmlns:a16="http://schemas.microsoft.com/office/drawing/2014/main" id="{360D5AC9-22FA-4C4F-BD96-AA5A0A8E1FEA}"/>
                </a:ext>
              </a:extLst>
            </p:cNvPr>
            <p:cNvSpPr txBox="1"/>
            <p:nvPr/>
          </p:nvSpPr>
          <p:spPr>
            <a:xfrm>
              <a:off x="1408410" y="3647620"/>
              <a:ext cx="4216219" cy="400110"/>
            </a:xfrm>
            <a:prstGeom prst="rect">
              <a:avLst/>
            </a:prstGeom>
            <a:noFill/>
          </p:spPr>
          <p:txBody>
            <a:bodyPr wrap="none" rtlCol="0">
              <a:spAutoFit/>
            </a:bodyPr>
            <a:lstStyle/>
            <a:p>
              <a:r>
                <a:rPr lang="zh-CN" altLang="en-US" sz="20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国内製造拠点：</a:t>
              </a:r>
              <a:r>
                <a:rPr lang="en-US" altLang="zh-CN" sz="20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12</a:t>
              </a:r>
              <a:r>
                <a:rPr lang="zh-CN" altLang="en-US" sz="20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工場 </a:t>
              </a:r>
              <a:r>
                <a:rPr lang="en-US" altLang="zh-CN" sz="20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 </a:t>
              </a:r>
              <a:r>
                <a:rPr lang="zh-CN" altLang="en-US" sz="20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４事業体</a:t>
              </a:r>
            </a:p>
          </p:txBody>
        </p:sp>
        <p:sp>
          <p:nvSpPr>
            <p:cNvPr id="156" name="テキスト ボックス 155">
              <a:extLst>
                <a:ext uri="{FF2B5EF4-FFF2-40B4-BE49-F238E27FC236}">
                  <a16:creationId xmlns:a16="http://schemas.microsoft.com/office/drawing/2014/main" id="{F20F632D-6168-4062-9DF4-AB066F9C6CD6}"/>
                </a:ext>
              </a:extLst>
            </p:cNvPr>
            <p:cNvSpPr txBox="1"/>
            <p:nvPr/>
          </p:nvSpPr>
          <p:spPr>
            <a:xfrm>
              <a:off x="1408410" y="3646914"/>
              <a:ext cx="4216219" cy="400110"/>
            </a:xfrm>
            <a:prstGeom prst="rect">
              <a:avLst/>
            </a:prstGeom>
            <a:noFill/>
          </p:spPr>
          <p:txBody>
            <a:bodyPr wrap="none" rtlCol="0">
              <a:spAutoFit/>
            </a:bodyPr>
            <a:lstStyle/>
            <a:p>
              <a:r>
                <a:rPr lang="zh-CN" altLang="en-US" sz="2000" dirty="0">
                  <a:ln>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国内</a:t>
              </a:r>
              <a:r>
                <a:rPr lang="ja-JP" altLang="en-US" sz="2000" dirty="0">
                  <a:ln>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製造</a:t>
              </a:r>
              <a:r>
                <a:rPr lang="zh-CN" altLang="en-US" sz="2000" dirty="0">
                  <a:ln>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拠点：</a:t>
              </a:r>
              <a:r>
                <a:rPr lang="en-US" altLang="zh-CN" sz="2000" dirty="0">
                  <a:ln>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12</a:t>
              </a:r>
              <a:r>
                <a:rPr lang="zh-CN" altLang="en-US" sz="2000" dirty="0">
                  <a:ln>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工場 </a:t>
              </a:r>
              <a:r>
                <a:rPr lang="en-US" altLang="zh-CN" sz="2000" dirty="0">
                  <a:ln>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r>
                <a:rPr lang="zh-CN" altLang="en-US" sz="2000" dirty="0">
                  <a:ln>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４事業体</a:t>
              </a:r>
            </a:p>
          </p:txBody>
        </p:sp>
      </p:grpSp>
      <p:grpSp>
        <p:nvGrpSpPr>
          <p:cNvPr id="157" name="グループ化 156">
            <a:extLst>
              <a:ext uri="{FF2B5EF4-FFF2-40B4-BE49-F238E27FC236}">
                <a16:creationId xmlns:a16="http://schemas.microsoft.com/office/drawing/2014/main" id="{01484DFE-8FB9-4E07-A919-A42C93B9A653}"/>
              </a:ext>
            </a:extLst>
          </p:cNvPr>
          <p:cNvGrpSpPr/>
          <p:nvPr/>
        </p:nvGrpSpPr>
        <p:grpSpPr>
          <a:xfrm>
            <a:off x="117253" y="610686"/>
            <a:ext cx="1826141" cy="595020"/>
            <a:chOff x="1408410" y="3646896"/>
            <a:chExt cx="1826141" cy="595020"/>
          </a:xfrm>
        </p:grpSpPr>
        <p:sp>
          <p:nvSpPr>
            <p:cNvPr id="158" name="テキスト ボックス 157">
              <a:extLst>
                <a:ext uri="{FF2B5EF4-FFF2-40B4-BE49-F238E27FC236}">
                  <a16:creationId xmlns:a16="http://schemas.microsoft.com/office/drawing/2014/main" id="{7FCEEE87-0B80-464F-ADB2-8A4FFA0F61D8}"/>
                </a:ext>
              </a:extLst>
            </p:cNvPr>
            <p:cNvSpPr txBox="1"/>
            <p:nvPr/>
          </p:nvSpPr>
          <p:spPr>
            <a:xfrm>
              <a:off x="1408410" y="3646896"/>
              <a:ext cx="1826141" cy="584775"/>
            </a:xfrm>
            <a:prstGeom prst="rect">
              <a:avLst/>
            </a:prstGeom>
            <a:noFill/>
          </p:spPr>
          <p:txBody>
            <a:bodyPr wrap="none" rtlCol="0">
              <a:spAutoFit/>
            </a:bodyPr>
            <a:lstStyle/>
            <a:p>
              <a:r>
                <a:rPr lang="ja-JP" altLang="en-US" sz="32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国内拠点</a:t>
              </a:r>
            </a:p>
          </p:txBody>
        </p:sp>
        <p:sp>
          <p:nvSpPr>
            <p:cNvPr id="159" name="テキスト ボックス 158">
              <a:extLst>
                <a:ext uri="{FF2B5EF4-FFF2-40B4-BE49-F238E27FC236}">
                  <a16:creationId xmlns:a16="http://schemas.microsoft.com/office/drawing/2014/main" id="{C1F4D7E0-C820-44A6-AC1E-566ECDCC69BF}"/>
                </a:ext>
              </a:extLst>
            </p:cNvPr>
            <p:cNvSpPr txBox="1"/>
            <p:nvPr/>
          </p:nvSpPr>
          <p:spPr>
            <a:xfrm>
              <a:off x="1408410" y="3651402"/>
              <a:ext cx="1826141" cy="584775"/>
            </a:xfrm>
            <a:prstGeom prst="rect">
              <a:avLst/>
            </a:prstGeom>
            <a:noFill/>
          </p:spPr>
          <p:txBody>
            <a:bodyPr wrap="none" rtlCol="0">
              <a:spAutoFit/>
            </a:bodyPr>
            <a:lstStyle/>
            <a:p>
              <a:r>
                <a:rPr lang="ja-JP" altLang="en-US" sz="32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国内拠点</a:t>
              </a:r>
            </a:p>
          </p:txBody>
        </p:sp>
        <p:sp>
          <p:nvSpPr>
            <p:cNvPr id="160" name="テキスト ボックス 159">
              <a:extLst>
                <a:ext uri="{FF2B5EF4-FFF2-40B4-BE49-F238E27FC236}">
                  <a16:creationId xmlns:a16="http://schemas.microsoft.com/office/drawing/2014/main" id="{7E3EE260-A5E6-4E47-9AAE-743CE595BBF4}"/>
                </a:ext>
              </a:extLst>
            </p:cNvPr>
            <p:cNvSpPr txBox="1"/>
            <p:nvPr/>
          </p:nvSpPr>
          <p:spPr>
            <a:xfrm>
              <a:off x="1408410" y="3657141"/>
              <a:ext cx="1826141" cy="584775"/>
            </a:xfrm>
            <a:prstGeom prst="rect">
              <a:avLst/>
            </a:prstGeom>
            <a:noFill/>
          </p:spPr>
          <p:txBody>
            <a:bodyPr wrap="none" rtlCol="0">
              <a:spAutoFit/>
            </a:bodyPr>
            <a:lstStyle/>
            <a:p>
              <a:r>
                <a:rPr lang="ja-JP" altLang="en-US" sz="32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国内拠点</a:t>
              </a:r>
            </a:p>
          </p:txBody>
        </p:sp>
      </p:grpSp>
      <p:grpSp>
        <p:nvGrpSpPr>
          <p:cNvPr id="161" name="グループ化 160">
            <a:extLst>
              <a:ext uri="{FF2B5EF4-FFF2-40B4-BE49-F238E27FC236}">
                <a16:creationId xmlns:a16="http://schemas.microsoft.com/office/drawing/2014/main" id="{2822E248-B222-4BEC-9D9E-E85B747C26A8}"/>
              </a:ext>
            </a:extLst>
          </p:cNvPr>
          <p:cNvGrpSpPr/>
          <p:nvPr/>
        </p:nvGrpSpPr>
        <p:grpSpPr>
          <a:xfrm>
            <a:off x="2133456" y="608570"/>
            <a:ext cx="1723549" cy="402381"/>
            <a:chOff x="1408410" y="3644780"/>
            <a:chExt cx="1723549" cy="402381"/>
          </a:xfrm>
        </p:grpSpPr>
        <p:sp>
          <p:nvSpPr>
            <p:cNvPr id="162" name="テキスト ボックス 161">
              <a:extLst>
                <a:ext uri="{FF2B5EF4-FFF2-40B4-BE49-F238E27FC236}">
                  <a16:creationId xmlns:a16="http://schemas.microsoft.com/office/drawing/2014/main" id="{0228F12F-A525-4EC5-A79D-C1CE5965D539}"/>
                </a:ext>
              </a:extLst>
            </p:cNvPr>
            <p:cNvSpPr txBox="1"/>
            <p:nvPr/>
          </p:nvSpPr>
          <p:spPr>
            <a:xfrm>
              <a:off x="1408410" y="3646896"/>
              <a:ext cx="1723549" cy="400110"/>
            </a:xfrm>
            <a:prstGeom prst="rect">
              <a:avLst/>
            </a:prstGeom>
            <a:noFill/>
          </p:spPr>
          <p:txBody>
            <a:bodyPr wrap="none" rtlCol="0">
              <a:spAutoFit/>
            </a:bodyPr>
            <a:lstStyle/>
            <a:p>
              <a:r>
                <a:rPr lang="zh-TW" altLang="en-US" sz="20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愛知県豊田市</a:t>
              </a:r>
            </a:p>
          </p:txBody>
        </p:sp>
        <p:sp>
          <p:nvSpPr>
            <p:cNvPr id="163" name="テキスト ボックス 162">
              <a:extLst>
                <a:ext uri="{FF2B5EF4-FFF2-40B4-BE49-F238E27FC236}">
                  <a16:creationId xmlns:a16="http://schemas.microsoft.com/office/drawing/2014/main" id="{E1B8DEB7-8000-406E-8075-B19A900697F9}"/>
                </a:ext>
              </a:extLst>
            </p:cNvPr>
            <p:cNvSpPr txBox="1"/>
            <p:nvPr/>
          </p:nvSpPr>
          <p:spPr>
            <a:xfrm>
              <a:off x="1408410" y="3647051"/>
              <a:ext cx="1723549" cy="400110"/>
            </a:xfrm>
            <a:prstGeom prst="rect">
              <a:avLst/>
            </a:prstGeom>
            <a:noFill/>
          </p:spPr>
          <p:txBody>
            <a:bodyPr wrap="none" rtlCol="0">
              <a:spAutoFit/>
            </a:bodyPr>
            <a:lstStyle/>
            <a:p>
              <a:r>
                <a:rPr lang="zh-TW" altLang="en-US" sz="20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愛知県豊田市</a:t>
              </a:r>
            </a:p>
          </p:txBody>
        </p:sp>
        <p:sp>
          <p:nvSpPr>
            <p:cNvPr id="164" name="テキスト ボックス 163">
              <a:extLst>
                <a:ext uri="{FF2B5EF4-FFF2-40B4-BE49-F238E27FC236}">
                  <a16:creationId xmlns:a16="http://schemas.microsoft.com/office/drawing/2014/main" id="{A8DEA8B3-0BA5-4B30-A81F-3C6486BA734B}"/>
                </a:ext>
              </a:extLst>
            </p:cNvPr>
            <p:cNvSpPr txBox="1"/>
            <p:nvPr/>
          </p:nvSpPr>
          <p:spPr>
            <a:xfrm>
              <a:off x="1408410" y="3644780"/>
              <a:ext cx="1723549" cy="400110"/>
            </a:xfrm>
            <a:prstGeom prst="rect">
              <a:avLst/>
            </a:prstGeom>
            <a:noFill/>
          </p:spPr>
          <p:txBody>
            <a:bodyPr wrap="none" rtlCol="0">
              <a:spAutoFit/>
            </a:bodyPr>
            <a:lstStyle/>
            <a:p>
              <a:r>
                <a:rPr lang="zh-TW" altLang="en-US" sz="20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愛知県豊田市</a:t>
              </a:r>
            </a:p>
          </p:txBody>
        </p:sp>
      </p:grpSp>
      <p:grpSp>
        <p:nvGrpSpPr>
          <p:cNvPr id="165" name="グループ化 164">
            <a:extLst>
              <a:ext uri="{FF2B5EF4-FFF2-40B4-BE49-F238E27FC236}">
                <a16:creationId xmlns:a16="http://schemas.microsoft.com/office/drawing/2014/main" id="{E22559BE-F88A-479E-B140-0FC2188E4A40}"/>
              </a:ext>
            </a:extLst>
          </p:cNvPr>
          <p:cNvGrpSpPr/>
          <p:nvPr/>
        </p:nvGrpSpPr>
        <p:grpSpPr>
          <a:xfrm>
            <a:off x="3374231" y="2027996"/>
            <a:ext cx="907621" cy="710679"/>
            <a:chOff x="1408410" y="3644103"/>
            <a:chExt cx="907621" cy="710679"/>
          </a:xfrm>
        </p:grpSpPr>
        <p:sp>
          <p:nvSpPr>
            <p:cNvPr id="166" name="テキスト ボックス 165">
              <a:extLst>
                <a:ext uri="{FF2B5EF4-FFF2-40B4-BE49-F238E27FC236}">
                  <a16:creationId xmlns:a16="http://schemas.microsoft.com/office/drawing/2014/main" id="{0C9CC9A4-34DD-44D0-85AD-87F04B290692}"/>
                </a:ext>
              </a:extLst>
            </p:cNvPr>
            <p:cNvSpPr txBox="1"/>
            <p:nvPr/>
          </p:nvSpPr>
          <p:spPr>
            <a:xfrm>
              <a:off x="1408410" y="3646896"/>
              <a:ext cx="907621" cy="707886"/>
            </a:xfrm>
            <a:prstGeom prst="rect">
              <a:avLst/>
            </a:prstGeom>
            <a:noFill/>
          </p:spPr>
          <p:txBody>
            <a:bodyPr wrap="none" rtlCol="0">
              <a:spAutoFit/>
            </a:bodyPr>
            <a:lstStyle/>
            <a:p>
              <a:r>
                <a:rPr lang="zh-TW" altLang="en-US" sz="20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工場</a:t>
              </a:r>
            </a:p>
            <a:p>
              <a:r>
                <a:rPr lang="en-US" altLang="zh-TW" sz="20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12</a:t>
              </a:r>
              <a:r>
                <a:rPr lang="ja-JP" altLang="en-US" sz="20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ヵ</a:t>
              </a:r>
              <a:r>
                <a:rPr lang="zh-TW" altLang="en-US" sz="20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所</a:t>
              </a:r>
            </a:p>
          </p:txBody>
        </p:sp>
        <p:sp>
          <p:nvSpPr>
            <p:cNvPr id="167" name="テキスト ボックス 166">
              <a:extLst>
                <a:ext uri="{FF2B5EF4-FFF2-40B4-BE49-F238E27FC236}">
                  <a16:creationId xmlns:a16="http://schemas.microsoft.com/office/drawing/2014/main" id="{A5ED9D7D-02B4-4C54-A3A9-C812014DDDCB}"/>
                </a:ext>
              </a:extLst>
            </p:cNvPr>
            <p:cNvSpPr txBox="1"/>
            <p:nvPr/>
          </p:nvSpPr>
          <p:spPr>
            <a:xfrm>
              <a:off x="1408410" y="3644346"/>
              <a:ext cx="907621" cy="707886"/>
            </a:xfrm>
            <a:prstGeom prst="rect">
              <a:avLst/>
            </a:prstGeom>
            <a:noFill/>
          </p:spPr>
          <p:txBody>
            <a:bodyPr wrap="none" rtlCol="0">
              <a:spAutoFit/>
            </a:bodyPr>
            <a:lstStyle/>
            <a:p>
              <a:r>
                <a:rPr lang="zh-TW" altLang="en-US" sz="20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工場</a:t>
              </a:r>
            </a:p>
            <a:p>
              <a:r>
                <a:rPr lang="en-US" altLang="zh-TW" sz="20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12</a:t>
              </a:r>
              <a:r>
                <a:rPr lang="ja-JP" altLang="en-US" sz="20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ヵ</a:t>
              </a:r>
              <a:r>
                <a:rPr lang="zh-TW" altLang="en-US" sz="20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所</a:t>
              </a:r>
            </a:p>
          </p:txBody>
        </p:sp>
        <p:sp>
          <p:nvSpPr>
            <p:cNvPr id="168" name="テキスト ボックス 167">
              <a:extLst>
                <a:ext uri="{FF2B5EF4-FFF2-40B4-BE49-F238E27FC236}">
                  <a16:creationId xmlns:a16="http://schemas.microsoft.com/office/drawing/2014/main" id="{1CB4DA13-3FE8-45AD-9F01-5D0236B2A24C}"/>
                </a:ext>
              </a:extLst>
            </p:cNvPr>
            <p:cNvSpPr txBox="1"/>
            <p:nvPr/>
          </p:nvSpPr>
          <p:spPr>
            <a:xfrm>
              <a:off x="1408410" y="3644103"/>
              <a:ext cx="907621" cy="707886"/>
            </a:xfrm>
            <a:prstGeom prst="rect">
              <a:avLst/>
            </a:prstGeom>
            <a:noFill/>
          </p:spPr>
          <p:txBody>
            <a:bodyPr wrap="none" rtlCol="0">
              <a:spAutoFit/>
            </a:bodyPr>
            <a:lstStyle/>
            <a:p>
              <a:r>
                <a:rPr lang="zh-TW" altLang="en-US" sz="20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工場</a:t>
              </a:r>
            </a:p>
            <a:p>
              <a:r>
                <a:rPr lang="en-US" altLang="zh-TW" sz="20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12</a:t>
              </a:r>
              <a:r>
                <a:rPr lang="ja-JP" altLang="en-US" sz="20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ヵ</a:t>
              </a:r>
              <a:r>
                <a:rPr lang="zh-TW" altLang="en-US" sz="20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所</a:t>
              </a:r>
            </a:p>
          </p:txBody>
        </p:sp>
      </p:grpSp>
      <p:grpSp>
        <p:nvGrpSpPr>
          <p:cNvPr id="169" name="グループ化 168">
            <a:extLst>
              <a:ext uri="{FF2B5EF4-FFF2-40B4-BE49-F238E27FC236}">
                <a16:creationId xmlns:a16="http://schemas.microsoft.com/office/drawing/2014/main" id="{5C44D944-CE90-49EB-88B2-D8ECE2E1C036}"/>
              </a:ext>
            </a:extLst>
          </p:cNvPr>
          <p:cNvGrpSpPr/>
          <p:nvPr/>
        </p:nvGrpSpPr>
        <p:grpSpPr>
          <a:xfrm>
            <a:off x="4796422" y="534018"/>
            <a:ext cx="4218798" cy="3327030"/>
            <a:chOff x="4796422" y="534018"/>
            <a:chExt cx="4218798" cy="3327030"/>
          </a:xfrm>
        </p:grpSpPr>
        <p:sp>
          <p:nvSpPr>
            <p:cNvPr id="170" name="四角形吹き出し 11">
              <a:extLst>
                <a:ext uri="{FF2B5EF4-FFF2-40B4-BE49-F238E27FC236}">
                  <a16:creationId xmlns:a16="http://schemas.microsoft.com/office/drawing/2014/main" id="{D373243F-C25F-4D9E-97A5-A0AA3299E79A}"/>
                </a:ext>
              </a:extLst>
            </p:cNvPr>
            <p:cNvSpPr/>
            <p:nvPr/>
          </p:nvSpPr>
          <p:spPr>
            <a:xfrm>
              <a:off x="4796422" y="534018"/>
              <a:ext cx="4218798" cy="3327030"/>
            </a:xfrm>
            <a:prstGeom prst="wedgeRectCallout">
              <a:avLst>
                <a:gd name="adj1" fmla="val -87283"/>
                <a:gd name="adj2" fmla="val -7025"/>
              </a:avLst>
            </a:prstGeom>
            <a:solidFill>
              <a:sysClr val="window" lastClr="FFFFFF">
                <a:lumMod val="95000"/>
              </a:sysClr>
            </a:solidFill>
            <a:ln w="3175"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1" name="正方形/長方形 12">
              <a:extLst>
                <a:ext uri="{FF2B5EF4-FFF2-40B4-BE49-F238E27FC236}">
                  <a16:creationId xmlns:a16="http://schemas.microsoft.com/office/drawing/2014/main" id="{89AFC9E8-31FC-4A5B-A57F-72828ABF8F6C}"/>
                </a:ext>
              </a:extLst>
            </p:cNvPr>
            <p:cNvSpPr/>
            <p:nvPr/>
          </p:nvSpPr>
          <p:spPr bwMode="auto">
            <a:xfrm>
              <a:off x="5651769" y="667435"/>
              <a:ext cx="2086223" cy="1272893"/>
            </a:xfrm>
            <a:custGeom>
              <a:avLst/>
              <a:gdLst/>
              <a:ahLst/>
              <a:cxnLst/>
              <a:rect l="l" t="t" r="r" b="b"/>
              <a:pathLst>
                <a:path w="1308100" h="681038">
                  <a:moveTo>
                    <a:pt x="436048" y="0"/>
                  </a:moveTo>
                  <a:lnTo>
                    <a:pt x="436048" y="312126"/>
                  </a:lnTo>
                  <a:lnTo>
                    <a:pt x="872074" y="0"/>
                  </a:lnTo>
                  <a:lnTo>
                    <a:pt x="872074" y="312126"/>
                  </a:lnTo>
                  <a:lnTo>
                    <a:pt x="1308100" y="0"/>
                  </a:lnTo>
                  <a:lnTo>
                    <a:pt x="1308100" y="312142"/>
                  </a:lnTo>
                  <a:lnTo>
                    <a:pt x="1308078" y="312142"/>
                  </a:lnTo>
                  <a:lnTo>
                    <a:pt x="1308078" y="681038"/>
                  </a:lnTo>
                  <a:lnTo>
                    <a:pt x="0" y="681038"/>
                  </a:lnTo>
                  <a:lnTo>
                    <a:pt x="0" y="312142"/>
                  </a:lnTo>
                  <a:close/>
                </a:path>
              </a:pathLst>
            </a:custGeom>
            <a:solidFill>
              <a:sysClr val="windowText" lastClr="000000">
                <a:lumMod val="50000"/>
                <a:lumOff val="50000"/>
              </a:sysClr>
            </a:solidFill>
            <a:ln w="3175" cap="flat" cmpd="sng" algn="ctr">
              <a:solidFill>
                <a:sysClr val="window" lastClr="FFFFFF">
                  <a:lumMod val="65000"/>
                </a:sysClr>
              </a:solidFill>
              <a:prstDash val="solid"/>
              <a:miter lim="800000"/>
            </a:ln>
            <a:effectLst/>
            <a:scene3d>
              <a:camera prst="perspectiveLeft"/>
              <a:lightRig rig="threePt" dir="t">
                <a:rot lat="0" lon="0" rev="3600000"/>
              </a:lightRig>
            </a:scene3d>
            <a:sp3d extrusionH="990600"/>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1" i="0" u="none" strike="noStrike" kern="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72" name="グループ化 171">
              <a:extLst>
                <a:ext uri="{FF2B5EF4-FFF2-40B4-BE49-F238E27FC236}">
                  <a16:creationId xmlns:a16="http://schemas.microsoft.com/office/drawing/2014/main" id="{F521B913-1EFF-4E01-9BF6-09D9BE6B5D79}"/>
                </a:ext>
              </a:extLst>
            </p:cNvPr>
            <p:cNvGrpSpPr/>
            <p:nvPr/>
          </p:nvGrpSpPr>
          <p:grpSpPr>
            <a:xfrm>
              <a:off x="5823140" y="1299274"/>
              <a:ext cx="1826141" cy="587021"/>
              <a:chOff x="1408410" y="3646896"/>
              <a:chExt cx="1826141" cy="587021"/>
            </a:xfrm>
          </p:grpSpPr>
          <p:sp>
            <p:nvSpPr>
              <p:cNvPr id="173" name="テキスト ボックス 172">
                <a:extLst>
                  <a:ext uri="{FF2B5EF4-FFF2-40B4-BE49-F238E27FC236}">
                    <a16:creationId xmlns:a16="http://schemas.microsoft.com/office/drawing/2014/main" id="{1FFCA3C7-D380-47B2-819D-B96A13DE06FA}"/>
                  </a:ext>
                </a:extLst>
              </p:cNvPr>
              <p:cNvSpPr txBox="1"/>
              <p:nvPr/>
            </p:nvSpPr>
            <p:spPr>
              <a:xfrm>
                <a:off x="1408410" y="3646896"/>
                <a:ext cx="1826141"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上郷工場</a:t>
                </a:r>
              </a:p>
            </p:txBody>
          </p:sp>
          <p:sp>
            <p:nvSpPr>
              <p:cNvPr id="174" name="テキスト ボックス 173">
                <a:extLst>
                  <a:ext uri="{FF2B5EF4-FFF2-40B4-BE49-F238E27FC236}">
                    <a16:creationId xmlns:a16="http://schemas.microsoft.com/office/drawing/2014/main" id="{2CE01B93-0778-4A9F-A11C-F137381E99BE}"/>
                  </a:ext>
                </a:extLst>
              </p:cNvPr>
              <p:cNvSpPr txBox="1"/>
              <p:nvPr/>
            </p:nvSpPr>
            <p:spPr>
              <a:xfrm>
                <a:off x="1408410" y="3646896"/>
                <a:ext cx="1826141"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上郷工場</a:t>
                </a:r>
              </a:p>
            </p:txBody>
          </p:sp>
          <p:sp>
            <p:nvSpPr>
              <p:cNvPr id="175" name="テキスト ボックス 174">
                <a:extLst>
                  <a:ext uri="{FF2B5EF4-FFF2-40B4-BE49-F238E27FC236}">
                    <a16:creationId xmlns:a16="http://schemas.microsoft.com/office/drawing/2014/main" id="{7F39DFD3-76F0-474F-9926-DF63E1B9D25C}"/>
                  </a:ext>
                </a:extLst>
              </p:cNvPr>
              <p:cNvSpPr txBox="1"/>
              <p:nvPr/>
            </p:nvSpPr>
            <p:spPr>
              <a:xfrm>
                <a:off x="1408410" y="3649142"/>
                <a:ext cx="1826141"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上郷工場</a:t>
                </a:r>
              </a:p>
            </p:txBody>
          </p:sp>
        </p:grpSp>
      </p:grpSp>
      <p:grpSp>
        <p:nvGrpSpPr>
          <p:cNvPr id="176" name="グループ化 175">
            <a:extLst>
              <a:ext uri="{FF2B5EF4-FFF2-40B4-BE49-F238E27FC236}">
                <a16:creationId xmlns:a16="http://schemas.microsoft.com/office/drawing/2014/main" id="{9B537A1B-2D5D-48A8-9AB9-8397BC777B64}"/>
              </a:ext>
            </a:extLst>
          </p:cNvPr>
          <p:cNvGrpSpPr/>
          <p:nvPr/>
        </p:nvGrpSpPr>
        <p:grpSpPr>
          <a:xfrm>
            <a:off x="0" y="-820"/>
            <a:ext cx="5044971" cy="585595"/>
            <a:chOff x="1408410" y="3647928"/>
            <a:chExt cx="5044971" cy="585595"/>
          </a:xfrm>
        </p:grpSpPr>
        <p:sp>
          <p:nvSpPr>
            <p:cNvPr id="177" name="テキスト ボックス 176">
              <a:extLst>
                <a:ext uri="{FF2B5EF4-FFF2-40B4-BE49-F238E27FC236}">
                  <a16:creationId xmlns:a16="http://schemas.microsoft.com/office/drawing/2014/main" id="{C01E4F07-3661-4820-A597-511CDAACD82E}"/>
                </a:ext>
              </a:extLst>
            </p:cNvPr>
            <p:cNvSpPr txBox="1"/>
            <p:nvPr/>
          </p:nvSpPr>
          <p:spPr>
            <a:xfrm>
              <a:off x="1408410" y="3648748"/>
              <a:ext cx="5044971" cy="584775"/>
            </a:xfrm>
            <a:prstGeom prst="rect">
              <a:avLst/>
            </a:prstGeom>
            <a:noFill/>
          </p:spPr>
          <p:txBody>
            <a:bodyPr wrap="none" rtlCol="0">
              <a:spAutoFit/>
            </a:bodyPr>
            <a:lstStyle/>
            <a:p>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トヨタ自動車株式会社の紹介</a:t>
              </a:r>
            </a:p>
          </p:txBody>
        </p:sp>
        <p:sp>
          <p:nvSpPr>
            <p:cNvPr id="178" name="テキスト ボックス 177">
              <a:extLst>
                <a:ext uri="{FF2B5EF4-FFF2-40B4-BE49-F238E27FC236}">
                  <a16:creationId xmlns:a16="http://schemas.microsoft.com/office/drawing/2014/main" id="{1811EFCE-A711-41AA-8054-C391C1D78FF3}"/>
                </a:ext>
              </a:extLst>
            </p:cNvPr>
            <p:cNvSpPr txBox="1"/>
            <p:nvPr/>
          </p:nvSpPr>
          <p:spPr>
            <a:xfrm>
              <a:off x="1408410" y="3648338"/>
              <a:ext cx="5044971" cy="584775"/>
            </a:xfrm>
            <a:prstGeom prst="rect">
              <a:avLst/>
            </a:prstGeom>
            <a:noFill/>
          </p:spPr>
          <p:txBody>
            <a:bodyPr wrap="none" rtlCol="0">
              <a:spAutoFit/>
            </a:bodyPr>
            <a:lstStyle/>
            <a:p>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トヨタ自動車株式会社の紹介</a:t>
              </a:r>
            </a:p>
          </p:txBody>
        </p:sp>
        <p:sp>
          <p:nvSpPr>
            <p:cNvPr id="179" name="テキスト ボックス 178">
              <a:extLst>
                <a:ext uri="{FF2B5EF4-FFF2-40B4-BE49-F238E27FC236}">
                  <a16:creationId xmlns:a16="http://schemas.microsoft.com/office/drawing/2014/main" id="{9A52E5D9-A521-418F-956A-B7F6130196A3}"/>
                </a:ext>
              </a:extLst>
            </p:cNvPr>
            <p:cNvSpPr txBox="1"/>
            <p:nvPr/>
          </p:nvSpPr>
          <p:spPr>
            <a:xfrm>
              <a:off x="1408410" y="3647928"/>
              <a:ext cx="5044971" cy="584775"/>
            </a:xfrm>
            <a:prstGeom prst="rect">
              <a:avLst/>
            </a:prstGeom>
            <a:noFill/>
          </p:spPr>
          <p:txBody>
            <a:bodyPr wrap="none" rtlCol="0">
              <a:spAutoFit/>
            </a:bodyPr>
            <a:lstStyle/>
            <a:p>
              <a:r>
                <a:rPr lang="ja-JP" altLang="en-US" sz="3200" dirty="0">
                  <a:ln>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トヨタ自動車株式会社の紹介</a:t>
              </a:r>
            </a:p>
          </p:txBody>
        </p:sp>
      </p:grpSp>
      <p:grpSp>
        <p:nvGrpSpPr>
          <p:cNvPr id="180" name="グループ化 179">
            <a:extLst>
              <a:ext uri="{FF2B5EF4-FFF2-40B4-BE49-F238E27FC236}">
                <a16:creationId xmlns:a16="http://schemas.microsoft.com/office/drawing/2014/main" id="{C0245E26-ABF2-4CB8-8582-DD6209139C62}"/>
              </a:ext>
            </a:extLst>
          </p:cNvPr>
          <p:cNvGrpSpPr/>
          <p:nvPr/>
        </p:nvGrpSpPr>
        <p:grpSpPr>
          <a:xfrm>
            <a:off x="5068790" y="1930546"/>
            <a:ext cx="1439818" cy="1931119"/>
            <a:chOff x="5068790" y="1905146"/>
            <a:chExt cx="1439818" cy="1931119"/>
          </a:xfrm>
        </p:grpSpPr>
        <p:pic>
          <p:nvPicPr>
            <p:cNvPr id="181" name="Picture 2">
              <a:extLst>
                <a:ext uri="{FF2B5EF4-FFF2-40B4-BE49-F238E27FC236}">
                  <a16:creationId xmlns:a16="http://schemas.microsoft.com/office/drawing/2014/main" id="{EA9D9ECF-D7F3-41AE-AAE6-321372B9FA40}"/>
                </a:ext>
              </a:extLst>
            </p:cNvPr>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17429" t="14391" r="50000" b="16703"/>
            <a:stretch/>
          </p:blipFill>
          <p:spPr bwMode="auto">
            <a:xfrm>
              <a:off x="5152052" y="2239855"/>
              <a:ext cx="1342175" cy="15964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82" name="グループ化 181">
              <a:extLst>
                <a:ext uri="{FF2B5EF4-FFF2-40B4-BE49-F238E27FC236}">
                  <a16:creationId xmlns:a16="http://schemas.microsoft.com/office/drawing/2014/main" id="{300E2FB2-2E4E-4E09-9FE1-0DD21A53266F}"/>
                </a:ext>
              </a:extLst>
            </p:cNvPr>
            <p:cNvGrpSpPr/>
            <p:nvPr/>
          </p:nvGrpSpPr>
          <p:grpSpPr>
            <a:xfrm>
              <a:off x="5068790" y="1905146"/>
              <a:ext cx="1439818" cy="465074"/>
              <a:chOff x="1408410" y="3648748"/>
              <a:chExt cx="1439818" cy="465074"/>
            </a:xfrm>
          </p:grpSpPr>
          <p:sp>
            <p:nvSpPr>
              <p:cNvPr id="183" name="テキスト ボックス 182">
                <a:extLst>
                  <a:ext uri="{FF2B5EF4-FFF2-40B4-BE49-F238E27FC236}">
                    <a16:creationId xmlns:a16="http://schemas.microsoft.com/office/drawing/2014/main" id="{E558D065-ABC5-4743-B461-F429B8BF4202}"/>
                  </a:ext>
                </a:extLst>
              </p:cNvPr>
              <p:cNvSpPr txBox="1"/>
              <p:nvPr/>
            </p:nvSpPr>
            <p:spPr>
              <a:xfrm>
                <a:off x="1408410" y="3648748"/>
                <a:ext cx="1439818" cy="461665"/>
              </a:xfrm>
              <a:prstGeom prst="rect">
                <a:avLst/>
              </a:prstGeom>
              <a:noFill/>
            </p:spPr>
            <p:txBody>
              <a:bodyPr wrap="none" rtlCol="0">
                <a:spAutoFit/>
              </a:bodyPr>
              <a:lstStyle/>
              <a:p>
                <a:r>
                  <a:rPr lang="en-US" altLang="ja-JP" sz="24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4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エンジン</a:t>
                </a:r>
                <a:r>
                  <a:rPr lang="en-US" altLang="ja-JP" sz="24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84" name="テキスト ボックス 183">
                <a:extLst>
                  <a:ext uri="{FF2B5EF4-FFF2-40B4-BE49-F238E27FC236}">
                    <a16:creationId xmlns:a16="http://schemas.microsoft.com/office/drawing/2014/main" id="{20047C6D-278D-4827-BD2A-3B87D6B6DB4E}"/>
                  </a:ext>
                </a:extLst>
              </p:cNvPr>
              <p:cNvSpPr txBox="1"/>
              <p:nvPr/>
            </p:nvSpPr>
            <p:spPr>
              <a:xfrm>
                <a:off x="1408410" y="3651975"/>
                <a:ext cx="1439818" cy="461665"/>
              </a:xfrm>
              <a:prstGeom prst="rect">
                <a:avLst/>
              </a:prstGeom>
              <a:noFill/>
            </p:spPr>
            <p:txBody>
              <a:bodyPr wrap="none" rtlCol="0">
                <a:spAutoFit/>
              </a:bodyPr>
              <a:lstStyle/>
              <a:p>
                <a:r>
                  <a:rPr lang="en-US" altLang="ja-JP" sz="24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4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エンジン</a:t>
                </a:r>
                <a:r>
                  <a:rPr lang="en-US" altLang="ja-JP" sz="24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85" name="テキスト ボックス 184">
                <a:extLst>
                  <a:ext uri="{FF2B5EF4-FFF2-40B4-BE49-F238E27FC236}">
                    <a16:creationId xmlns:a16="http://schemas.microsoft.com/office/drawing/2014/main" id="{2EE52971-C0FF-40AD-B715-64A63B9D2236}"/>
                  </a:ext>
                </a:extLst>
              </p:cNvPr>
              <p:cNvSpPr txBox="1"/>
              <p:nvPr/>
            </p:nvSpPr>
            <p:spPr>
              <a:xfrm>
                <a:off x="1408410" y="3652157"/>
                <a:ext cx="1439818" cy="461665"/>
              </a:xfrm>
              <a:prstGeom prst="rect">
                <a:avLst/>
              </a:prstGeom>
              <a:noFill/>
            </p:spPr>
            <p:txBody>
              <a:bodyPr wrap="none" rtlCol="0">
                <a:spAutoFit/>
              </a:bodyPr>
              <a:lstStyle/>
              <a:p>
                <a:r>
                  <a:rPr lang="en-US" altLang="ja-JP" sz="2400" dirty="0">
                    <a:ln>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400" dirty="0">
                    <a:ln>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エンジン</a:t>
                </a:r>
                <a:r>
                  <a:rPr lang="en-US" altLang="ja-JP" sz="2400" dirty="0">
                    <a:ln>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grpSp>
        <p:nvGrpSpPr>
          <p:cNvPr id="186" name="グループ化 185">
            <a:extLst>
              <a:ext uri="{FF2B5EF4-FFF2-40B4-BE49-F238E27FC236}">
                <a16:creationId xmlns:a16="http://schemas.microsoft.com/office/drawing/2014/main" id="{6B7AA4B0-F65C-41CF-B89B-8E8B43B55026}"/>
              </a:ext>
            </a:extLst>
          </p:cNvPr>
          <p:cNvGrpSpPr/>
          <p:nvPr/>
        </p:nvGrpSpPr>
        <p:grpSpPr>
          <a:xfrm>
            <a:off x="6946049" y="1951683"/>
            <a:ext cx="1917513" cy="1648369"/>
            <a:chOff x="6946049" y="1900883"/>
            <a:chExt cx="1917513" cy="1648369"/>
          </a:xfrm>
        </p:grpSpPr>
        <p:grpSp>
          <p:nvGrpSpPr>
            <p:cNvPr id="187" name="グループ化 186">
              <a:extLst>
                <a:ext uri="{FF2B5EF4-FFF2-40B4-BE49-F238E27FC236}">
                  <a16:creationId xmlns:a16="http://schemas.microsoft.com/office/drawing/2014/main" id="{2C397548-99E9-46CA-9ECD-7FB6CE20AA49}"/>
                </a:ext>
              </a:extLst>
            </p:cNvPr>
            <p:cNvGrpSpPr/>
            <p:nvPr/>
          </p:nvGrpSpPr>
          <p:grpSpPr>
            <a:xfrm>
              <a:off x="7178808" y="2414581"/>
              <a:ext cx="1440160" cy="1134671"/>
              <a:chOff x="7239147" y="599979"/>
              <a:chExt cx="1581557" cy="1246075"/>
            </a:xfrm>
          </p:grpSpPr>
          <p:sp>
            <p:nvSpPr>
              <p:cNvPr id="192" name="フリーフォーム 15">
                <a:extLst>
                  <a:ext uri="{FF2B5EF4-FFF2-40B4-BE49-F238E27FC236}">
                    <a16:creationId xmlns:a16="http://schemas.microsoft.com/office/drawing/2014/main" id="{EB4878DC-1968-4CD5-A94C-E78E6565DAE7}"/>
                  </a:ext>
                </a:extLst>
              </p:cNvPr>
              <p:cNvSpPr/>
              <p:nvPr/>
            </p:nvSpPr>
            <p:spPr>
              <a:xfrm>
                <a:off x="7245350" y="612775"/>
                <a:ext cx="1539875" cy="1212850"/>
              </a:xfrm>
              <a:custGeom>
                <a:avLst/>
                <a:gdLst>
                  <a:gd name="connsiteX0" fmla="*/ 815975 w 1539875"/>
                  <a:gd name="connsiteY0" fmla="*/ 9525 h 1212850"/>
                  <a:gd name="connsiteX1" fmla="*/ 784225 w 1539875"/>
                  <a:gd name="connsiteY1" fmla="*/ 76200 h 1212850"/>
                  <a:gd name="connsiteX2" fmla="*/ 777875 w 1539875"/>
                  <a:gd name="connsiteY2" fmla="*/ 158750 h 1212850"/>
                  <a:gd name="connsiteX3" fmla="*/ 746125 w 1539875"/>
                  <a:gd name="connsiteY3" fmla="*/ 180975 h 1212850"/>
                  <a:gd name="connsiteX4" fmla="*/ 723900 w 1539875"/>
                  <a:gd name="connsiteY4" fmla="*/ 209550 h 1212850"/>
                  <a:gd name="connsiteX5" fmla="*/ 720725 w 1539875"/>
                  <a:gd name="connsiteY5" fmla="*/ 260350 h 1212850"/>
                  <a:gd name="connsiteX6" fmla="*/ 584200 w 1539875"/>
                  <a:gd name="connsiteY6" fmla="*/ 403225 h 1212850"/>
                  <a:gd name="connsiteX7" fmla="*/ 511175 w 1539875"/>
                  <a:gd name="connsiteY7" fmla="*/ 412750 h 1212850"/>
                  <a:gd name="connsiteX8" fmla="*/ 498475 w 1539875"/>
                  <a:gd name="connsiteY8" fmla="*/ 441325 h 1212850"/>
                  <a:gd name="connsiteX9" fmla="*/ 498475 w 1539875"/>
                  <a:gd name="connsiteY9" fmla="*/ 492125 h 1212850"/>
                  <a:gd name="connsiteX10" fmla="*/ 422275 w 1539875"/>
                  <a:gd name="connsiteY10" fmla="*/ 552450 h 1212850"/>
                  <a:gd name="connsiteX11" fmla="*/ 361950 w 1539875"/>
                  <a:gd name="connsiteY11" fmla="*/ 533400 h 1212850"/>
                  <a:gd name="connsiteX12" fmla="*/ 320675 w 1539875"/>
                  <a:gd name="connsiteY12" fmla="*/ 542925 h 1212850"/>
                  <a:gd name="connsiteX13" fmla="*/ 279400 w 1539875"/>
                  <a:gd name="connsiteY13" fmla="*/ 558800 h 1212850"/>
                  <a:gd name="connsiteX14" fmla="*/ 273050 w 1539875"/>
                  <a:gd name="connsiteY14" fmla="*/ 596900 h 1212850"/>
                  <a:gd name="connsiteX15" fmla="*/ 269875 w 1539875"/>
                  <a:gd name="connsiteY15" fmla="*/ 638175 h 1212850"/>
                  <a:gd name="connsiteX16" fmla="*/ 228600 w 1539875"/>
                  <a:gd name="connsiteY16" fmla="*/ 685800 h 1212850"/>
                  <a:gd name="connsiteX17" fmla="*/ 0 w 1539875"/>
                  <a:gd name="connsiteY17" fmla="*/ 720725 h 1212850"/>
                  <a:gd name="connsiteX18" fmla="*/ 0 w 1539875"/>
                  <a:gd name="connsiteY18" fmla="*/ 1193800 h 1212850"/>
                  <a:gd name="connsiteX19" fmla="*/ 136525 w 1539875"/>
                  <a:gd name="connsiteY19" fmla="*/ 1193800 h 1212850"/>
                  <a:gd name="connsiteX20" fmla="*/ 146050 w 1539875"/>
                  <a:gd name="connsiteY20" fmla="*/ 1209675 h 1212850"/>
                  <a:gd name="connsiteX21" fmla="*/ 1228725 w 1539875"/>
                  <a:gd name="connsiteY21" fmla="*/ 1209675 h 1212850"/>
                  <a:gd name="connsiteX22" fmla="*/ 1247775 w 1539875"/>
                  <a:gd name="connsiteY22" fmla="*/ 1187450 h 1212850"/>
                  <a:gd name="connsiteX23" fmla="*/ 1292225 w 1539875"/>
                  <a:gd name="connsiteY23" fmla="*/ 1187450 h 1212850"/>
                  <a:gd name="connsiteX24" fmla="*/ 1301750 w 1539875"/>
                  <a:gd name="connsiteY24" fmla="*/ 1212850 h 1212850"/>
                  <a:gd name="connsiteX25" fmla="*/ 1539875 w 1539875"/>
                  <a:gd name="connsiteY25" fmla="*/ 1212850 h 1212850"/>
                  <a:gd name="connsiteX26" fmla="*/ 1539875 w 1539875"/>
                  <a:gd name="connsiteY26" fmla="*/ 336550 h 1212850"/>
                  <a:gd name="connsiteX27" fmla="*/ 1444625 w 1539875"/>
                  <a:gd name="connsiteY27" fmla="*/ 336550 h 1212850"/>
                  <a:gd name="connsiteX28" fmla="*/ 1416050 w 1539875"/>
                  <a:gd name="connsiteY28" fmla="*/ 317500 h 1212850"/>
                  <a:gd name="connsiteX29" fmla="*/ 1412875 w 1539875"/>
                  <a:gd name="connsiteY29" fmla="*/ 254000 h 1212850"/>
                  <a:gd name="connsiteX30" fmla="*/ 1400175 w 1539875"/>
                  <a:gd name="connsiteY30" fmla="*/ 209550 h 1212850"/>
                  <a:gd name="connsiteX31" fmla="*/ 1400175 w 1539875"/>
                  <a:gd name="connsiteY31" fmla="*/ 73025 h 1212850"/>
                  <a:gd name="connsiteX32" fmla="*/ 1377950 w 1539875"/>
                  <a:gd name="connsiteY32" fmla="*/ 22225 h 1212850"/>
                  <a:gd name="connsiteX33" fmla="*/ 1327150 w 1539875"/>
                  <a:gd name="connsiteY33" fmla="*/ 12700 h 1212850"/>
                  <a:gd name="connsiteX34" fmla="*/ 1073150 w 1539875"/>
                  <a:gd name="connsiteY34" fmla="*/ 0 h 1212850"/>
                  <a:gd name="connsiteX35" fmla="*/ 815975 w 1539875"/>
                  <a:gd name="connsiteY35" fmla="*/ 9525 h 121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539875" h="1212850">
                    <a:moveTo>
                      <a:pt x="815975" y="9525"/>
                    </a:moveTo>
                    <a:lnTo>
                      <a:pt x="784225" y="76200"/>
                    </a:lnTo>
                    <a:lnTo>
                      <a:pt x="777875" y="158750"/>
                    </a:lnTo>
                    <a:lnTo>
                      <a:pt x="746125" y="180975"/>
                    </a:lnTo>
                    <a:lnTo>
                      <a:pt x="723900" y="209550"/>
                    </a:lnTo>
                    <a:lnTo>
                      <a:pt x="720725" y="260350"/>
                    </a:lnTo>
                    <a:lnTo>
                      <a:pt x="584200" y="403225"/>
                    </a:lnTo>
                    <a:lnTo>
                      <a:pt x="511175" y="412750"/>
                    </a:lnTo>
                    <a:lnTo>
                      <a:pt x="498475" y="441325"/>
                    </a:lnTo>
                    <a:lnTo>
                      <a:pt x="498475" y="492125"/>
                    </a:lnTo>
                    <a:lnTo>
                      <a:pt x="422275" y="552450"/>
                    </a:lnTo>
                    <a:lnTo>
                      <a:pt x="361950" y="533400"/>
                    </a:lnTo>
                    <a:lnTo>
                      <a:pt x="320675" y="542925"/>
                    </a:lnTo>
                    <a:lnTo>
                      <a:pt x="279400" y="558800"/>
                    </a:lnTo>
                    <a:lnTo>
                      <a:pt x="273050" y="596900"/>
                    </a:lnTo>
                    <a:lnTo>
                      <a:pt x="269875" y="638175"/>
                    </a:lnTo>
                    <a:lnTo>
                      <a:pt x="228600" y="685800"/>
                    </a:lnTo>
                    <a:lnTo>
                      <a:pt x="0" y="720725"/>
                    </a:lnTo>
                    <a:lnTo>
                      <a:pt x="0" y="1193800"/>
                    </a:lnTo>
                    <a:lnTo>
                      <a:pt x="136525" y="1193800"/>
                    </a:lnTo>
                    <a:lnTo>
                      <a:pt x="146050" y="1209675"/>
                    </a:lnTo>
                    <a:lnTo>
                      <a:pt x="1228725" y="1209675"/>
                    </a:lnTo>
                    <a:lnTo>
                      <a:pt x="1247775" y="1187450"/>
                    </a:lnTo>
                    <a:lnTo>
                      <a:pt x="1292225" y="1187450"/>
                    </a:lnTo>
                    <a:lnTo>
                      <a:pt x="1301750" y="1212850"/>
                    </a:lnTo>
                    <a:lnTo>
                      <a:pt x="1539875" y="1212850"/>
                    </a:lnTo>
                    <a:lnTo>
                      <a:pt x="1539875" y="336550"/>
                    </a:lnTo>
                    <a:lnTo>
                      <a:pt x="1444625" y="336550"/>
                    </a:lnTo>
                    <a:lnTo>
                      <a:pt x="1416050" y="317500"/>
                    </a:lnTo>
                    <a:lnTo>
                      <a:pt x="1412875" y="254000"/>
                    </a:lnTo>
                    <a:lnTo>
                      <a:pt x="1400175" y="209550"/>
                    </a:lnTo>
                    <a:lnTo>
                      <a:pt x="1400175" y="73025"/>
                    </a:lnTo>
                    <a:lnTo>
                      <a:pt x="1377950" y="22225"/>
                    </a:lnTo>
                    <a:lnTo>
                      <a:pt x="1327150" y="12700"/>
                    </a:lnTo>
                    <a:lnTo>
                      <a:pt x="1073150" y="0"/>
                    </a:lnTo>
                    <a:lnTo>
                      <a:pt x="815975" y="9525"/>
                    </a:lnTo>
                    <a:close/>
                  </a:path>
                </a:pathLst>
              </a:custGeom>
              <a:noFill/>
              <a:ln w="104775"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pic>
            <p:nvPicPr>
              <p:cNvPr id="193" name="図 192">
                <a:extLst>
                  <a:ext uri="{FF2B5EF4-FFF2-40B4-BE49-F238E27FC236}">
                    <a16:creationId xmlns:a16="http://schemas.microsoft.com/office/drawing/2014/main" id="{713911C6-373B-4E9F-A9AF-374E4F557336}"/>
                  </a:ext>
                </a:extLst>
              </p:cNvPr>
              <p:cNvPicPr>
                <a:picLocks noChangeAspect="1"/>
              </p:cNvPicPr>
              <p:nvPr/>
            </p:nvPicPr>
            <p:blipFill>
              <a:blip r:embed="rId9" cstate="print">
                <a:extLst>
                  <a:ext uri="{BEBA8EAE-BF5A-486C-A8C5-ECC9F3942E4B}">
                    <a14:imgProps xmlns:a14="http://schemas.microsoft.com/office/drawing/2010/main">
                      <a14:imgLayer r:embed="rId10">
                        <a14:imgEffect>
                          <a14:backgroundRemoval t="0" b="100000" l="0" r="100000">
                            <a14:foregroundMark x1="11538" y1="16970" x2="19615" y2="22727"/>
                          </a14:backgroundRemoval>
                        </a14:imgEffect>
                      </a14:imgLayer>
                    </a14:imgProps>
                  </a:ext>
                  <a:ext uri="{28A0092B-C50C-407E-A947-70E740481C1C}">
                    <a14:useLocalDpi xmlns:a14="http://schemas.microsoft.com/office/drawing/2010/main" val="0"/>
                  </a:ext>
                </a:extLst>
              </a:blip>
              <a:stretch>
                <a:fillRect/>
              </a:stretch>
            </p:blipFill>
            <p:spPr>
              <a:xfrm rot="16200000">
                <a:off x="7406888" y="432238"/>
                <a:ext cx="1246075" cy="1581557"/>
              </a:xfrm>
              <a:prstGeom prst="rect">
                <a:avLst/>
              </a:prstGeom>
            </p:spPr>
          </p:pic>
        </p:grpSp>
        <p:grpSp>
          <p:nvGrpSpPr>
            <p:cNvPr id="188" name="グループ化 187">
              <a:extLst>
                <a:ext uri="{FF2B5EF4-FFF2-40B4-BE49-F238E27FC236}">
                  <a16:creationId xmlns:a16="http://schemas.microsoft.com/office/drawing/2014/main" id="{3C3B2DCD-B9D7-4712-AE56-D326C8095AE6}"/>
                </a:ext>
              </a:extLst>
            </p:cNvPr>
            <p:cNvGrpSpPr/>
            <p:nvPr/>
          </p:nvGrpSpPr>
          <p:grpSpPr>
            <a:xfrm>
              <a:off x="6946049" y="1900883"/>
              <a:ext cx="1917513" cy="465928"/>
              <a:chOff x="1408410" y="3644485"/>
              <a:chExt cx="1917513" cy="465928"/>
            </a:xfrm>
          </p:grpSpPr>
          <p:sp>
            <p:nvSpPr>
              <p:cNvPr id="189" name="テキスト ボックス 188">
                <a:extLst>
                  <a:ext uri="{FF2B5EF4-FFF2-40B4-BE49-F238E27FC236}">
                    <a16:creationId xmlns:a16="http://schemas.microsoft.com/office/drawing/2014/main" id="{D8055965-879D-4505-99F2-586609D57CC3}"/>
                  </a:ext>
                </a:extLst>
              </p:cNvPr>
              <p:cNvSpPr txBox="1"/>
              <p:nvPr/>
            </p:nvSpPr>
            <p:spPr>
              <a:xfrm>
                <a:off x="1408410" y="3648748"/>
                <a:ext cx="19175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2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足回り製品</a:t>
                </a:r>
                <a:r>
                  <a:rPr kumimoji="0" lang="en-US" altLang="ja-JP" sz="2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190" name="テキスト ボックス 189">
                <a:extLst>
                  <a:ext uri="{FF2B5EF4-FFF2-40B4-BE49-F238E27FC236}">
                    <a16:creationId xmlns:a16="http://schemas.microsoft.com/office/drawing/2014/main" id="{B3DA9339-3F47-412F-9698-628ABE69DCEB}"/>
                  </a:ext>
                </a:extLst>
              </p:cNvPr>
              <p:cNvSpPr txBox="1"/>
              <p:nvPr/>
            </p:nvSpPr>
            <p:spPr>
              <a:xfrm>
                <a:off x="1408410" y="3644485"/>
                <a:ext cx="19175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2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足回り製品</a:t>
                </a:r>
                <a:r>
                  <a:rPr kumimoji="0" lang="en-US" altLang="ja-JP" sz="2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191" name="テキスト ボックス 190">
                <a:extLst>
                  <a:ext uri="{FF2B5EF4-FFF2-40B4-BE49-F238E27FC236}">
                    <a16:creationId xmlns:a16="http://schemas.microsoft.com/office/drawing/2014/main" id="{211CC16D-4706-49EE-A394-23918CB7E5CA}"/>
                  </a:ext>
                </a:extLst>
              </p:cNvPr>
              <p:cNvSpPr txBox="1"/>
              <p:nvPr/>
            </p:nvSpPr>
            <p:spPr>
              <a:xfrm>
                <a:off x="1408410" y="3648185"/>
                <a:ext cx="19175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2400" b="0" i="0" u="none" strike="noStrike" kern="0" cap="none" spc="0" normalizeH="0" baseline="0" noProof="0" dirty="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足回り製品</a:t>
                </a:r>
                <a:r>
                  <a:rPr kumimoji="0" lang="en-US" altLang="ja-JP" sz="2400" b="0" i="0" u="none" strike="noStrike" kern="0" cap="none" spc="0" normalizeH="0" baseline="0" noProof="0" dirty="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grpSp>
      </p:grpSp>
      <p:grpSp>
        <p:nvGrpSpPr>
          <p:cNvPr id="194" name="グループ化 193">
            <a:extLst>
              <a:ext uri="{FF2B5EF4-FFF2-40B4-BE49-F238E27FC236}">
                <a16:creationId xmlns:a16="http://schemas.microsoft.com/office/drawing/2014/main" id="{2932BC2E-D8BD-4590-8BDB-7641BA2663A5}"/>
              </a:ext>
            </a:extLst>
          </p:cNvPr>
          <p:cNvGrpSpPr/>
          <p:nvPr/>
        </p:nvGrpSpPr>
        <p:grpSpPr>
          <a:xfrm>
            <a:off x="2168180" y="4125451"/>
            <a:ext cx="2403590" cy="2510673"/>
            <a:chOff x="4257575" y="4088795"/>
            <a:chExt cx="2403590" cy="2510673"/>
          </a:xfrm>
        </p:grpSpPr>
        <p:sp>
          <p:nvSpPr>
            <p:cNvPr id="195" name="角丸四角形 277">
              <a:extLst>
                <a:ext uri="{FF2B5EF4-FFF2-40B4-BE49-F238E27FC236}">
                  <a16:creationId xmlns:a16="http://schemas.microsoft.com/office/drawing/2014/main" id="{46DE2225-F1DB-4498-9904-3805747AC5E2}"/>
                </a:ext>
              </a:extLst>
            </p:cNvPr>
            <p:cNvSpPr/>
            <p:nvPr/>
          </p:nvSpPr>
          <p:spPr bwMode="auto">
            <a:xfrm>
              <a:off x="4502324" y="4088795"/>
              <a:ext cx="2158841" cy="2510673"/>
            </a:xfrm>
            <a:prstGeom prst="roundRect">
              <a:avLst>
                <a:gd name="adj" fmla="val 6865"/>
              </a:avLst>
            </a:prstGeom>
            <a:solidFill>
              <a:sysClr val="window" lastClr="FFFFFF">
                <a:lumMod val="95000"/>
              </a:sysClr>
            </a:solidFill>
            <a:ln w="12700" cap="flat" cmpd="sng" algn="ctr">
              <a:solidFill>
                <a:sysClr val="windowText" lastClr="00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pic>
          <p:nvPicPr>
            <p:cNvPr id="196" name="図 195">
              <a:extLst>
                <a:ext uri="{FF2B5EF4-FFF2-40B4-BE49-F238E27FC236}">
                  <a16:creationId xmlns:a16="http://schemas.microsoft.com/office/drawing/2014/main" id="{7AEE0C80-D521-4A81-9201-E6092C71662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24935" r="24935"/>
            <a:stretch/>
          </p:blipFill>
          <p:spPr>
            <a:xfrm>
              <a:off x="4559786" y="4849462"/>
              <a:ext cx="2026655" cy="1519992"/>
            </a:xfrm>
            <a:prstGeom prst="rect">
              <a:avLst/>
            </a:prstGeom>
          </p:spPr>
        </p:pic>
        <p:sp>
          <p:nvSpPr>
            <p:cNvPr id="197" name="AutoShape 400">
              <a:extLst>
                <a:ext uri="{FF2B5EF4-FFF2-40B4-BE49-F238E27FC236}">
                  <a16:creationId xmlns:a16="http://schemas.microsoft.com/office/drawing/2014/main" id="{41FDCE42-BC13-40E2-B0F7-2FCF31FFBB60}"/>
                </a:ext>
              </a:extLst>
            </p:cNvPr>
            <p:cNvSpPr>
              <a:spLocks noChangeArrowheads="1"/>
            </p:cNvSpPr>
            <p:nvPr/>
          </p:nvSpPr>
          <p:spPr bwMode="auto">
            <a:xfrm>
              <a:off x="4257575" y="5198930"/>
              <a:ext cx="368300" cy="737996"/>
            </a:xfrm>
            <a:prstGeom prst="rightArrow">
              <a:avLst>
                <a:gd name="adj1" fmla="val 50000"/>
                <a:gd name="adj2" fmla="val 50000"/>
              </a:avLst>
            </a:prstGeom>
            <a:solidFill>
              <a:srgbClr val="FF0000"/>
            </a:solidFill>
            <a:ln w="25400" algn="ctr">
              <a:solidFill>
                <a:srgbClr val="000000"/>
              </a:solidFill>
              <a:miter lim="800000"/>
              <a:headEnd/>
              <a:tailEnd/>
            </a:ln>
            <a:effectLst/>
          </p:spPr>
          <p:txBody>
            <a:bodyPr lIns="90000" tIns="46800" rIns="90000" bIns="468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grpSp>
          <p:nvGrpSpPr>
            <p:cNvPr id="198" name="グループ化 197">
              <a:extLst>
                <a:ext uri="{FF2B5EF4-FFF2-40B4-BE49-F238E27FC236}">
                  <a16:creationId xmlns:a16="http://schemas.microsoft.com/office/drawing/2014/main" id="{ECBF4FE6-3F73-43F8-9E84-7E465533C3FA}"/>
                </a:ext>
              </a:extLst>
            </p:cNvPr>
            <p:cNvGrpSpPr/>
            <p:nvPr/>
          </p:nvGrpSpPr>
          <p:grpSpPr>
            <a:xfrm>
              <a:off x="5079042" y="4139820"/>
              <a:ext cx="1005403" cy="589039"/>
              <a:chOff x="1408410" y="3644484"/>
              <a:chExt cx="1005403" cy="589039"/>
            </a:xfrm>
          </p:grpSpPr>
          <p:sp>
            <p:nvSpPr>
              <p:cNvPr id="199" name="テキスト ボックス 198">
                <a:extLst>
                  <a:ext uri="{FF2B5EF4-FFF2-40B4-BE49-F238E27FC236}">
                    <a16:creationId xmlns:a16="http://schemas.microsoft.com/office/drawing/2014/main" id="{C0DB52EE-3A4B-4946-9E5C-479035CE8D07}"/>
                  </a:ext>
                </a:extLst>
              </p:cNvPr>
              <p:cNvSpPr txBox="1"/>
              <p:nvPr/>
            </p:nvSpPr>
            <p:spPr>
              <a:xfrm>
                <a:off x="1408410" y="3648748"/>
                <a:ext cx="1005403"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加工</a:t>
                </a:r>
              </a:p>
            </p:txBody>
          </p:sp>
          <p:sp>
            <p:nvSpPr>
              <p:cNvPr id="200" name="テキスト ボックス 199">
                <a:extLst>
                  <a:ext uri="{FF2B5EF4-FFF2-40B4-BE49-F238E27FC236}">
                    <a16:creationId xmlns:a16="http://schemas.microsoft.com/office/drawing/2014/main" id="{16798B49-133A-4091-B57F-3330CCF15B37}"/>
                  </a:ext>
                </a:extLst>
              </p:cNvPr>
              <p:cNvSpPr txBox="1"/>
              <p:nvPr/>
            </p:nvSpPr>
            <p:spPr>
              <a:xfrm>
                <a:off x="1408410" y="3648063"/>
                <a:ext cx="1005403"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加工</a:t>
                </a:r>
              </a:p>
            </p:txBody>
          </p:sp>
          <p:sp>
            <p:nvSpPr>
              <p:cNvPr id="201" name="テキスト ボックス 200">
                <a:extLst>
                  <a:ext uri="{FF2B5EF4-FFF2-40B4-BE49-F238E27FC236}">
                    <a16:creationId xmlns:a16="http://schemas.microsoft.com/office/drawing/2014/main" id="{BA14112C-E28B-41C2-B6EF-04679F730E3E}"/>
                  </a:ext>
                </a:extLst>
              </p:cNvPr>
              <p:cNvSpPr txBox="1"/>
              <p:nvPr/>
            </p:nvSpPr>
            <p:spPr>
              <a:xfrm>
                <a:off x="1408410" y="3644484"/>
                <a:ext cx="1005403"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加工</a:t>
                </a:r>
              </a:p>
            </p:txBody>
          </p:sp>
        </p:grpSp>
      </p:grpSp>
      <p:sp>
        <p:nvSpPr>
          <p:cNvPr id="211" name="星 5 2">
            <a:extLst>
              <a:ext uri="{FF2B5EF4-FFF2-40B4-BE49-F238E27FC236}">
                <a16:creationId xmlns:a16="http://schemas.microsoft.com/office/drawing/2014/main" id="{4182A228-C3FB-4D74-917E-BFC1FB6695AF}"/>
              </a:ext>
            </a:extLst>
          </p:cNvPr>
          <p:cNvSpPr/>
          <p:nvPr/>
        </p:nvSpPr>
        <p:spPr>
          <a:xfrm>
            <a:off x="3121235" y="1856909"/>
            <a:ext cx="194320" cy="194320"/>
          </a:xfrm>
          <a:prstGeom prst="star5">
            <a:avLst/>
          </a:prstGeom>
          <a:solidFill>
            <a:srgbClr val="FFFF00"/>
          </a:solid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12" name="グループ化 211">
            <a:extLst>
              <a:ext uri="{FF2B5EF4-FFF2-40B4-BE49-F238E27FC236}">
                <a16:creationId xmlns:a16="http://schemas.microsoft.com/office/drawing/2014/main" id="{3F826BB8-FCE8-4A41-A546-7CF1ABB4904D}"/>
              </a:ext>
            </a:extLst>
          </p:cNvPr>
          <p:cNvGrpSpPr/>
          <p:nvPr/>
        </p:nvGrpSpPr>
        <p:grpSpPr>
          <a:xfrm>
            <a:off x="4448126" y="4125451"/>
            <a:ext cx="2400544" cy="2510673"/>
            <a:chOff x="6537521" y="4088795"/>
            <a:chExt cx="2400544" cy="2510673"/>
          </a:xfrm>
        </p:grpSpPr>
        <p:sp>
          <p:nvSpPr>
            <p:cNvPr id="213" name="角丸四角形 90">
              <a:extLst>
                <a:ext uri="{FF2B5EF4-FFF2-40B4-BE49-F238E27FC236}">
                  <a16:creationId xmlns:a16="http://schemas.microsoft.com/office/drawing/2014/main" id="{3E4697EE-E1BB-4A38-82B0-5031AAD7A7BA}"/>
                </a:ext>
              </a:extLst>
            </p:cNvPr>
            <p:cNvSpPr/>
            <p:nvPr/>
          </p:nvSpPr>
          <p:spPr bwMode="auto">
            <a:xfrm>
              <a:off x="6779224" y="4088795"/>
              <a:ext cx="2158841" cy="2510673"/>
            </a:xfrm>
            <a:prstGeom prst="roundRect">
              <a:avLst>
                <a:gd name="adj" fmla="val 6865"/>
              </a:avLst>
            </a:prstGeom>
            <a:solidFill>
              <a:sysClr val="window" lastClr="FFFFFF">
                <a:lumMod val="95000"/>
              </a:sysClr>
            </a:solidFill>
            <a:ln w="12700" cap="flat" cmpd="sng" algn="ctr">
              <a:solidFill>
                <a:sysClr val="windowText" lastClr="00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pic>
          <p:nvPicPr>
            <p:cNvPr id="214" name="図 213">
              <a:extLst>
                <a:ext uri="{FF2B5EF4-FFF2-40B4-BE49-F238E27FC236}">
                  <a16:creationId xmlns:a16="http://schemas.microsoft.com/office/drawing/2014/main" id="{D3F2A900-0F79-4FBE-B9AB-DF5312773BE9}"/>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33931" r="33931"/>
            <a:stretch/>
          </p:blipFill>
          <p:spPr>
            <a:xfrm>
              <a:off x="6836907" y="4849462"/>
              <a:ext cx="2026655" cy="1519992"/>
            </a:xfrm>
            <a:prstGeom prst="rect">
              <a:avLst/>
            </a:prstGeom>
          </p:spPr>
        </p:pic>
        <p:sp>
          <p:nvSpPr>
            <p:cNvPr id="215" name="AutoShape 400">
              <a:extLst>
                <a:ext uri="{FF2B5EF4-FFF2-40B4-BE49-F238E27FC236}">
                  <a16:creationId xmlns:a16="http://schemas.microsoft.com/office/drawing/2014/main" id="{4075996D-E34C-41D1-8394-C5856FD59265}"/>
                </a:ext>
              </a:extLst>
            </p:cNvPr>
            <p:cNvSpPr>
              <a:spLocks noChangeArrowheads="1"/>
            </p:cNvSpPr>
            <p:nvPr/>
          </p:nvSpPr>
          <p:spPr bwMode="auto">
            <a:xfrm>
              <a:off x="6537521" y="5198930"/>
              <a:ext cx="368300" cy="737996"/>
            </a:xfrm>
            <a:prstGeom prst="rightArrow">
              <a:avLst>
                <a:gd name="adj1" fmla="val 50000"/>
                <a:gd name="adj2" fmla="val 50000"/>
              </a:avLst>
            </a:prstGeom>
            <a:solidFill>
              <a:srgbClr val="FF0000"/>
            </a:solidFill>
            <a:ln w="25400" algn="ctr">
              <a:solidFill>
                <a:srgbClr val="000000"/>
              </a:solidFill>
              <a:miter lim="800000"/>
              <a:headEnd/>
              <a:tailEnd/>
            </a:ln>
            <a:effectLst/>
          </p:spPr>
          <p:txBody>
            <a:bodyPr lIns="90000" tIns="46800" rIns="90000" bIns="468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grpSp>
          <p:nvGrpSpPr>
            <p:cNvPr id="216" name="グループ化 215">
              <a:extLst>
                <a:ext uri="{FF2B5EF4-FFF2-40B4-BE49-F238E27FC236}">
                  <a16:creationId xmlns:a16="http://schemas.microsoft.com/office/drawing/2014/main" id="{517B085E-50E3-42D7-A6B4-AD82A9EDE6D8}"/>
                </a:ext>
              </a:extLst>
            </p:cNvPr>
            <p:cNvGrpSpPr/>
            <p:nvPr/>
          </p:nvGrpSpPr>
          <p:grpSpPr>
            <a:xfrm>
              <a:off x="7347532" y="4139821"/>
              <a:ext cx="1005403" cy="592265"/>
              <a:chOff x="1408410" y="3644485"/>
              <a:chExt cx="1005403" cy="592265"/>
            </a:xfrm>
          </p:grpSpPr>
          <p:sp>
            <p:nvSpPr>
              <p:cNvPr id="217" name="テキスト ボックス 216">
                <a:extLst>
                  <a:ext uri="{FF2B5EF4-FFF2-40B4-BE49-F238E27FC236}">
                    <a16:creationId xmlns:a16="http://schemas.microsoft.com/office/drawing/2014/main" id="{2824B03B-602A-49AD-9A13-2CEC904CEE22}"/>
                  </a:ext>
                </a:extLst>
              </p:cNvPr>
              <p:cNvSpPr txBox="1"/>
              <p:nvPr/>
            </p:nvSpPr>
            <p:spPr>
              <a:xfrm>
                <a:off x="1408410" y="3648748"/>
                <a:ext cx="1005403"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組付</a:t>
                </a:r>
              </a:p>
            </p:txBody>
          </p:sp>
          <p:sp>
            <p:nvSpPr>
              <p:cNvPr id="218" name="テキスト ボックス 217">
                <a:extLst>
                  <a:ext uri="{FF2B5EF4-FFF2-40B4-BE49-F238E27FC236}">
                    <a16:creationId xmlns:a16="http://schemas.microsoft.com/office/drawing/2014/main" id="{20CE30C6-4DAB-4A65-B027-D2C497BC46A6}"/>
                  </a:ext>
                </a:extLst>
              </p:cNvPr>
              <p:cNvSpPr txBox="1"/>
              <p:nvPr/>
            </p:nvSpPr>
            <p:spPr>
              <a:xfrm>
                <a:off x="1408410" y="3651975"/>
                <a:ext cx="1005403"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組付</a:t>
                </a:r>
              </a:p>
            </p:txBody>
          </p:sp>
          <p:sp>
            <p:nvSpPr>
              <p:cNvPr id="219" name="テキスト ボックス 218">
                <a:extLst>
                  <a:ext uri="{FF2B5EF4-FFF2-40B4-BE49-F238E27FC236}">
                    <a16:creationId xmlns:a16="http://schemas.microsoft.com/office/drawing/2014/main" id="{AB05FAA2-B5FC-42BA-938E-768D17328375}"/>
                  </a:ext>
                </a:extLst>
              </p:cNvPr>
              <p:cNvSpPr txBox="1"/>
              <p:nvPr/>
            </p:nvSpPr>
            <p:spPr>
              <a:xfrm>
                <a:off x="1408410" y="3644485"/>
                <a:ext cx="1005403"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組付</a:t>
                </a:r>
              </a:p>
            </p:txBody>
          </p:sp>
        </p:grpSp>
      </p:grpSp>
      <p:grpSp>
        <p:nvGrpSpPr>
          <p:cNvPr id="3" name="グループ化 2">
            <a:extLst>
              <a:ext uri="{FF2B5EF4-FFF2-40B4-BE49-F238E27FC236}">
                <a16:creationId xmlns:a16="http://schemas.microsoft.com/office/drawing/2014/main" id="{DAC8F7DE-AD3A-4022-94A8-C0A5E6F39D46}"/>
              </a:ext>
            </a:extLst>
          </p:cNvPr>
          <p:cNvGrpSpPr/>
          <p:nvPr/>
        </p:nvGrpSpPr>
        <p:grpSpPr>
          <a:xfrm>
            <a:off x="1591343" y="4135863"/>
            <a:ext cx="2931100" cy="2695337"/>
            <a:chOff x="-766459" y="4058371"/>
            <a:chExt cx="2931100" cy="2695337"/>
          </a:xfrm>
        </p:grpSpPr>
        <p:grpSp>
          <p:nvGrpSpPr>
            <p:cNvPr id="202" name="グループ化 201">
              <a:extLst>
                <a:ext uri="{FF2B5EF4-FFF2-40B4-BE49-F238E27FC236}">
                  <a16:creationId xmlns:a16="http://schemas.microsoft.com/office/drawing/2014/main" id="{C0A44F93-7D11-4929-A84C-8A953BF1CD0B}"/>
                </a:ext>
              </a:extLst>
            </p:cNvPr>
            <p:cNvGrpSpPr/>
            <p:nvPr/>
          </p:nvGrpSpPr>
          <p:grpSpPr>
            <a:xfrm>
              <a:off x="-766459" y="4058371"/>
              <a:ext cx="2931100" cy="2695337"/>
              <a:chOff x="-797454" y="4088795"/>
              <a:chExt cx="2931100" cy="2695337"/>
            </a:xfrm>
          </p:grpSpPr>
          <p:sp>
            <p:nvSpPr>
              <p:cNvPr id="203" name="角丸四角形 134">
                <a:extLst>
                  <a:ext uri="{FF2B5EF4-FFF2-40B4-BE49-F238E27FC236}">
                    <a16:creationId xmlns:a16="http://schemas.microsoft.com/office/drawing/2014/main" id="{8F4AAEE6-E78C-4C7F-895F-90FB651EDCD7}"/>
                  </a:ext>
                </a:extLst>
              </p:cNvPr>
              <p:cNvSpPr/>
              <p:nvPr/>
            </p:nvSpPr>
            <p:spPr bwMode="auto">
              <a:xfrm>
                <a:off x="89657" y="4088795"/>
                <a:ext cx="2043989" cy="2510673"/>
              </a:xfrm>
              <a:prstGeom prst="roundRect">
                <a:avLst>
                  <a:gd name="adj" fmla="val 6865"/>
                </a:avLst>
              </a:prstGeom>
              <a:solidFill>
                <a:sysClr val="window" lastClr="FFFFFF">
                  <a:lumMod val="95000"/>
                </a:sysClr>
              </a:solidFill>
              <a:ln w="76200" cap="flat" cmpd="sng" algn="ctr">
                <a:solidFill>
                  <a:srgbClr val="FF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solidFill>
                      <a:srgbClr val="FF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206" name="フリーフォーム 91">
                <a:extLst>
                  <a:ext uri="{FF2B5EF4-FFF2-40B4-BE49-F238E27FC236}">
                    <a16:creationId xmlns:a16="http://schemas.microsoft.com/office/drawing/2014/main" id="{23C2DCE3-95BB-4452-9FE2-4BBAAEBABA8C}"/>
                  </a:ext>
                </a:extLst>
              </p:cNvPr>
              <p:cNvSpPr/>
              <p:nvPr/>
            </p:nvSpPr>
            <p:spPr>
              <a:xfrm rot="243745" flipV="1">
                <a:off x="-797454" y="5470761"/>
                <a:ext cx="1194525" cy="599836"/>
              </a:xfrm>
              <a:custGeom>
                <a:avLst/>
                <a:gdLst>
                  <a:gd name="connsiteX0" fmla="*/ 0 w 1843314"/>
                  <a:gd name="connsiteY0" fmla="*/ 362857 h 537029"/>
                  <a:gd name="connsiteX1" fmla="*/ 1538514 w 1843314"/>
                  <a:gd name="connsiteY1" fmla="*/ 174171 h 537029"/>
                  <a:gd name="connsiteX2" fmla="*/ 1654629 w 1843314"/>
                  <a:gd name="connsiteY2" fmla="*/ 0 h 537029"/>
                  <a:gd name="connsiteX3" fmla="*/ 1843314 w 1843314"/>
                  <a:gd name="connsiteY3" fmla="*/ 464457 h 537029"/>
                  <a:gd name="connsiteX4" fmla="*/ 1407886 w 1843314"/>
                  <a:gd name="connsiteY4" fmla="*/ 537029 h 537029"/>
                  <a:gd name="connsiteX5" fmla="*/ 1494972 w 1843314"/>
                  <a:gd name="connsiteY5" fmla="*/ 391886 h 537029"/>
                  <a:gd name="connsiteX6" fmla="*/ 0 w 1843314"/>
                  <a:gd name="connsiteY6" fmla="*/ 362857 h 537029"/>
                  <a:gd name="connsiteX0" fmla="*/ 0 w 1843314"/>
                  <a:gd name="connsiteY0" fmla="*/ 362857 h 537029"/>
                  <a:gd name="connsiteX1" fmla="*/ 1538514 w 1843314"/>
                  <a:gd name="connsiteY1" fmla="*/ 174171 h 537029"/>
                  <a:gd name="connsiteX2" fmla="*/ 1654629 w 1843314"/>
                  <a:gd name="connsiteY2" fmla="*/ 0 h 537029"/>
                  <a:gd name="connsiteX3" fmla="*/ 1843314 w 1843314"/>
                  <a:gd name="connsiteY3" fmla="*/ 464457 h 537029"/>
                  <a:gd name="connsiteX4" fmla="*/ 1407886 w 1843314"/>
                  <a:gd name="connsiteY4" fmla="*/ 537029 h 537029"/>
                  <a:gd name="connsiteX5" fmla="*/ 1494972 w 1843314"/>
                  <a:gd name="connsiteY5" fmla="*/ 391886 h 537029"/>
                  <a:gd name="connsiteX6" fmla="*/ 0 w 1843314"/>
                  <a:gd name="connsiteY6" fmla="*/ 362857 h 537029"/>
                  <a:gd name="connsiteX0" fmla="*/ 0 w 1843314"/>
                  <a:gd name="connsiteY0" fmla="*/ 456240 h 630412"/>
                  <a:gd name="connsiteX1" fmla="*/ 1538514 w 1843314"/>
                  <a:gd name="connsiteY1" fmla="*/ 267554 h 630412"/>
                  <a:gd name="connsiteX2" fmla="*/ 1654629 w 1843314"/>
                  <a:gd name="connsiteY2" fmla="*/ 93383 h 630412"/>
                  <a:gd name="connsiteX3" fmla="*/ 1843314 w 1843314"/>
                  <a:gd name="connsiteY3" fmla="*/ 557840 h 630412"/>
                  <a:gd name="connsiteX4" fmla="*/ 1407886 w 1843314"/>
                  <a:gd name="connsiteY4" fmla="*/ 630412 h 630412"/>
                  <a:gd name="connsiteX5" fmla="*/ 1494972 w 1843314"/>
                  <a:gd name="connsiteY5" fmla="*/ 485269 h 630412"/>
                  <a:gd name="connsiteX6" fmla="*/ 0 w 1843314"/>
                  <a:gd name="connsiteY6" fmla="*/ 456240 h 630412"/>
                  <a:gd name="connsiteX0" fmla="*/ 0 w 1843314"/>
                  <a:gd name="connsiteY0" fmla="*/ 456240 h 630412"/>
                  <a:gd name="connsiteX1" fmla="*/ 1538514 w 1843314"/>
                  <a:gd name="connsiteY1" fmla="*/ 267554 h 630412"/>
                  <a:gd name="connsiteX2" fmla="*/ 1654629 w 1843314"/>
                  <a:gd name="connsiteY2" fmla="*/ 93383 h 630412"/>
                  <a:gd name="connsiteX3" fmla="*/ 1843314 w 1843314"/>
                  <a:gd name="connsiteY3" fmla="*/ 557840 h 630412"/>
                  <a:gd name="connsiteX4" fmla="*/ 1407886 w 1843314"/>
                  <a:gd name="connsiteY4" fmla="*/ 630412 h 630412"/>
                  <a:gd name="connsiteX5" fmla="*/ 1494972 w 1843314"/>
                  <a:gd name="connsiteY5" fmla="*/ 485269 h 630412"/>
                  <a:gd name="connsiteX6" fmla="*/ 0 w 1843314"/>
                  <a:gd name="connsiteY6" fmla="*/ 456240 h 630412"/>
                  <a:gd name="connsiteX0" fmla="*/ 0 w 1843314"/>
                  <a:gd name="connsiteY0" fmla="*/ 456240 h 630412"/>
                  <a:gd name="connsiteX1" fmla="*/ 1538514 w 1843314"/>
                  <a:gd name="connsiteY1" fmla="*/ 267554 h 630412"/>
                  <a:gd name="connsiteX2" fmla="*/ 1654629 w 1843314"/>
                  <a:gd name="connsiteY2" fmla="*/ 93383 h 630412"/>
                  <a:gd name="connsiteX3" fmla="*/ 1843314 w 1843314"/>
                  <a:gd name="connsiteY3" fmla="*/ 557840 h 630412"/>
                  <a:gd name="connsiteX4" fmla="*/ 1407886 w 1843314"/>
                  <a:gd name="connsiteY4" fmla="*/ 630412 h 630412"/>
                  <a:gd name="connsiteX5" fmla="*/ 1494972 w 1843314"/>
                  <a:gd name="connsiteY5" fmla="*/ 485269 h 630412"/>
                  <a:gd name="connsiteX6" fmla="*/ 0 w 1843314"/>
                  <a:gd name="connsiteY6" fmla="*/ 456240 h 630412"/>
                  <a:gd name="connsiteX0" fmla="*/ 0 w 1843314"/>
                  <a:gd name="connsiteY0" fmla="*/ 456240 h 615898"/>
                  <a:gd name="connsiteX1" fmla="*/ 1538514 w 1843314"/>
                  <a:gd name="connsiteY1" fmla="*/ 267554 h 615898"/>
                  <a:gd name="connsiteX2" fmla="*/ 1654629 w 1843314"/>
                  <a:gd name="connsiteY2" fmla="*/ 93383 h 615898"/>
                  <a:gd name="connsiteX3" fmla="*/ 1843314 w 1843314"/>
                  <a:gd name="connsiteY3" fmla="*/ 557840 h 615898"/>
                  <a:gd name="connsiteX4" fmla="*/ 1291771 w 1843314"/>
                  <a:gd name="connsiteY4" fmla="*/ 615898 h 615898"/>
                  <a:gd name="connsiteX5" fmla="*/ 1494972 w 1843314"/>
                  <a:gd name="connsiteY5" fmla="*/ 485269 h 615898"/>
                  <a:gd name="connsiteX6" fmla="*/ 0 w 1843314"/>
                  <a:gd name="connsiteY6" fmla="*/ 456240 h 615898"/>
                  <a:gd name="connsiteX0" fmla="*/ 0 w 1843314"/>
                  <a:gd name="connsiteY0" fmla="*/ 456240 h 615898"/>
                  <a:gd name="connsiteX1" fmla="*/ 1538514 w 1843314"/>
                  <a:gd name="connsiteY1" fmla="*/ 267554 h 615898"/>
                  <a:gd name="connsiteX2" fmla="*/ 1654629 w 1843314"/>
                  <a:gd name="connsiteY2" fmla="*/ 93383 h 615898"/>
                  <a:gd name="connsiteX3" fmla="*/ 1843314 w 1843314"/>
                  <a:gd name="connsiteY3" fmla="*/ 557840 h 615898"/>
                  <a:gd name="connsiteX4" fmla="*/ 1291771 w 1843314"/>
                  <a:gd name="connsiteY4" fmla="*/ 615898 h 615898"/>
                  <a:gd name="connsiteX5" fmla="*/ 1407886 w 1843314"/>
                  <a:gd name="connsiteY5" fmla="*/ 427212 h 615898"/>
                  <a:gd name="connsiteX6" fmla="*/ 0 w 1843314"/>
                  <a:gd name="connsiteY6" fmla="*/ 456240 h 61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3314" h="615898">
                    <a:moveTo>
                      <a:pt x="0" y="456240"/>
                    </a:moveTo>
                    <a:cubicBezTo>
                      <a:pt x="425752" y="-129169"/>
                      <a:pt x="1141791" y="-104980"/>
                      <a:pt x="1538514" y="267554"/>
                    </a:cubicBezTo>
                    <a:lnTo>
                      <a:pt x="1654629" y="93383"/>
                    </a:lnTo>
                    <a:lnTo>
                      <a:pt x="1843314" y="557840"/>
                    </a:lnTo>
                    <a:lnTo>
                      <a:pt x="1291771" y="615898"/>
                    </a:lnTo>
                    <a:lnTo>
                      <a:pt x="1407886" y="427212"/>
                    </a:lnTo>
                    <a:cubicBezTo>
                      <a:pt x="807962" y="40165"/>
                      <a:pt x="454781" y="74030"/>
                      <a:pt x="0" y="456240"/>
                    </a:cubicBezTo>
                    <a:close/>
                  </a:path>
                </a:pathLst>
              </a:custGeom>
              <a:solidFill>
                <a:srgbClr val="FF0000"/>
              </a:solidFill>
              <a:ln w="381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07" name="グループ化 206">
                <a:extLst>
                  <a:ext uri="{FF2B5EF4-FFF2-40B4-BE49-F238E27FC236}">
                    <a16:creationId xmlns:a16="http://schemas.microsoft.com/office/drawing/2014/main" id="{6C85068F-A537-44D5-9568-1A6B00087575}"/>
                  </a:ext>
                </a:extLst>
              </p:cNvPr>
              <p:cNvGrpSpPr/>
              <p:nvPr/>
            </p:nvGrpSpPr>
            <p:grpSpPr>
              <a:xfrm>
                <a:off x="174997" y="4245182"/>
                <a:ext cx="1747613" cy="472602"/>
                <a:chOff x="1385753" y="3738997"/>
                <a:chExt cx="1747613" cy="472602"/>
              </a:xfrm>
            </p:grpSpPr>
            <p:sp>
              <p:nvSpPr>
                <p:cNvPr id="208" name="テキスト ボックス 207">
                  <a:extLst>
                    <a:ext uri="{FF2B5EF4-FFF2-40B4-BE49-F238E27FC236}">
                      <a16:creationId xmlns:a16="http://schemas.microsoft.com/office/drawing/2014/main" id="{C84FFBFB-DF17-4CD5-B84D-2919193C3440}"/>
                    </a:ext>
                  </a:extLst>
                </p:cNvPr>
                <p:cNvSpPr txBox="1"/>
                <p:nvPr/>
              </p:nvSpPr>
              <p:spPr>
                <a:xfrm>
                  <a:off x="1409817" y="3749934"/>
                  <a:ext cx="172354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209" name="テキスト ボックス 208">
                  <a:extLst>
                    <a:ext uri="{FF2B5EF4-FFF2-40B4-BE49-F238E27FC236}">
                      <a16:creationId xmlns:a16="http://schemas.microsoft.com/office/drawing/2014/main" id="{03F9C75B-1CD1-43A7-B5E7-FCA9F3BC2ACF}"/>
                    </a:ext>
                  </a:extLst>
                </p:cNvPr>
                <p:cNvSpPr txBox="1"/>
                <p:nvPr/>
              </p:nvSpPr>
              <p:spPr>
                <a:xfrm>
                  <a:off x="1395698" y="3741214"/>
                  <a:ext cx="172354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210" name="テキスト ボックス 209">
                  <a:extLst>
                    <a:ext uri="{FF2B5EF4-FFF2-40B4-BE49-F238E27FC236}">
                      <a16:creationId xmlns:a16="http://schemas.microsoft.com/office/drawing/2014/main" id="{8015F8D1-E5BE-402F-965A-E6301C65BF55}"/>
                    </a:ext>
                  </a:extLst>
                </p:cNvPr>
                <p:cNvSpPr txBox="1"/>
                <p:nvPr/>
              </p:nvSpPr>
              <p:spPr>
                <a:xfrm>
                  <a:off x="1385753" y="3738997"/>
                  <a:ext cx="172354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rPr>
                    <a:t>低圧鋳造法</a:t>
                  </a:r>
                </a:p>
              </p:txBody>
            </p:sp>
          </p:grpSp>
          <p:sp>
            <p:nvSpPr>
              <p:cNvPr id="204" name="テキスト ボックス 203">
                <a:extLst>
                  <a:ext uri="{FF2B5EF4-FFF2-40B4-BE49-F238E27FC236}">
                    <a16:creationId xmlns:a16="http://schemas.microsoft.com/office/drawing/2014/main" id="{9AC235AB-E555-4E77-954F-B209BE52B6AD}"/>
                  </a:ext>
                </a:extLst>
              </p:cNvPr>
              <p:cNvSpPr txBox="1"/>
              <p:nvPr/>
            </p:nvSpPr>
            <p:spPr>
              <a:xfrm>
                <a:off x="762249" y="6414800"/>
                <a:ext cx="646331" cy="369332"/>
              </a:xfrm>
              <a:prstGeom prst="rect">
                <a:avLst/>
              </a:prstGeom>
              <a:solidFill>
                <a:sysClr val="window" lastClr="FFFFFF">
                  <a:lumMod val="95000"/>
                </a:sysClr>
              </a:solidFill>
              <a:ln>
                <a:solidFill>
                  <a:sysClr val="windowText" lastClr="000000"/>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w="3175">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担当</a:t>
                </a:r>
              </a:p>
            </p:txBody>
          </p:sp>
        </p:grpSp>
        <p:pic>
          <p:nvPicPr>
            <p:cNvPr id="2" name="図 1">
              <a:extLst>
                <a:ext uri="{FF2B5EF4-FFF2-40B4-BE49-F238E27FC236}">
                  <a16:creationId xmlns:a16="http://schemas.microsoft.com/office/drawing/2014/main" id="{D94EE0F9-DC6B-4DE8-B63E-01339E1EDD07}"/>
                </a:ext>
              </a:extLst>
            </p:cNvPr>
            <p:cNvPicPr>
              <a:picLocks noChangeAspect="1"/>
            </p:cNvPicPr>
            <p:nvPr/>
          </p:nvPicPr>
          <p:blipFill>
            <a:blip r:embed="rId13"/>
            <a:stretch>
              <a:fillRect/>
            </a:stretch>
          </p:blipFill>
          <p:spPr>
            <a:xfrm>
              <a:off x="446525" y="4670461"/>
              <a:ext cx="1340454" cy="1698994"/>
            </a:xfrm>
            <a:prstGeom prst="rect">
              <a:avLst/>
            </a:prstGeom>
          </p:spPr>
        </p:pic>
      </p:grpSp>
    </p:spTree>
    <p:custDataLst>
      <p:tags r:id="rId1"/>
    </p:custDataLst>
    <p:extLst>
      <p:ext uri="{BB962C8B-B14F-4D97-AF65-F5344CB8AC3E}">
        <p14:creationId xmlns:p14="http://schemas.microsoft.com/office/powerpoint/2010/main" val="2533928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wipe(left)">
                                      <p:cBhvr>
                                        <p:cTn id="7" dur="500"/>
                                        <p:tgtEl>
                                          <p:spTgt spid="16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0"/>
                                        </p:tgtEl>
                                        <p:attrNameLst>
                                          <p:attrName>style.visibility</p:attrName>
                                        </p:attrNameLst>
                                      </p:cBhvr>
                                      <p:to>
                                        <p:strVal val="visible"/>
                                      </p:to>
                                    </p:set>
                                    <p:animEffect transition="in" filter="fade">
                                      <p:cBhvr>
                                        <p:cTn id="11" dur="500"/>
                                        <p:tgtEl>
                                          <p:spTgt spid="18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6"/>
                                        </p:tgtEl>
                                        <p:attrNameLst>
                                          <p:attrName>style.visibility</p:attrName>
                                        </p:attrNameLst>
                                      </p:cBhvr>
                                      <p:to>
                                        <p:strVal val="visible"/>
                                      </p:to>
                                    </p:set>
                                    <p:animEffect transition="in" filter="fade">
                                      <p:cBhvr>
                                        <p:cTn id="15" dur="500"/>
                                        <p:tgtEl>
                                          <p:spTgt spid="18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10"/>
                                        </p:tgtEl>
                                        <p:attrNameLst>
                                          <p:attrName>style.visibility</p:attrName>
                                        </p:attrNameLst>
                                      </p:cBhvr>
                                      <p:to>
                                        <p:strVal val="visible"/>
                                      </p:to>
                                    </p:set>
                                    <p:animEffect transition="in" filter="wipe(left)">
                                      <p:cBhvr>
                                        <p:cTn id="20" dur="500"/>
                                        <p:tgtEl>
                                          <p:spTgt spid="110"/>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194"/>
                                        </p:tgtEl>
                                        <p:attrNameLst>
                                          <p:attrName>style.visibility</p:attrName>
                                        </p:attrNameLst>
                                      </p:cBhvr>
                                      <p:to>
                                        <p:strVal val="visible"/>
                                      </p:to>
                                    </p:set>
                                    <p:animEffect transition="in" filter="wipe(left)">
                                      <p:cBhvr>
                                        <p:cTn id="24" dur="500"/>
                                        <p:tgtEl>
                                          <p:spTgt spid="194"/>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212"/>
                                        </p:tgtEl>
                                        <p:attrNameLst>
                                          <p:attrName>style.visibility</p:attrName>
                                        </p:attrNameLst>
                                      </p:cBhvr>
                                      <p:to>
                                        <p:strVal val="visible"/>
                                      </p:to>
                                    </p:set>
                                    <p:animEffect transition="in" filter="wipe(left)">
                                      <p:cBhvr>
                                        <p:cTn id="28" dur="500"/>
                                        <p:tgtEl>
                                          <p:spTgt spid="212"/>
                                        </p:tgtEl>
                                      </p:cBhvr>
                                    </p:animEffect>
                                  </p:childTnLst>
                                </p:cTn>
                              </p:par>
                            </p:childTnLst>
                          </p:cTn>
                        </p:par>
                      </p:childTnLst>
                    </p:cTn>
                  </p:par>
                  <p:par>
                    <p:cTn id="29" fill="hold">
                      <p:stCondLst>
                        <p:cond delay="indefinite"/>
                      </p:stCondLst>
                      <p:childTnLst>
                        <p:par>
                          <p:cTn id="30" fill="hold">
                            <p:stCondLst>
                              <p:cond delay="0"/>
                            </p:stCondLst>
                            <p:childTnLst>
                              <p:par>
                                <p:cTn id="31" presetID="63" presetClass="path" presetSubtype="0" accel="50000" decel="50000" fill="hold" nodeType="clickEffect">
                                  <p:stCondLst>
                                    <p:cond delay="0"/>
                                  </p:stCondLst>
                                  <p:childTnLst>
                                    <p:animMotion origin="layout" path="M 0 0 L 0.25 0 E" pathEditMode="relative" ptsTypes="">
                                      <p:cBhvr>
                                        <p:cTn id="32" dur="500" fill="hold"/>
                                        <p:tgtEl>
                                          <p:spTgt spid="194"/>
                                        </p:tgtEl>
                                        <p:attrNameLst>
                                          <p:attrName>ppt_x</p:attrName>
                                          <p:attrName>ppt_y</p:attrName>
                                        </p:attrNameLst>
                                      </p:cBhvr>
                                    </p:animMotion>
                                  </p:childTnLst>
                                </p:cTn>
                              </p:par>
                              <p:par>
                                <p:cTn id="33" presetID="63" presetClass="path" presetSubtype="0" accel="50000" decel="50000" fill="hold" nodeType="withEffect">
                                  <p:stCondLst>
                                    <p:cond delay="0"/>
                                  </p:stCondLst>
                                  <p:childTnLst>
                                    <p:animMotion origin="layout" path="M 0 0 L 0.25 0 E" pathEditMode="relative" ptsTypes="">
                                      <p:cBhvr>
                                        <p:cTn id="34" dur="500" fill="hold"/>
                                        <p:tgtEl>
                                          <p:spTgt spid="212"/>
                                        </p:tgtEl>
                                        <p:attrNameLst>
                                          <p:attrName>ppt_x</p:attrName>
                                          <p:attrName>ppt_y</p:attrName>
                                        </p:attrNameLst>
                                      </p:cBhvr>
                                    </p:animMotion>
                                  </p:childTnLst>
                                </p:cTn>
                              </p:par>
                            </p:childTnLst>
                          </p:cTn>
                        </p:par>
                        <p:par>
                          <p:cTn id="35" fill="hold">
                            <p:stCondLst>
                              <p:cond delay="500"/>
                            </p:stCondLst>
                            <p:childTnLst>
                              <p:par>
                                <p:cTn id="36" presetID="1"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87" name="正方形/長方形 86">
            <a:extLst>
              <a:ext uri="{FF2B5EF4-FFF2-40B4-BE49-F238E27FC236}">
                <a16:creationId xmlns:a16="http://schemas.microsoft.com/office/drawing/2014/main" id="{6F2C86B5-C994-41C3-AD01-CAEBAD67A46E}"/>
              </a:ext>
            </a:extLst>
          </p:cNvPr>
          <p:cNvSpPr/>
          <p:nvPr/>
        </p:nvSpPr>
        <p:spPr>
          <a:xfrm>
            <a:off x="162070" y="742780"/>
            <a:ext cx="4979736" cy="2700080"/>
          </a:xfrm>
          <a:prstGeom prst="rect">
            <a:avLst/>
          </a:prstGeom>
          <a:solidFill>
            <a:schemeClr val="tx1"/>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latin typeface="Meiryo UI" panose="020B0604030504040204" pitchFamily="50" charset="-128"/>
              <a:ea typeface="Meiryo UI" panose="020B0604030504040204" pitchFamily="50" charset="-128"/>
            </a:endParaRPr>
          </a:p>
        </p:txBody>
      </p:sp>
      <p:graphicFrame>
        <p:nvGraphicFramePr>
          <p:cNvPr id="56" name="グラフ 55">
            <a:extLst>
              <a:ext uri="{FF2B5EF4-FFF2-40B4-BE49-F238E27FC236}">
                <a16:creationId xmlns:a16="http://schemas.microsoft.com/office/drawing/2014/main" id="{1999D290-9835-47AE-A4FC-689682981130}"/>
              </a:ext>
            </a:extLst>
          </p:cNvPr>
          <p:cNvGraphicFramePr>
            <a:graphicFrameLocks/>
          </p:cNvGraphicFramePr>
          <p:nvPr>
            <p:extLst>
              <p:ext uri="{D42A27DB-BD31-4B8C-83A1-F6EECF244321}">
                <p14:modId xmlns:p14="http://schemas.microsoft.com/office/powerpoint/2010/main" val="2416511836"/>
              </p:ext>
            </p:extLst>
          </p:nvPr>
        </p:nvGraphicFramePr>
        <p:xfrm>
          <a:off x="276414" y="879301"/>
          <a:ext cx="4892718" cy="2985881"/>
        </p:xfrm>
        <a:graphic>
          <a:graphicData uri="http://schemas.openxmlformats.org/drawingml/2006/chart">
            <c:chart xmlns:c="http://schemas.openxmlformats.org/drawingml/2006/chart" xmlns:r="http://schemas.openxmlformats.org/officeDocument/2006/relationships" r:id="rId4"/>
          </a:graphicData>
        </a:graphic>
      </p:graphicFrame>
      <p:sp>
        <p:nvSpPr>
          <p:cNvPr id="91" name="正方形/長方形 90">
            <a:extLst>
              <a:ext uri="{FF2B5EF4-FFF2-40B4-BE49-F238E27FC236}">
                <a16:creationId xmlns:a16="http://schemas.microsoft.com/office/drawing/2014/main" id="{183810FF-F5D7-41DD-998D-4426E7458183}"/>
              </a:ext>
            </a:extLst>
          </p:cNvPr>
          <p:cNvSpPr/>
          <p:nvPr/>
        </p:nvSpPr>
        <p:spPr>
          <a:xfrm>
            <a:off x="125434" y="3609969"/>
            <a:ext cx="8848332" cy="3196237"/>
          </a:xfrm>
          <a:prstGeom prst="rect">
            <a:avLst/>
          </a:prstGeom>
          <a:solidFill>
            <a:schemeClr val="tx1"/>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dirty="0"/>
          </a:p>
        </p:txBody>
      </p:sp>
      <p:graphicFrame>
        <p:nvGraphicFramePr>
          <p:cNvPr id="90" name="グラフ 89">
            <a:extLst>
              <a:ext uri="{FF2B5EF4-FFF2-40B4-BE49-F238E27FC236}">
                <a16:creationId xmlns:a16="http://schemas.microsoft.com/office/drawing/2014/main" id="{FA0207D1-2B1D-4564-997A-3D7112F81203}"/>
              </a:ext>
            </a:extLst>
          </p:cNvPr>
          <p:cNvGraphicFramePr>
            <a:graphicFrameLocks/>
          </p:cNvGraphicFramePr>
          <p:nvPr>
            <p:extLst>
              <p:ext uri="{D42A27DB-BD31-4B8C-83A1-F6EECF244321}">
                <p14:modId xmlns:p14="http://schemas.microsoft.com/office/powerpoint/2010/main" val="152434902"/>
              </p:ext>
            </p:extLst>
          </p:nvPr>
        </p:nvGraphicFramePr>
        <p:xfrm>
          <a:off x="-44766" y="3834701"/>
          <a:ext cx="8929154" cy="3528414"/>
        </p:xfrm>
        <a:graphic>
          <a:graphicData uri="http://schemas.openxmlformats.org/drawingml/2006/chart">
            <c:chart xmlns:c="http://schemas.openxmlformats.org/drawingml/2006/chart" xmlns:r="http://schemas.openxmlformats.org/officeDocument/2006/relationships" r:id="rId5"/>
          </a:graphicData>
        </a:graphic>
      </p:graphicFrame>
      <p:sp>
        <p:nvSpPr>
          <p:cNvPr id="2" name="正方形/長方形 1">
            <a:extLst>
              <a:ext uri="{FF2B5EF4-FFF2-40B4-BE49-F238E27FC236}">
                <a16:creationId xmlns:a16="http://schemas.microsoft.com/office/drawing/2014/main" id="{22567A57-EBBC-4C9C-93E9-C4E3092B3EA2}"/>
              </a:ext>
            </a:extLst>
          </p:cNvPr>
          <p:cNvSpPr/>
          <p:nvPr/>
        </p:nvSpPr>
        <p:spPr>
          <a:xfrm>
            <a:off x="5174256" y="752941"/>
            <a:ext cx="3799509" cy="2686220"/>
          </a:xfrm>
          <a:prstGeom prst="rect">
            <a:avLst/>
          </a:prstGeom>
          <a:solidFill>
            <a:schemeClr val="tx1"/>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dirty="0"/>
          </a:p>
        </p:txBody>
      </p:sp>
      <p:sp>
        <p:nvSpPr>
          <p:cNvPr id="89" name="テキスト ボックス 88">
            <a:extLst>
              <a:ext uri="{FF2B5EF4-FFF2-40B4-BE49-F238E27FC236}">
                <a16:creationId xmlns:a16="http://schemas.microsoft.com/office/drawing/2014/main" id="{521010EE-803F-4D0E-A3DB-FD349B5A135D}"/>
              </a:ext>
            </a:extLst>
          </p:cNvPr>
          <p:cNvSpPr txBox="1"/>
          <p:nvPr/>
        </p:nvSpPr>
        <p:spPr>
          <a:xfrm>
            <a:off x="3853233" y="1375889"/>
            <a:ext cx="1620507" cy="369332"/>
          </a:xfrm>
          <a:prstGeom prst="rect">
            <a:avLst/>
          </a:prstGeom>
          <a:noFill/>
        </p:spPr>
        <p:txBody>
          <a:bodyPr wrap="square" rtlCol="0">
            <a:spAutoFit/>
          </a:bodyPr>
          <a:lstStyle/>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期間：</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21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6</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日～</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3</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endParaRPr>
          </a:p>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　　　　作成日：</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23</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11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endParaRPr>
          </a:p>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　　　　作成者：熊谷　　　Ｎ＝</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36</a:t>
            </a:r>
            <a:endPar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endParaRPr>
          </a:p>
        </p:txBody>
      </p:sp>
      <p:sp>
        <p:nvSpPr>
          <p:cNvPr id="93" name="Line 7">
            <a:extLst>
              <a:ext uri="{FF2B5EF4-FFF2-40B4-BE49-F238E27FC236}">
                <a16:creationId xmlns:a16="http://schemas.microsoft.com/office/drawing/2014/main" id="{DC2BB8C4-028D-46C1-98BF-06838BBD1E64}"/>
              </a:ext>
            </a:extLst>
          </p:cNvPr>
          <p:cNvSpPr>
            <a:spLocks noChangeShapeType="1"/>
          </p:cNvSpPr>
          <p:nvPr/>
        </p:nvSpPr>
        <p:spPr bwMode="auto">
          <a:xfrm>
            <a:off x="1063439" y="6219350"/>
            <a:ext cx="7605922" cy="0"/>
          </a:xfrm>
          <a:prstGeom prst="line">
            <a:avLst/>
          </a:prstGeom>
          <a:noFill/>
          <a:ln w="28575">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sz="1350" dirty="0"/>
          </a:p>
        </p:txBody>
      </p:sp>
      <p:sp>
        <p:nvSpPr>
          <p:cNvPr id="94" name="Text Box 5">
            <a:extLst>
              <a:ext uri="{FF2B5EF4-FFF2-40B4-BE49-F238E27FC236}">
                <a16:creationId xmlns:a16="http://schemas.microsoft.com/office/drawing/2014/main" id="{24754A0B-D21C-4755-89D9-1569E5A8DA0C}"/>
              </a:ext>
            </a:extLst>
          </p:cNvPr>
          <p:cNvSpPr txBox="1">
            <a:spLocks noChangeArrowheads="1"/>
          </p:cNvSpPr>
          <p:nvPr/>
        </p:nvSpPr>
        <p:spPr bwMode="auto">
          <a:xfrm>
            <a:off x="3822454" y="6341270"/>
            <a:ext cx="1569660" cy="3693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ja-JP" altLang="en-US" b="1" dirty="0">
                <a:solidFill>
                  <a:schemeClr val="bg1">
                    <a:lumMod val="95000"/>
                    <a:lumOff val="5000"/>
                  </a:schemeClr>
                </a:solidFill>
                <a:latin typeface="Meiryo UI" panose="020B0604030504040204" pitchFamily="50" charset="-128"/>
                <a:ea typeface="Meiryo UI" panose="020B0604030504040204" pitchFamily="50" charset="-128"/>
              </a:rPr>
              <a:t>作業経験年数</a:t>
            </a:r>
          </a:p>
        </p:txBody>
      </p:sp>
      <p:sp>
        <p:nvSpPr>
          <p:cNvPr id="95" name="Text Box 6">
            <a:extLst>
              <a:ext uri="{FF2B5EF4-FFF2-40B4-BE49-F238E27FC236}">
                <a16:creationId xmlns:a16="http://schemas.microsoft.com/office/drawing/2014/main" id="{5DB9EBBE-76A9-4DE3-B420-08F9A719B5D6}"/>
              </a:ext>
            </a:extLst>
          </p:cNvPr>
          <p:cNvSpPr txBox="1">
            <a:spLocks noChangeArrowheads="1"/>
          </p:cNvSpPr>
          <p:nvPr/>
        </p:nvSpPr>
        <p:spPr bwMode="auto">
          <a:xfrm>
            <a:off x="794822" y="6300630"/>
            <a:ext cx="1133644" cy="40011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ja-JP" altLang="en-US" sz="1200" b="1" dirty="0">
                <a:solidFill>
                  <a:schemeClr val="bg1">
                    <a:lumMod val="95000"/>
                    <a:lumOff val="5000"/>
                  </a:schemeClr>
                </a:solidFill>
                <a:latin typeface="Meiryo UI" panose="020B0604030504040204" pitchFamily="50" charset="-128"/>
                <a:ea typeface="Meiryo UI" panose="020B0604030504040204" pitchFamily="50" charset="-128"/>
              </a:rPr>
              <a:t>（</a:t>
            </a:r>
            <a:r>
              <a:rPr lang="ja-JP" altLang="en-US" sz="2000" b="1" dirty="0">
                <a:solidFill>
                  <a:schemeClr val="bg1">
                    <a:lumMod val="95000"/>
                    <a:lumOff val="5000"/>
                  </a:schemeClr>
                </a:solidFill>
                <a:latin typeface="Meiryo UI" panose="020B0604030504040204" pitchFamily="50" charset="-128"/>
                <a:ea typeface="Meiryo UI" panose="020B0604030504040204" pitchFamily="50" charset="-128"/>
              </a:rPr>
              <a:t>ﾍﾞﾃﾗﾝ</a:t>
            </a:r>
            <a:r>
              <a:rPr lang="ja-JP" altLang="en-US" sz="1200" b="1" dirty="0">
                <a:solidFill>
                  <a:schemeClr val="bg1">
                    <a:lumMod val="95000"/>
                    <a:lumOff val="5000"/>
                  </a:schemeClr>
                </a:solidFill>
                <a:latin typeface="Meiryo UI" panose="020B0604030504040204" pitchFamily="50" charset="-128"/>
                <a:ea typeface="Meiryo UI" panose="020B0604030504040204" pitchFamily="50" charset="-128"/>
              </a:rPr>
              <a:t>）</a:t>
            </a:r>
          </a:p>
        </p:txBody>
      </p:sp>
      <p:sp>
        <p:nvSpPr>
          <p:cNvPr id="96" name="Text Box 8">
            <a:extLst>
              <a:ext uri="{FF2B5EF4-FFF2-40B4-BE49-F238E27FC236}">
                <a16:creationId xmlns:a16="http://schemas.microsoft.com/office/drawing/2014/main" id="{41CEC294-ADDD-4EA9-991E-A9C46A131E79}"/>
              </a:ext>
            </a:extLst>
          </p:cNvPr>
          <p:cNvSpPr txBox="1">
            <a:spLocks noChangeArrowheads="1"/>
          </p:cNvSpPr>
          <p:nvPr/>
        </p:nvSpPr>
        <p:spPr bwMode="auto">
          <a:xfrm>
            <a:off x="7218314" y="6341270"/>
            <a:ext cx="1558440" cy="338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ja-JP" altLang="en-US" sz="1600" b="1" dirty="0">
                <a:solidFill>
                  <a:schemeClr val="bg1">
                    <a:lumMod val="95000"/>
                    <a:lumOff val="5000"/>
                  </a:schemeClr>
                </a:solidFill>
                <a:latin typeface="Meiryo UI" panose="020B0604030504040204" pitchFamily="50" charset="-128"/>
                <a:ea typeface="Meiryo UI" panose="020B0604030504040204" pitchFamily="50" charset="-128"/>
              </a:rPr>
              <a:t>１ヶ月（新人）</a:t>
            </a:r>
          </a:p>
        </p:txBody>
      </p:sp>
      <p:grpSp>
        <p:nvGrpSpPr>
          <p:cNvPr id="52" name="グループ化 51">
            <a:extLst>
              <a:ext uri="{FF2B5EF4-FFF2-40B4-BE49-F238E27FC236}">
                <a16:creationId xmlns:a16="http://schemas.microsoft.com/office/drawing/2014/main" id="{E5F1D8B3-5E26-43FC-89FB-F291D63B79FB}"/>
              </a:ext>
            </a:extLst>
          </p:cNvPr>
          <p:cNvGrpSpPr/>
          <p:nvPr/>
        </p:nvGrpSpPr>
        <p:grpSpPr>
          <a:xfrm>
            <a:off x="1625127" y="2488900"/>
            <a:ext cx="2215983" cy="407811"/>
            <a:chOff x="1392780" y="3638480"/>
            <a:chExt cx="2987976" cy="543747"/>
          </a:xfrm>
        </p:grpSpPr>
        <p:sp>
          <p:nvSpPr>
            <p:cNvPr id="53" name="テキスト ボックス 52">
              <a:extLst>
                <a:ext uri="{FF2B5EF4-FFF2-40B4-BE49-F238E27FC236}">
                  <a16:creationId xmlns:a16="http://schemas.microsoft.com/office/drawing/2014/main" id="{87C1782A-8186-4CA2-AA9D-AD6E6FC49D51}"/>
                </a:ext>
              </a:extLst>
            </p:cNvPr>
            <p:cNvSpPr txBox="1"/>
            <p:nvPr/>
          </p:nvSpPr>
          <p:spPr>
            <a:xfrm>
              <a:off x="1408410" y="3648748"/>
              <a:ext cx="2927035" cy="533479"/>
            </a:xfrm>
            <a:prstGeom prst="rect">
              <a:avLst/>
            </a:prstGeom>
            <a:noFill/>
          </p:spPr>
          <p:txBody>
            <a:bodyPr wrap="none" rtlCol="0">
              <a:spAutoFit/>
            </a:bodyPr>
            <a:lstStyle/>
            <a:p>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全てのマシンで発生</a:t>
              </a:r>
            </a:p>
          </p:txBody>
        </p:sp>
        <p:sp>
          <p:nvSpPr>
            <p:cNvPr id="54" name="テキスト ボックス 53">
              <a:extLst>
                <a:ext uri="{FF2B5EF4-FFF2-40B4-BE49-F238E27FC236}">
                  <a16:creationId xmlns:a16="http://schemas.microsoft.com/office/drawing/2014/main" id="{197B238A-5960-4722-83D4-4641A6692E11}"/>
                </a:ext>
              </a:extLst>
            </p:cNvPr>
            <p:cNvSpPr txBox="1"/>
            <p:nvPr/>
          </p:nvSpPr>
          <p:spPr>
            <a:xfrm>
              <a:off x="1397522" y="3643613"/>
              <a:ext cx="2983234" cy="533480"/>
            </a:xfrm>
            <a:prstGeom prst="rect">
              <a:avLst/>
            </a:prstGeom>
            <a:noFill/>
          </p:spPr>
          <p:txBody>
            <a:bodyPr wrap="none" rtlCol="0">
              <a:spAutoFit/>
            </a:bodyPr>
            <a:lstStyle/>
            <a:p>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全てのマシンで発生</a:t>
              </a:r>
            </a:p>
          </p:txBody>
        </p:sp>
        <p:sp>
          <p:nvSpPr>
            <p:cNvPr id="55" name="テキスト ボックス 54">
              <a:extLst>
                <a:ext uri="{FF2B5EF4-FFF2-40B4-BE49-F238E27FC236}">
                  <a16:creationId xmlns:a16="http://schemas.microsoft.com/office/drawing/2014/main" id="{514F8356-7A05-4F9A-B552-549A8AE3464D}"/>
                </a:ext>
              </a:extLst>
            </p:cNvPr>
            <p:cNvSpPr txBox="1"/>
            <p:nvPr/>
          </p:nvSpPr>
          <p:spPr>
            <a:xfrm>
              <a:off x="1392780" y="3638480"/>
              <a:ext cx="2983232" cy="533480"/>
            </a:xfrm>
            <a:prstGeom prst="rect">
              <a:avLst/>
            </a:prstGeom>
            <a:noFill/>
          </p:spPr>
          <p:txBody>
            <a:bodyPr wrap="none" rtlCol="0">
              <a:spAutoFit/>
            </a:bodyPr>
            <a:lstStyle/>
            <a:p>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全てのマシンで発生</a:t>
              </a:r>
            </a:p>
          </p:txBody>
        </p:sp>
      </p:grpSp>
      <p:graphicFrame>
        <p:nvGraphicFramePr>
          <p:cNvPr id="57" name="グラフ 56">
            <a:extLst>
              <a:ext uri="{FF2B5EF4-FFF2-40B4-BE49-F238E27FC236}">
                <a16:creationId xmlns:a16="http://schemas.microsoft.com/office/drawing/2014/main" id="{492AF0B4-D779-45D8-870A-D0FABE25EB2F}"/>
              </a:ext>
            </a:extLst>
          </p:cNvPr>
          <p:cNvGraphicFramePr>
            <a:graphicFrameLocks/>
          </p:cNvGraphicFramePr>
          <p:nvPr>
            <p:extLst>
              <p:ext uri="{D42A27DB-BD31-4B8C-83A1-F6EECF244321}">
                <p14:modId xmlns:p14="http://schemas.microsoft.com/office/powerpoint/2010/main" val="3711469678"/>
              </p:ext>
            </p:extLst>
          </p:nvPr>
        </p:nvGraphicFramePr>
        <p:xfrm>
          <a:off x="5133094" y="1116349"/>
          <a:ext cx="3910814" cy="2579210"/>
        </p:xfrm>
        <a:graphic>
          <a:graphicData uri="http://schemas.openxmlformats.org/drawingml/2006/chart">
            <c:chart xmlns:c="http://schemas.openxmlformats.org/drawingml/2006/chart" xmlns:r="http://schemas.openxmlformats.org/officeDocument/2006/relationships" r:id="rId6"/>
          </a:graphicData>
        </a:graphic>
      </p:graphicFrame>
      <p:sp>
        <p:nvSpPr>
          <p:cNvPr id="58" name="テキスト ボックス 179">
            <a:extLst>
              <a:ext uri="{FF2B5EF4-FFF2-40B4-BE49-F238E27FC236}">
                <a16:creationId xmlns:a16="http://schemas.microsoft.com/office/drawing/2014/main" id="{E1D4C32A-D72E-4E72-92BE-949E7DCFAA5D}"/>
              </a:ext>
            </a:extLst>
          </p:cNvPr>
          <p:cNvSpPr txBox="1"/>
          <p:nvPr/>
        </p:nvSpPr>
        <p:spPr>
          <a:xfrm>
            <a:off x="248088" y="1003372"/>
            <a:ext cx="338802" cy="241980"/>
          </a:xfrm>
          <a:prstGeom prst="rect">
            <a:avLst/>
          </a:prstGeom>
          <a:noFill/>
          <a:ln>
            <a:noFill/>
          </a:ln>
        </p:spPr>
        <p:txBody>
          <a:bodyPr wrap="none" lIns="36000" tIns="36000" rIns="36000" bIns="3600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dirty="0">
                <a:ln>
                  <a:solidFill>
                    <a:prstClr val="black"/>
                  </a:solidFill>
                </a:ln>
                <a:solidFill>
                  <a:prstClr val="black"/>
                </a:solidFill>
                <a:latin typeface="Meiryo UI" panose="020B0604030504040204" pitchFamily="50" charset="-128"/>
                <a:ea typeface="Meiryo UI" panose="020B0604030504040204" pitchFamily="50" charset="-128"/>
              </a:rPr>
              <a:t>(</a:t>
            </a:r>
            <a:r>
              <a:rPr lang="ja-JP" altLang="en-US" dirty="0">
                <a:ln>
                  <a:solidFill>
                    <a:prstClr val="black"/>
                  </a:solidFill>
                </a:ln>
                <a:solidFill>
                  <a:prstClr val="black"/>
                </a:solidFill>
                <a:latin typeface="Meiryo UI" panose="020B0604030504040204" pitchFamily="50" charset="-128"/>
                <a:ea typeface="Meiryo UI" panose="020B0604030504040204" pitchFamily="50" charset="-128"/>
              </a:rPr>
              <a:t>本</a:t>
            </a:r>
            <a:r>
              <a:rPr lang="en-US" altLang="ja-JP" dirty="0">
                <a:ln>
                  <a:solidFill>
                    <a:prstClr val="black"/>
                  </a:solidFill>
                </a:ln>
                <a:solidFill>
                  <a:prstClr val="black"/>
                </a:solidFill>
                <a:latin typeface="Meiryo UI" panose="020B0604030504040204" pitchFamily="50" charset="-128"/>
                <a:ea typeface="Meiryo UI" panose="020B0604030504040204" pitchFamily="50" charset="-128"/>
              </a:rPr>
              <a:t>)</a:t>
            </a:r>
          </a:p>
        </p:txBody>
      </p:sp>
      <p:sp>
        <p:nvSpPr>
          <p:cNvPr id="59" name="テキスト ボックス 179">
            <a:extLst>
              <a:ext uri="{FF2B5EF4-FFF2-40B4-BE49-F238E27FC236}">
                <a16:creationId xmlns:a16="http://schemas.microsoft.com/office/drawing/2014/main" id="{161F97C7-C2A3-4552-88CC-2300ADEE183F}"/>
              </a:ext>
            </a:extLst>
          </p:cNvPr>
          <p:cNvSpPr txBox="1"/>
          <p:nvPr/>
        </p:nvSpPr>
        <p:spPr>
          <a:xfrm>
            <a:off x="5188773" y="1017517"/>
            <a:ext cx="338802" cy="241980"/>
          </a:xfrm>
          <a:prstGeom prst="rect">
            <a:avLst/>
          </a:prstGeom>
          <a:noFill/>
          <a:ln>
            <a:noFill/>
          </a:ln>
        </p:spPr>
        <p:txBody>
          <a:bodyPr wrap="none" lIns="36000" tIns="36000" rIns="36000" bIns="3600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dirty="0">
                <a:ln>
                  <a:solidFill>
                    <a:prstClr val="black"/>
                  </a:solidFill>
                </a:ln>
                <a:solidFill>
                  <a:prstClr val="black"/>
                </a:solidFill>
                <a:latin typeface="Meiryo UI" panose="020B0604030504040204" pitchFamily="50" charset="-128"/>
                <a:ea typeface="Meiryo UI" panose="020B0604030504040204" pitchFamily="50" charset="-128"/>
              </a:rPr>
              <a:t>(</a:t>
            </a:r>
            <a:r>
              <a:rPr lang="ja-JP" altLang="en-US" dirty="0">
                <a:ln>
                  <a:solidFill>
                    <a:prstClr val="black"/>
                  </a:solidFill>
                </a:ln>
                <a:solidFill>
                  <a:prstClr val="black"/>
                </a:solidFill>
                <a:latin typeface="Meiryo UI" panose="020B0604030504040204" pitchFamily="50" charset="-128"/>
                <a:ea typeface="Meiryo UI" panose="020B0604030504040204" pitchFamily="50" charset="-128"/>
              </a:rPr>
              <a:t>本</a:t>
            </a:r>
            <a:r>
              <a:rPr lang="en-US" altLang="ja-JP" dirty="0">
                <a:ln>
                  <a:solidFill>
                    <a:prstClr val="black"/>
                  </a:solidFill>
                </a:ln>
                <a:solidFill>
                  <a:prstClr val="black"/>
                </a:solidFill>
                <a:latin typeface="Meiryo UI" panose="020B0604030504040204" pitchFamily="50" charset="-128"/>
                <a:ea typeface="Meiryo UI" panose="020B0604030504040204" pitchFamily="50" charset="-128"/>
              </a:rPr>
              <a:t>)</a:t>
            </a:r>
          </a:p>
        </p:txBody>
      </p:sp>
      <p:sp>
        <p:nvSpPr>
          <p:cNvPr id="60" name="テキスト ボックス 179">
            <a:extLst>
              <a:ext uri="{FF2B5EF4-FFF2-40B4-BE49-F238E27FC236}">
                <a16:creationId xmlns:a16="http://schemas.microsoft.com/office/drawing/2014/main" id="{7F55D151-E6C4-4E58-A172-C098F3B710DA}"/>
              </a:ext>
            </a:extLst>
          </p:cNvPr>
          <p:cNvSpPr txBox="1"/>
          <p:nvPr/>
        </p:nvSpPr>
        <p:spPr>
          <a:xfrm>
            <a:off x="550832" y="3690372"/>
            <a:ext cx="338802" cy="241980"/>
          </a:xfrm>
          <a:prstGeom prst="rect">
            <a:avLst/>
          </a:prstGeom>
          <a:noFill/>
          <a:ln>
            <a:noFill/>
          </a:ln>
        </p:spPr>
        <p:txBody>
          <a:bodyPr wrap="none" lIns="36000" tIns="36000" rIns="36000" bIns="3600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dirty="0">
                <a:ln>
                  <a:solidFill>
                    <a:prstClr val="black"/>
                  </a:solidFill>
                </a:ln>
                <a:solidFill>
                  <a:prstClr val="black"/>
                </a:solidFill>
                <a:latin typeface="Meiryo UI" panose="020B0604030504040204" pitchFamily="50" charset="-128"/>
                <a:ea typeface="Meiryo UI" panose="020B0604030504040204" pitchFamily="50" charset="-128"/>
              </a:rPr>
              <a:t>(</a:t>
            </a:r>
            <a:r>
              <a:rPr lang="ja-JP" altLang="en-US" dirty="0">
                <a:ln>
                  <a:solidFill>
                    <a:prstClr val="black"/>
                  </a:solidFill>
                </a:ln>
                <a:solidFill>
                  <a:prstClr val="black"/>
                </a:solidFill>
                <a:latin typeface="Meiryo UI" panose="020B0604030504040204" pitchFamily="50" charset="-128"/>
                <a:ea typeface="Meiryo UI" panose="020B0604030504040204" pitchFamily="50" charset="-128"/>
              </a:rPr>
              <a:t>％</a:t>
            </a:r>
            <a:r>
              <a:rPr lang="en-US" altLang="ja-JP" dirty="0">
                <a:ln>
                  <a:solidFill>
                    <a:prstClr val="black"/>
                  </a:solidFill>
                </a:ln>
                <a:solidFill>
                  <a:prstClr val="black"/>
                </a:solidFill>
                <a:latin typeface="Meiryo UI" panose="020B0604030504040204" pitchFamily="50" charset="-128"/>
                <a:ea typeface="Meiryo UI" panose="020B0604030504040204" pitchFamily="50" charset="-128"/>
              </a:rPr>
              <a:t>)</a:t>
            </a:r>
          </a:p>
        </p:txBody>
      </p:sp>
      <p:grpSp>
        <p:nvGrpSpPr>
          <p:cNvPr id="63" name="グループ化 62">
            <a:extLst>
              <a:ext uri="{FF2B5EF4-FFF2-40B4-BE49-F238E27FC236}">
                <a16:creationId xmlns:a16="http://schemas.microsoft.com/office/drawing/2014/main" id="{1307F443-068B-4D27-B66F-CD3ADEAEE060}"/>
              </a:ext>
            </a:extLst>
          </p:cNvPr>
          <p:cNvGrpSpPr/>
          <p:nvPr/>
        </p:nvGrpSpPr>
        <p:grpSpPr>
          <a:xfrm>
            <a:off x="6151372" y="2451619"/>
            <a:ext cx="2090811" cy="401041"/>
            <a:chOff x="1408410" y="3648748"/>
            <a:chExt cx="2819197" cy="534721"/>
          </a:xfrm>
        </p:grpSpPr>
        <p:sp>
          <p:nvSpPr>
            <p:cNvPr id="65" name="テキスト ボックス 64">
              <a:extLst>
                <a:ext uri="{FF2B5EF4-FFF2-40B4-BE49-F238E27FC236}">
                  <a16:creationId xmlns:a16="http://schemas.microsoft.com/office/drawing/2014/main" id="{DA851725-6131-4EC0-A24B-801B886F5490}"/>
                </a:ext>
              </a:extLst>
            </p:cNvPr>
            <p:cNvSpPr txBox="1"/>
            <p:nvPr/>
          </p:nvSpPr>
          <p:spPr>
            <a:xfrm>
              <a:off x="1408410" y="3648748"/>
              <a:ext cx="2816800" cy="533480"/>
            </a:xfrm>
            <a:prstGeom prst="rect">
              <a:avLst/>
            </a:prstGeom>
            <a:noFill/>
          </p:spPr>
          <p:txBody>
            <a:bodyPr wrap="none" rtlCol="0">
              <a:spAutoFit/>
            </a:bodyPr>
            <a:lstStyle/>
            <a:p>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全ての部位で発生</a:t>
              </a:r>
            </a:p>
          </p:txBody>
        </p:sp>
        <p:sp>
          <p:nvSpPr>
            <p:cNvPr id="66" name="テキスト ボックス 65">
              <a:extLst>
                <a:ext uri="{FF2B5EF4-FFF2-40B4-BE49-F238E27FC236}">
                  <a16:creationId xmlns:a16="http://schemas.microsoft.com/office/drawing/2014/main" id="{73AF6A32-39C1-4FC5-9D5F-23457934EF9C}"/>
                </a:ext>
              </a:extLst>
            </p:cNvPr>
            <p:cNvSpPr txBox="1"/>
            <p:nvPr/>
          </p:nvSpPr>
          <p:spPr>
            <a:xfrm>
              <a:off x="1408410" y="3649989"/>
              <a:ext cx="2816800" cy="533480"/>
            </a:xfrm>
            <a:prstGeom prst="rect">
              <a:avLst/>
            </a:prstGeom>
            <a:noFill/>
          </p:spPr>
          <p:txBody>
            <a:bodyPr wrap="none" rtlCol="0">
              <a:spAutoFit/>
            </a:bodyPr>
            <a:lstStyle/>
            <a:p>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全ての部位で発生</a:t>
              </a:r>
            </a:p>
          </p:txBody>
        </p:sp>
        <p:sp>
          <p:nvSpPr>
            <p:cNvPr id="67" name="テキスト ボックス 66">
              <a:extLst>
                <a:ext uri="{FF2B5EF4-FFF2-40B4-BE49-F238E27FC236}">
                  <a16:creationId xmlns:a16="http://schemas.microsoft.com/office/drawing/2014/main" id="{44F19FA6-DDAB-4C39-B22F-84E3B06B0F5E}"/>
                </a:ext>
              </a:extLst>
            </p:cNvPr>
            <p:cNvSpPr txBox="1"/>
            <p:nvPr/>
          </p:nvSpPr>
          <p:spPr>
            <a:xfrm>
              <a:off x="1410807" y="3648752"/>
              <a:ext cx="2816800" cy="533480"/>
            </a:xfrm>
            <a:prstGeom prst="rect">
              <a:avLst/>
            </a:prstGeom>
            <a:noFill/>
          </p:spPr>
          <p:txBody>
            <a:bodyPr wrap="none" rtlCol="0">
              <a:spAutoFit/>
            </a:bodyPr>
            <a:lstStyle/>
            <a:p>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全ての部位で発生</a:t>
              </a:r>
            </a:p>
          </p:txBody>
        </p:sp>
      </p:grpSp>
      <p:sp>
        <p:nvSpPr>
          <p:cNvPr id="61" name="テキスト ボックス 60">
            <a:extLst>
              <a:ext uri="{FF2B5EF4-FFF2-40B4-BE49-F238E27FC236}">
                <a16:creationId xmlns:a16="http://schemas.microsoft.com/office/drawing/2014/main" id="{12A67664-5BC7-473C-B13F-5B7B71A02209}"/>
              </a:ext>
            </a:extLst>
          </p:cNvPr>
          <p:cNvSpPr txBox="1"/>
          <p:nvPr/>
        </p:nvSpPr>
        <p:spPr>
          <a:xfrm>
            <a:off x="7674652" y="1407246"/>
            <a:ext cx="1620507" cy="369332"/>
          </a:xfrm>
          <a:prstGeom prst="rect">
            <a:avLst/>
          </a:prstGeom>
          <a:noFill/>
        </p:spPr>
        <p:txBody>
          <a:bodyPr wrap="square" rtlCol="0">
            <a:spAutoFit/>
          </a:bodyPr>
          <a:lstStyle/>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期間：</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21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6</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日～</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3</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endParaRPr>
          </a:p>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　　　　作成日：</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23</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11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endParaRPr>
          </a:p>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　　　　作成者：熊谷　　　Ｎ＝</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36</a:t>
            </a:r>
            <a:endPar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endParaRPr>
          </a:p>
        </p:txBody>
      </p:sp>
      <p:grpSp>
        <p:nvGrpSpPr>
          <p:cNvPr id="49" name="グループ化 48">
            <a:extLst>
              <a:ext uri="{FF2B5EF4-FFF2-40B4-BE49-F238E27FC236}">
                <a16:creationId xmlns:a16="http://schemas.microsoft.com/office/drawing/2014/main" id="{BD3FF46C-4987-446A-96A0-1636A527B8F9}"/>
              </a:ext>
            </a:extLst>
          </p:cNvPr>
          <p:cNvGrpSpPr/>
          <p:nvPr/>
        </p:nvGrpSpPr>
        <p:grpSpPr>
          <a:xfrm>
            <a:off x="136167" y="9559"/>
            <a:ext cx="7608174" cy="536678"/>
            <a:chOff x="1408409" y="3635290"/>
            <a:chExt cx="7608174" cy="536678"/>
          </a:xfrm>
        </p:grpSpPr>
        <p:sp>
          <p:nvSpPr>
            <p:cNvPr id="50" name="テキスト ボックス 49">
              <a:extLst>
                <a:ext uri="{FF2B5EF4-FFF2-40B4-BE49-F238E27FC236}">
                  <a16:creationId xmlns:a16="http://schemas.microsoft.com/office/drawing/2014/main" id="{0074E480-1688-4770-9DD9-0F1FC4D80949}"/>
                </a:ext>
              </a:extLst>
            </p:cNvPr>
            <p:cNvSpPr txBox="1"/>
            <p:nvPr/>
          </p:nvSpPr>
          <p:spPr>
            <a:xfrm>
              <a:off x="1408410" y="3648748"/>
              <a:ext cx="7608173"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51" name="テキスト ボックス 50">
              <a:extLst>
                <a:ext uri="{FF2B5EF4-FFF2-40B4-BE49-F238E27FC236}">
                  <a16:creationId xmlns:a16="http://schemas.microsoft.com/office/drawing/2014/main" id="{B02D952F-BC68-41AC-A4E9-72E5F1682642}"/>
                </a:ext>
              </a:extLst>
            </p:cNvPr>
            <p:cNvSpPr txBox="1"/>
            <p:nvPr/>
          </p:nvSpPr>
          <p:spPr>
            <a:xfrm>
              <a:off x="1408410" y="3642554"/>
              <a:ext cx="7608173"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62" name="テキスト ボックス 61">
              <a:extLst>
                <a:ext uri="{FF2B5EF4-FFF2-40B4-BE49-F238E27FC236}">
                  <a16:creationId xmlns:a16="http://schemas.microsoft.com/office/drawing/2014/main" id="{C2FBE13D-D267-4D73-B454-6330E51B24B0}"/>
                </a:ext>
              </a:extLst>
            </p:cNvPr>
            <p:cNvSpPr txBox="1"/>
            <p:nvPr/>
          </p:nvSpPr>
          <p:spPr>
            <a:xfrm>
              <a:off x="1408409" y="3635290"/>
              <a:ext cx="7608173"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64" name="Text Box 8">
            <a:extLst>
              <a:ext uri="{FF2B5EF4-FFF2-40B4-BE49-F238E27FC236}">
                <a16:creationId xmlns:a16="http://schemas.microsoft.com/office/drawing/2014/main" id="{4AD1FA09-C6B9-4EE9-8E48-87365EDF3345}"/>
              </a:ext>
            </a:extLst>
          </p:cNvPr>
          <p:cNvSpPr txBox="1">
            <a:spLocks noChangeArrowheads="1"/>
          </p:cNvSpPr>
          <p:nvPr/>
        </p:nvSpPr>
        <p:spPr bwMode="auto">
          <a:xfrm>
            <a:off x="7757001" y="5112200"/>
            <a:ext cx="793807" cy="30777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ja-JP" sz="1400" b="1" dirty="0">
                <a:solidFill>
                  <a:schemeClr val="bg1">
                    <a:lumMod val="95000"/>
                    <a:lumOff val="5000"/>
                  </a:schemeClr>
                </a:solidFill>
                <a:latin typeface="Meiryo UI" panose="020B0604030504040204" pitchFamily="50" charset="-128"/>
                <a:ea typeface="Meiryo UI" panose="020B0604030504040204" pitchFamily="50" charset="-128"/>
              </a:rPr>
              <a:t>0.2</a:t>
            </a:r>
            <a:r>
              <a:rPr lang="ja-JP" altLang="en-US" sz="1400" b="1" dirty="0">
                <a:solidFill>
                  <a:schemeClr val="bg1">
                    <a:lumMod val="95000"/>
                    <a:lumOff val="5000"/>
                  </a:schemeClr>
                </a:solidFill>
                <a:latin typeface="Meiryo UI" panose="020B0604030504040204" pitchFamily="50" charset="-128"/>
                <a:ea typeface="Meiryo UI" panose="020B0604030504040204" pitchFamily="50" charset="-128"/>
              </a:rPr>
              <a:t>ヶ月</a:t>
            </a:r>
          </a:p>
        </p:txBody>
      </p:sp>
      <p:sp>
        <p:nvSpPr>
          <p:cNvPr id="68" name="Text Box 8">
            <a:extLst>
              <a:ext uri="{FF2B5EF4-FFF2-40B4-BE49-F238E27FC236}">
                <a16:creationId xmlns:a16="http://schemas.microsoft.com/office/drawing/2014/main" id="{7D257EAB-5390-4194-AA42-FBBD34FDFAB8}"/>
              </a:ext>
            </a:extLst>
          </p:cNvPr>
          <p:cNvSpPr txBox="1">
            <a:spLocks noChangeArrowheads="1"/>
          </p:cNvSpPr>
          <p:nvPr/>
        </p:nvSpPr>
        <p:spPr bwMode="auto">
          <a:xfrm>
            <a:off x="6708477" y="5171374"/>
            <a:ext cx="609462" cy="30777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ja-JP" sz="1400" b="1" dirty="0">
                <a:solidFill>
                  <a:schemeClr val="bg1">
                    <a:lumMod val="95000"/>
                    <a:lumOff val="5000"/>
                  </a:schemeClr>
                </a:solidFill>
                <a:latin typeface="Meiryo UI" panose="020B0604030504040204" pitchFamily="50" charset="-128"/>
                <a:ea typeface="Meiryo UI" panose="020B0604030504040204" pitchFamily="50" charset="-128"/>
              </a:rPr>
              <a:t>1</a:t>
            </a:r>
            <a:r>
              <a:rPr lang="ja-JP" altLang="en-US" sz="1400" b="1" dirty="0">
                <a:solidFill>
                  <a:schemeClr val="bg1">
                    <a:lumMod val="95000"/>
                    <a:lumOff val="5000"/>
                  </a:schemeClr>
                </a:solidFill>
                <a:latin typeface="Meiryo UI" panose="020B0604030504040204" pitchFamily="50" charset="-128"/>
                <a:ea typeface="Meiryo UI" panose="020B0604030504040204" pitchFamily="50" charset="-128"/>
              </a:rPr>
              <a:t>ヶ月</a:t>
            </a:r>
          </a:p>
        </p:txBody>
      </p:sp>
      <p:sp>
        <p:nvSpPr>
          <p:cNvPr id="69" name="Text Box 8">
            <a:extLst>
              <a:ext uri="{FF2B5EF4-FFF2-40B4-BE49-F238E27FC236}">
                <a16:creationId xmlns:a16="http://schemas.microsoft.com/office/drawing/2014/main" id="{337FC703-6E8B-4EBE-A172-CEC835E91D2B}"/>
              </a:ext>
            </a:extLst>
          </p:cNvPr>
          <p:cNvSpPr txBox="1">
            <a:spLocks noChangeArrowheads="1"/>
          </p:cNvSpPr>
          <p:nvPr/>
        </p:nvSpPr>
        <p:spPr bwMode="auto">
          <a:xfrm>
            <a:off x="5504628" y="5272552"/>
            <a:ext cx="793807" cy="30777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ja-JP" sz="1400" b="1" dirty="0">
                <a:solidFill>
                  <a:schemeClr val="bg1">
                    <a:lumMod val="95000"/>
                    <a:lumOff val="5000"/>
                  </a:schemeClr>
                </a:solidFill>
                <a:latin typeface="Meiryo UI" panose="020B0604030504040204" pitchFamily="50" charset="-128"/>
                <a:ea typeface="Meiryo UI" panose="020B0604030504040204" pitchFamily="50" charset="-128"/>
              </a:rPr>
              <a:t>2.5</a:t>
            </a:r>
            <a:r>
              <a:rPr lang="ja-JP" altLang="en-US" sz="1400" b="1" dirty="0">
                <a:solidFill>
                  <a:schemeClr val="bg1">
                    <a:lumMod val="95000"/>
                    <a:lumOff val="5000"/>
                  </a:schemeClr>
                </a:solidFill>
                <a:latin typeface="Meiryo UI" panose="020B0604030504040204" pitchFamily="50" charset="-128"/>
                <a:ea typeface="Meiryo UI" panose="020B0604030504040204" pitchFamily="50" charset="-128"/>
              </a:rPr>
              <a:t>ヶ月</a:t>
            </a:r>
          </a:p>
        </p:txBody>
      </p:sp>
      <p:grpSp>
        <p:nvGrpSpPr>
          <p:cNvPr id="13" name="グループ化 12">
            <a:extLst>
              <a:ext uri="{FF2B5EF4-FFF2-40B4-BE49-F238E27FC236}">
                <a16:creationId xmlns:a16="http://schemas.microsoft.com/office/drawing/2014/main" id="{8CA61A63-222D-4860-9AD0-284675815104}"/>
              </a:ext>
            </a:extLst>
          </p:cNvPr>
          <p:cNvGrpSpPr/>
          <p:nvPr/>
        </p:nvGrpSpPr>
        <p:grpSpPr>
          <a:xfrm>
            <a:off x="5185927" y="5154511"/>
            <a:ext cx="3714480" cy="403757"/>
            <a:chOff x="1408408" y="3643886"/>
            <a:chExt cx="4952641" cy="538342"/>
          </a:xfrm>
        </p:grpSpPr>
        <p:sp>
          <p:nvSpPr>
            <p:cNvPr id="15" name="テキスト ボックス 14">
              <a:extLst>
                <a:ext uri="{FF2B5EF4-FFF2-40B4-BE49-F238E27FC236}">
                  <a16:creationId xmlns:a16="http://schemas.microsoft.com/office/drawing/2014/main" id="{CA99EA32-2B9F-4D68-8F06-79A3574DFE4F}"/>
                </a:ext>
              </a:extLst>
            </p:cNvPr>
            <p:cNvSpPr txBox="1"/>
            <p:nvPr/>
          </p:nvSpPr>
          <p:spPr>
            <a:xfrm>
              <a:off x="1408411" y="3648749"/>
              <a:ext cx="4952638" cy="533479"/>
            </a:xfrm>
            <a:prstGeom prst="rect">
              <a:avLst/>
            </a:prstGeom>
            <a:noFill/>
          </p:spPr>
          <p:txBody>
            <a:bodyPr wrap="none" rtlCol="0">
              <a:spAutoFit/>
            </a:bodyPr>
            <a:lstStyle/>
            <a:p>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作業経験が浅いほど発生率が高い</a:t>
              </a:r>
            </a:p>
          </p:txBody>
        </p:sp>
        <p:sp>
          <p:nvSpPr>
            <p:cNvPr id="16" name="テキスト ボックス 15">
              <a:extLst>
                <a:ext uri="{FF2B5EF4-FFF2-40B4-BE49-F238E27FC236}">
                  <a16:creationId xmlns:a16="http://schemas.microsoft.com/office/drawing/2014/main" id="{FDB942BB-DE2A-420D-A693-736122A34732}"/>
                </a:ext>
              </a:extLst>
            </p:cNvPr>
            <p:cNvSpPr txBox="1"/>
            <p:nvPr/>
          </p:nvSpPr>
          <p:spPr>
            <a:xfrm>
              <a:off x="1408409" y="3648747"/>
              <a:ext cx="4952638" cy="533479"/>
            </a:xfrm>
            <a:prstGeom prst="rect">
              <a:avLst/>
            </a:prstGeom>
            <a:noFill/>
          </p:spPr>
          <p:txBody>
            <a:bodyPr wrap="none" rtlCol="0">
              <a:spAutoFit/>
            </a:bodyPr>
            <a:lstStyle/>
            <a:p>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作業経験が浅いほど発生率が高い</a:t>
              </a:r>
            </a:p>
          </p:txBody>
        </p:sp>
        <p:sp>
          <p:nvSpPr>
            <p:cNvPr id="17" name="テキスト ボックス 16">
              <a:extLst>
                <a:ext uri="{FF2B5EF4-FFF2-40B4-BE49-F238E27FC236}">
                  <a16:creationId xmlns:a16="http://schemas.microsoft.com/office/drawing/2014/main" id="{4211F7B6-B308-4716-B3C2-5798A127D671}"/>
                </a:ext>
              </a:extLst>
            </p:cNvPr>
            <p:cNvSpPr txBox="1"/>
            <p:nvPr/>
          </p:nvSpPr>
          <p:spPr>
            <a:xfrm>
              <a:off x="1408408" y="3643886"/>
              <a:ext cx="4952638" cy="533479"/>
            </a:xfrm>
            <a:prstGeom prst="rect">
              <a:avLst/>
            </a:prstGeom>
            <a:noFill/>
          </p:spPr>
          <p:txBody>
            <a:bodyPr wrap="none" rtlCol="0">
              <a:spAutoFit/>
            </a:bodyPr>
            <a:lstStyle/>
            <a:p>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作業経験が浅いほど発生率が高い</a:t>
              </a:r>
            </a:p>
          </p:txBody>
        </p:sp>
      </p:grpSp>
      <p:sp>
        <p:nvSpPr>
          <p:cNvPr id="70" name="正方形/長方形 69">
            <a:extLst>
              <a:ext uri="{FF2B5EF4-FFF2-40B4-BE49-F238E27FC236}">
                <a16:creationId xmlns:a16="http://schemas.microsoft.com/office/drawing/2014/main" id="{6B57AD68-763E-496E-B92D-4BD71CBE741B}"/>
              </a:ext>
            </a:extLst>
          </p:cNvPr>
          <p:cNvSpPr/>
          <p:nvPr/>
        </p:nvSpPr>
        <p:spPr>
          <a:xfrm>
            <a:off x="165110" y="745198"/>
            <a:ext cx="4979736" cy="270008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latin typeface="Meiryo UI" panose="020B0604030504040204" pitchFamily="50" charset="-128"/>
              <a:ea typeface="Meiryo UI" panose="020B0604030504040204" pitchFamily="50" charset="-128"/>
            </a:endParaRPr>
          </a:p>
        </p:txBody>
      </p:sp>
      <p:sp>
        <p:nvSpPr>
          <p:cNvPr id="71" name="正方形/長方形 70">
            <a:extLst>
              <a:ext uri="{FF2B5EF4-FFF2-40B4-BE49-F238E27FC236}">
                <a16:creationId xmlns:a16="http://schemas.microsoft.com/office/drawing/2014/main" id="{3B027D8F-9F6C-4443-A7B5-307D158B7083}"/>
              </a:ext>
            </a:extLst>
          </p:cNvPr>
          <p:cNvSpPr/>
          <p:nvPr/>
        </p:nvSpPr>
        <p:spPr>
          <a:xfrm>
            <a:off x="5165056" y="761714"/>
            <a:ext cx="3799509" cy="268622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dirty="0"/>
          </a:p>
        </p:txBody>
      </p:sp>
      <p:sp>
        <p:nvSpPr>
          <p:cNvPr id="72" name="正方形/長方形 71">
            <a:extLst>
              <a:ext uri="{FF2B5EF4-FFF2-40B4-BE49-F238E27FC236}">
                <a16:creationId xmlns:a16="http://schemas.microsoft.com/office/drawing/2014/main" id="{65D15C0A-5A40-4048-AD1C-27549C3A2D10}"/>
              </a:ext>
            </a:extLst>
          </p:cNvPr>
          <p:cNvSpPr/>
          <p:nvPr/>
        </p:nvSpPr>
        <p:spPr>
          <a:xfrm>
            <a:off x="5182421" y="745198"/>
            <a:ext cx="3799509" cy="270273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dirty="0"/>
          </a:p>
        </p:txBody>
      </p:sp>
      <p:sp>
        <p:nvSpPr>
          <p:cNvPr id="73" name="正方形/長方形 72">
            <a:extLst>
              <a:ext uri="{FF2B5EF4-FFF2-40B4-BE49-F238E27FC236}">
                <a16:creationId xmlns:a16="http://schemas.microsoft.com/office/drawing/2014/main" id="{42FF6EF9-8936-4613-A629-52D69B09AE73}"/>
              </a:ext>
            </a:extLst>
          </p:cNvPr>
          <p:cNvSpPr/>
          <p:nvPr/>
        </p:nvSpPr>
        <p:spPr>
          <a:xfrm>
            <a:off x="136307" y="3626557"/>
            <a:ext cx="8848332" cy="319623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dirty="0"/>
          </a:p>
        </p:txBody>
      </p:sp>
      <p:sp>
        <p:nvSpPr>
          <p:cNvPr id="74" name="テキスト ボックス 73">
            <a:extLst>
              <a:ext uri="{FF2B5EF4-FFF2-40B4-BE49-F238E27FC236}">
                <a16:creationId xmlns:a16="http://schemas.microsoft.com/office/drawing/2014/main" id="{D1B6865C-B10E-4919-BCF7-0EA269C6E4C4}"/>
              </a:ext>
            </a:extLst>
          </p:cNvPr>
          <p:cNvSpPr txBox="1"/>
          <p:nvPr/>
        </p:nvSpPr>
        <p:spPr>
          <a:xfrm>
            <a:off x="1572661" y="1056640"/>
            <a:ext cx="2523448"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5</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マシン別金網浮き不良発生</a:t>
            </a:r>
          </a:p>
        </p:txBody>
      </p:sp>
      <p:sp>
        <p:nvSpPr>
          <p:cNvPr id="75" name="テキスト ボックス 74">
            <a:extLst>
              <a:ext uri="{FF2B5EF4-FFF2-40B4-BE49-F238E27FC236}">
                <a16:creationId xmlns:a16="http://schemas.microsoft.com/office/drawing/2014/main" id="{B71EDC18-07D6-4CB6-8773-5667DB9E4917}"/>
              </a:ext>
            </a:extLst>
          </p:cNvPr>
          <p:cNvSpPr txBox="1"/>
          <p:nvPr/>
        </p:nvSpPr>
        <p:spPr>
          <a:xfrm>
            <a:off x="6223138" y="1081355"/>
            <a:ext cx="1794081"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6</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部位別発生本数</a:t>
            </a:r>
          </a:p>
        </p:txBody>
      </p:sp>
      <p:sp>
        <p:nvSpPr>
          <p:cNvPr id="76" name="テキスト ボックス 75">
            <a:extLst>
              <a:ext uri="{FF2B5EF4-FFF2-40B4-BE49-F238E27FC236}">
                <a16:creationId xmlns:a16="http://schemas.microsoft.com/office/drawing/2014/main" id="{E6786345-4248-430A-A1AD-1D093A0C2C04}"/>
              </a:ext>
            </a:extLst>
          </p:cNvPr>
          <p:cNvSpPr txBox="1"/>
          <p:nvPr/>
        </p:nvSpPr>
        <p:spPr>
          <a:xfrm>
            <a:off x="3304668" y="3711729"/>
            <a:ext cx="1981633"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7</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経験年数別不良率</a:t>
            </a:r>
          </a:p>
        </p:txBody>
      </p:sp>
    </p:spTree>
    <p:custDataLst>
      <p:tags r:id="rId1"/>
    </p:custDataLst>
    <p:extLst>
      <p:ext uri="{BB962C8B-B14F-4D97-AF65-F5344CB8AC3E}">
        <p14:creationId xmlns:p14="http://schemas.microsoft.com/office/powerpoint/2010/main" val="354239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70"/>
                                        </p:tgtEl>
                                        <p:attrNameLst>
                                          <p:attrName>style.visibility</p:attrName>
                                        </p:attrNameLst>
                                      </p:cBhvr>
                                      <p:to>
                                        <p:strVal val="hidden"/>
                                      </p:to>
                                    </p:set>
                                  </p:childTnLst>
                                </p:cTn>
                              </p:par>
                              <p:par>
                                <p:cTn id="12" presetID="10" presetClass="entr" presetSubtype="0" fill="hold" grpId="0" nodeType="with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fade">
                                      <p:cBhvr>
                                        <p:cTn id="14" dur="500"/>
                                        <p:tgtEl>
                                          <p:spTgt spid="72"/>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72"/>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fade">
                                      <p:cBhvr>
                                        <p:cTn id="21" dur="500"/>
                                        <p:tgtEl>
                                          <p:spTgt spid="73"/>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0" grpId="1" animBg="1"/>
      <p:bldP spid="72" grpId="0" animBg="1"/>
      <p:bldP spid="72" grpId="1" animBg="1"/>
      <p:bldP spid="7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8B8D1C18-8456-4A23-8EC4-7889948ED5B0}"/>
              </a:ext>
            </a:extLst>
          </p:cNvPr>
          <p:cNvSpPr/>
          <p:nvPr/>
        </p:nvSpPr>
        <p:spPr>
          <a:xfrm>
            <a:off x="81280" y="630449"/>
            <a:ext cx="8894506" cy="6188989"/>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186" name="Group 224">
            <a:extLst>
              <a:ext uri="{FF2B5EF4-FFF2-40B4-BE49-F238E27FC236}">
                <a16:creationId xmlns:a16="http://schemas.microsoft.com/office/drawing/2014/main" id="{C059B22F-FD33-4141-90CB-7E3D7A3694FF}"/>
              </a:ext>
            </a:extLst>
          </p:cNvPr>
          <p:cNvGrpSpPr>
            <a:grpSpLocks/>
          </p:cNvGrpSpPr>
          <p:nvPr/>
        </p:nvGrpSpPr>
        <p:grpSpPr bwMode="auto">
          <a:xfrm>
            <a:off x="2924446" y="1520428"/>
            <a:ext cx="2374106" cy="1223963"/>
            <a:chOff x="486" y="618"/>
            <a:chExt cx="1242" cy="612"/>
          </a:xfrm>
        </p:grpSpPr>
        <p:sp>
          <p:nvSpPr>
            <p:cNvPr id="187" name="AutoShape 225">
              <a:extLst>
                <a:ext uri="{FF2B5EF4-FFF2-40B4-BE49-F238E27FC236}">
                  <a16:creationId xmlns:a16="http://schemas.microsoft.com/office/drawing/2014/main" id="{99DDB004-C69E-4561-9024-4EBD1DF652A9}"/>
                </a:ext>
              </a:extLst>
            </p:cNvPr>
            <p:cNvSpPr>
              <a:spLocks noChangeArrowheads="1"/>
            </p:cNvSpPr>
            <p:nvPr/>
          </p:nvSpPr>
          <p:spPr bwMode="auto">
            <a:xfrm>
              <a:off x="591" y="634"/>
              <a:ext cx="1062" cy="596"/>
            </a:xfrm>
            <a:custGeom>
              <a:avLst/>
              <a:gdLst>
                <a:gd name="G0" fmla="+- 1629 0 0"/>
                <a:gd name="G1" fmla="+- 21600 0 1629"/>
                <a:gd name="G2" fmla="*/ 1629 1 2"/>
                <a:gd name="G3" fmla="+- 21600 0 G2"/>
                <a:gd name="G4" fmla="+/ 1629 21600 2"/>
                <a:gd name="G5" fmla="+/ G1 0 2"/>
                <a:gd name="G6" fmla="*/ 21600 21600 1629"/>
                <a:gd name="G7" fmla="*/ G6 1 2"/>
                <a:gd name="G8" fmla="+- 21600 0 G7"/>
                <a:gd name="G9" fmla="*/ 21600 1 2"/>
                <a:gd name="G10" fmla="+- 1629 0 G9"/>
                <a:gd name="G11" fmla="?: G10 G8 0"/>
                <a:gd name="G12" fmla="?: G10 G7 21600"/>
                <a:gd name="T0" fmla="*/ 20785 w 21600"/>
                <a:gd name="T1" fmla="*/ 10800 h 21600"/>
                <a:gd name="T2" fmla="*/ 10800 w 21600"/>
                <a:gd name="T3" fmla="*/ 21600 h 21600"/>
                <a:gd name="T4" fmla="*/ 815 w 21600"/>
                <a:gd name="T5" fmla="*/ 10800 h 21600"/>
                <a:gd name="T6" fmla="*/ 10800 w 21600"/>
                <a:gd name="T7" fmla="*/ 0 h 21600"/>
                <a:gd name="T8" fmla="*/ 2615 w 21600"/>
                <a:gd name="T9" fmla="*/ 2615 h 21600"/>
                <a:gd name="T10" fmla="*/ 18985 w 21600"/>
                <a:gd name="T11" fmla="*/ 18985 h 21600"/>
              </a:gdLst>
              <a:ahLst/>
              <a:cxnLst>
                <a:cxn ang="0">
                  <a:pos x="T0" y="T1"/>
                </a:cxn>
                <a:cxn ang="0">
                  <a:pos x="T2" y="T3"/>
                </a:cxn>
                <a:cxn ang="0">
                  <a:pos x="T4" y="T5"/>
                </a:cxn>
                <a:cxn ang="0">
                  <a:pos x="T6" y="T7"/>
                </a:cxn>
              </a:cxnLst>
              <a:rect l="T8" t="T9" r="T10" b="T11"/>
              <a:pathLst>
                <a:path w="21600" h="21600">
                  <a:moveTo>
                    <a:pt x="0" y="0"/>
                  </a:moveTo>
                  <a:lnTo>
                    <a:pt x="1629" y="21600"/>
                  </a:lnTo>
                  <a:lnTo>
                    <a:pt x="19971" y="21600"/>
                  </a:lnTo>
                  <a:lnTo>
                    <a:pt x="21600" y="0"/>
                  </a:lnTo>
                  <a:close/>
                </a:path>
              </a:pathLst>
            </a:custGeom>
            <a:pattFill prst="smGrid">
              <a:fgClr>
                <a:schemeClr val="tx1"/>
              </a:fgClr>
              <a:bgClr>
                <a:schemeClr val="bg1">
                  <a:lumMod val="75000"/>
                  <a:lumOff val="25000"/>
                </a:schemeClr>
              </a:bgClr>
            </a:patt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88" name="Rectangle 226">
              <a:extLst>
                <a:ext uri="{FF2B5EF4-FFF2-40B4-BE49-F238E27FC236}">
                  <a16:creationId xmlns:a16="http://schemas.microsoft.com/office/drawing/2014/main" id="{292B5977-728F-41AD-B0FC-01BC5EB4AF73}"/>
                </a:ext>
              </a:extLst>
            </p:cNvPr>
            <p:cNvSpPr>
              <a:spLocks noChangeArrowheads="1"/>
            </p:cNvSpPr>
            <p:nvPr/>
          </p:nvSpPr>
          <p:spPr bwMode="auto">
            <a:xfrm>
              <a:off x="486" y="618"/>
              <a:ext cx="1242" cy="18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89" name="AutoShape 227">
              <a:extLst>
                <a:ext uri="{FF2B5EF4-FFF2-40B4-BE49-F238E27FC236}">
                  <a16:creationId xmlns:a16="http://schemas.microsoft.com/office/drawing/2014/main" id="{80AB8956-8283-4DFA-A474-1FBEB9806C9E}"/>
                </a:ext>
              </a:extLst>
            </p:cNvPr>
            <p:cNvSpPr>
              <a:spLocks noChangeArrowheads="1"/>
            </p:cNvSpPr>
            <p:nvPr/>
          </p:nvSpPr>
          <p:spPr bwMode="auto">
            <a:xfrm>
              <a:off x="641" y="625"/>
              <a:ext cx="944" cy="561"/>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solidFill>
              <a:schemeClr val="tx1"/>
            </a:soli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grpSp>
      <p:grpSp>
        <p:nvGrpSpPr>
          <p:cNvPr id="190" name="Group 77">
            <a:extLst>
              <a:ext uri="{FF2B5EF4-FFF2-40B4-BE49-F238E27FC236}">
                <a16:creationId xmlns:a16="http://schemas.microsoft.com/office/drawing/2014/main" id="{3C96BB82-07EB-40CA-846D-D5601A2F5D5B}"/>
              </a:ext>
            </a:extLst>
          </p:cNvPr>
          <p:cNvGrpSpPr>
            <a:grpSpLocks/>
          </p:cNvGrpSpPr>
          <p:nvPr/>
        </p:nvGrpSpPr>
        <p:grpSpPr bwMode="auto">
          <a:xfrm flipH="1">
            <a:off x="4986609" y="1028700"/>
            <a:ext cx="711994" cy="1871663"/>
            <a:chOff x="3750" y="164"/>
            <a:chExt cx="598" cy="1300"/>
          </a:xfrm>
        </p:grpSpPr>
        <p:sp>
          <p:nvSpPr>
            <p:cNvPr id="191" name="AutoShape 62">
              <a:extLst>
                <a:ext uri="{FF2B5EF4-FFF2-40B4-BE49-F238E27FC236}">
                  <a16:creationId xmlns:a16="http://schemas.microsoft.com/office/drawing/2014/main" id="{100B9E09-2070-4AB4-9E23-BE04A3639B64}"/>
                </a:ext>
              </a:extLst>
            </p:cNvPr>
            <p:cNvSpPr>
              <a:spLocks noChangeArrowheads="1"/>
            </p:cNvSpPr>
            <p:nvPr/>
          </p:nvSpPr>
          <p:spPr bwMode="auto">
            <a:xfrm flipV="1">
              <a:off x="3750" y="509"/>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92" name="Rectangle 61">
              <a:extLst>
                <a:ext uri="{FF2B5EF4-FFF2-40B4-BE49-F238E27FC236}">
                  <a16:creationId xmlns:a16="http://schemas.microsoft.com/office/drawing/2014/main" id="{382AA4B5-B0A3-41FB-852A-E8AA4B78A10D}"/>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93" name="Rectangle 63">
              <a:extLst>
                <a:ext uri="{FF2B5EF4-FFF2-40B4-BE49-F238E27FC236}">
                  <a16:creationId xmlns:a16="http://schemas.microsoft.com/office/drawing/2014/main" id="{5757DE20-0A34-4815-BCB7-75AD5A069E22}"/>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grpSp>
        <p:nvGrpSpPr>
          <p:cNvPr id="194" name="Group 78">
            <a:extLst>
              <a:ext uri="{FF2B5EF4-FFF2-40B4-BE49-F238E27FC236}">
                <a16:creationId xmlns:a16="http://schemas.microsoft.com/office/drawing/2014/main" id="{590B8431-CD79-4440-A6DF-1CD429FA521D}"/>
              </a:ext>
            </a:extLst>
          </p:cNvPr>
          <p:cNvGrpSpPr>
            <a:grpSpLocks/>
          </p:cNvGrpSpPr>
          <p:nvPr/>
        </p:nvGrpSpPr>
        <p:grpSpPr bwMode="auto">
          <a:xfrm>
            <a:off x="2557734" y="1019175"/>
            <a:ext cx="711994" cy="1919288"/>
            <a:chOff x="3750" y="164"/>
            <a:chExt cx="598" cy="1300"/>
          </a:xfrm>
        </p:grpSpPr>
        <p:sp>
          <p:nvSpPr>
            <p:cNvPr id="195" name="AutoShape 79">
              <a:extLst>
                <a:ext uri="{FF2B5EF4-FFF2-40B4-BE49-F238E27FC236}">
                  <a16:creationId xmlns:a16="http://schemas.microsoft.com/office/drawing/2014/main" id="{F35BFBDC-DF5D-49E8-B01E-C9ACCAA115F4}"/>
                </a:ext>
              </a:extLst>
            </p:cNvPr>
            <p:cNvSpPr>
              <a:spLocks noChangeArrowheads="1"/>
            </p:cNvSpPr>
            <p:nvPr/>
          </p:nvSpPr>
          <p:spPr bwMode="auto">
            <a:xfrm flipV="1">
              <a:off x="3750" y="509"/>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96" name="Rectangle 80">
              <a:extLst>
                <a:ext uri="{FF2B5EF4-FFF2-40B4-BE49-F238E27FC236}">
                  <a16:creationId xmlns:a16="http://schemas.microsoft.com/office/drawing/2014/main" id="{C28B59E8-933C-4760-BDE6-62D4F497DB96}"/>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97" name="Rectangle 81">
              <a:extLst>
                <a:ext uri="{FF2B5EF4-FFF2-40B4-BE49-F238E27FC236}">
                  <a16:creationId xmlns:a16="http://schemas.microsoft.com/office/drawing/2014/main" id="{F689D838-6E4D-4A6F-8ADA-71071BB3D2A0}"/>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grpSp>
        <p:nvGrpSpPr>
          <p:cNvPr id="198" name="Group 199">
            <a:extLst>
              <a:ext uri="{FF2B5EF4-FFF2-40B4-BE49-F238E27FC236}">
                <a16:creationId xmlns:a16="http://schemas.microsoft.com/office/drawing/2014/main" id="{4A52E4C4-37D7-4DF0-B872-7E1FFE82B5A0}"/>
              </a:ext>
            </a:extLst>
          </p:cNvPr>
          <p:cNvGrpSpPr>
            <a:grpSpLocks/>
          </p:cNvGrpSpPr>
          <p:nvPr/>
        </p:nvGrpSpPr>
        <p:grpSpPr bwMode="auto">
          <a:xfrm>
            <a:off x="3026838" y="816769"/>
            <a:ext cx="2238375" cy="1819275"/>
            <a:chOff x="516" y="0"/>
            <a:chExt cx="1880" cy="1528"/>
          </a:xfrm>
        </p:grpSpPr>
        <p:sp>
          <p:nvSpPr>
            <p:cNvPr id="199" name="AutoShape 179">
              <a:extLst>
                <a:ext uri="{FF2B5EF4-FFF2-40B4-BE49-F238E27FC236}">
                  <a16:creationId xmlns:a16="http://schemas.microsoft.com/office/drawing/2014/main" id="{F74CA08D-6243-4F8C-BF24-7015F67D0761}"/>
                </a:ext>
              </a:extLst>
            </p:cNvPr>
            <p:cNvSpPr>
              <a:spLocks noChangeArrowheads="1"/>
            </p:cNvSpPr>
            <p:nvPr/>
          </p:nvSpPr>
          <p:spPr bwMode="auto">
            <a:xfrm>
              <a:off x="697" y="539"/>
              <a:ext cx="1485" cy="989"/>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gradFill rotWithShape="1">
              <a:gsLst>
                <a:gs pos="0">
                  <a:srgbClr val="C0C0C0"/>
                </a:gs>
                <a:gs pos="50000">
                  <a:srgbClr val="C0C0C0">
                    <a:gamma/>
                    <a:tint val="0"/>
                    <a:invGamma/>
                  </a:srgbClr>
                </a:gs>
                <a:gs pos="100000">
                  <a:srgbClr val="C0C0C0"/>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00" name="Rectangle 180">
              <a:extLst>
                <a:ext uri="{FF2B5EF4-FFF2-40B4-BE49-F238E27FC236}">
                  <a16:creationId xmlns:a16="http://schemas.microsoft.com/office/drawing/2014/main" id="{8D492803-7897-4F64-8AAA-877066115915}"/>
                </a:ext>
              </a:extLst>
            </p:cNvPr>
            <p:cNvSpPr>
              <a:spLocks noChangeArrowheads="1"/>
            </p:cNvSpPr>
            <p:nvPr/>
          </p:nvSpPr>
          <p:spPr bwMode="auto">
            <a:xfrm>
              <a:off x="760" y="181"/>
              <a:ext cx="1352" cy="277"/>
            </a:xfrm>
            <a:prstGeom prst="rect">
              <a:avLst/>
            </a:prstGeom>
            <a:gradFill rotWithShape="1">
              <a:gsLst>
                <a:gs pos="0">
                  <a:srgbClr val="808080">
                    <a:gamma/>
                    <a:tint val="0"/>
                    <a:invGamma/>
                  </a:srgbClr>
                </a:gs>
                <a:gs pos="50000">
                  <a:srgbClr val="808080"/>
                </a:gs>
                <a:gs pos="100000">
                  <a:srgbClr val="80808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01" name="Rectangle 181">
              <a:extLst>
                <a:ext uri="{FF2B5EF4-FFF2-40B4-BE49-F238E27FC236}">
                  <a16:creationId xmlns:a16="http://schemas.microsoft.com/office/drawing/2014/main" id="{18A035BB-2136-4E1C-A1F0-585654770001}"/>
                </a:ext>
              </a:extLst>
            </p:cNvPr>
            <p:cNvSpPr>
              <a:spLocks noChangeArrowheads="1"/>
            </p:cNvSpPr>
            <p:nvPr/>
          </p:nvSpPr>
          <p:spPr bwMode="auto">
            <a:xfrm flipV="1">
              <a:off x="1278" y="0"/>
              <a:ext cx="289" cy="182"/>
            </a:xfrm>
            <a:prstGeom prst="rect">
              <a:avLst/>
            </a:prstGeom>
            <a:gradFill rotWithShape="1">
              <a:gsLst>
                <a:gs pos="0">
                  <a:srgbClr val="808080">
                    <a:gamma/>
                    <a:tint val="0"/>
                    <a:invGamma/>
                  </a:srgbClr>
                </a:gs>
                <a:gs pos="50000">
                  <a:srgbClr val="808080"/>
                </a:gs>
                <a:gs pos="100000">
                  <a:srgbClr val="808080">
                    <a:gamma/>
                    <a:tint val="0"/>
                    <a:invGamma/>
                  </a:srgbClr>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02" name="Rectangle 182">
              <a:extLst>
                <a:ext uri="{FF2B5EF4-FFF2-40B4-BE49-F238E27FC236}">
                  <a16:creationId xmlns:a16="http://schemas.microsoft.com/office/drawing/2014/main" id="{4D8ACF02-ACAB-4E9D-84FB-6604585F92F7}"/>
                </a:ext>
              </a:extLst>
            </p:cNvPr>
            <p:cNvSpPr>
              <a:spLocks noChangeArrowheads="1"/>
            </p:cNvSpPr>
            <p:nvPr/>
          </p:nvSpPr>
          <p:spPr bwMode="auto">
            <a:xfrm>
              <a:off x="516" y="446"/>
              <a:ext cx="1880" cy="144"/>
            </a:xfrm>
            <a:prstGeom prst="rect">
              <a:avLst/>
            </a:prstGeom>
            <a:gradFill rotWithShape="1">
              <a:gsLst>
                <a:gs pos="0">
                  <a:srgbClr val="C0C0C0">
                    <a:gamma/>
                    <a:tint val="0"/>
                    <a:invGamma/>
                  </a:srgbClr>
                </a:gs>
                <a:gs pos="50000">
                  <a:srgbClr val="C0C0C0"/>
                </a:gs>
                <a:gs pos="100000">
                  <a:srgbClr val="C0C0C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03" name="Freeform 183">
              <a:extLst>
                <a:ext uri="{FF2B5EF4-FFF2-40B4-BE49-F238E27FC236}">
                  <a16:creationId xmlns:a16="http://schemas.microsoft.com/office/drawing/2014/main" id="{D012A6CC-37AB-4F1D-9404-E6F000A3CE8C}"/>
                </a:ext>
              </a:extLst>
            </p:cNvPr>
            <p:cNvSpPr>
              <a:spLocks/>
            </p:cNvSpPr>
            <p:nvPr/>
          </p:nvSpPr>
          <p:spPr bwMode="auto">
            <a:xfrm>
              <a:off x="1686" y="75"/>
              <a:ext cx="258" cy="614"/>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sp>
          <p:nvSpPr>
            <p:cNvPr id="204" name="Freeform 184">
              <a:extLst>
                <a:ext uri="{FF2B5EF4-FFF2-40B4-BE49-F238E27FC236}">
                  <a16:creationId xmlns:a16="http://schemas.microsoft.com/office/drawing/2014/main" id="{249B5F7E-62FF-498E-90E9-855862A81A50}"/>
                </a:ext>
              </a:extLst>
            </p:cNvPr>
            <p:cNvSpPr>
              <a:spLocks/>
            </p:cNvSpPr>
            <p:nvPr/>
          </p:nvSpPr>
          <p:spPr bwMode="auto">
            <a:xfrm>
              <a:off x="886" y="79"/>
              <a:ext cx="255" cy="613"/>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grpSp>
      <p:sp>
        <p:nvSpPr>
          <p:cNvPr id="205" name="Line 108">
            <a:extLst>
              <a:ext uri="{FF2B5EF4-FFF2-40B4-BE49-F238E27FC236}">
                <a16:creationId xmlns:a16="http://schemas.microsoft.com/office/drawing/2014/main" id="{C758BF6B-B92E-4C5C-9553-E990BC548279}"/>
              </a:ext>
            </a:extLst>
          </p:cNvPr>
          <p:cNvSpPr>
            <a:spLocks noChangeShapeType="1"/>
          </p:cNvSpPr>
          <p:nvPr/>
        </p:nvSpPr>
        <p:spPr bwMode="auto">
          <a:xfrm>
            <a:off x="5896244" y="1509715"/>
            <a:ext cx="0" cy="354806"/>
          </a:xfrm>
          <a:prstGeom prst="line">
            <a:avLst/>
          </a:prstGeom>
          <a:noFill/>
          <a:ln w="57150">
            <a:solidFill>
              <a:schemeClr val="bg1"/>
            </a:solidFill>
            <a:round/>
            <a:headEnd type="none" w="med"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sz="1350"/>
          </a:p>
        </p:txBody>
      </p:sp>
      <p:grpSp>
        <p:nvGrpSpPr>
          <p:cNvPr id="206" name="Group 262">
            <a:extLst>
              <a:ext uri="{FF2B5EF4-FFF2-40B4-BE49-F238E27FC236}">
                <a16:creationId xmlns:a16="http://schemas.microsoft.com/office/drawing/2014/main" id="{8B963EFE-BF9F-46DC-8999-257657C83C96}"/>
              </a:ext>
            </a:extLst>
          </p:cNvPr>
          <p:cNvGrpSpPr>
            <a:grpSpLocks/>
          </p:cNvGrpSpPr>
          <p:nvPr/>
        </p:nvGrpSpPr>
        <p:grpSpPr bwMode="auto">
          <a:xfrm>
            <a:off x="3003028" y="1676400"/>
            <a:ext cx="5505449" cy="400051"/>
            <a:chOff x="1816" y="762"/>
            <a:chExt cx="4624" cy="336"/>
          </a:xfrm>
        </p:grpSpPr>
        <p:sp>
          <p:nvSpPr>
            <p:cNvPr id="207" name="Line 107">
              <a:extLst>
                <a:ext uri="{FF2B5EF4-FFF2-40B4-BE49-F238E27FC236}">
                  <a16:creationId xmlns:a16="http://schemas.microsoft.com/office/drawing/2014/main" id="{07CFDB70-D21D-440E-B720-AC88E806410B}"/>
                </a:ext>
              </a:extLst>
            </p:cNvPr>
            <p:cNvSpPr>
              <a:spLocks noChangeShapeType="1"/>
            </p:cNvSpPr>
            <p:nvPr/>
          </p:nvSpPr>
          <p:spPr bwMode="auto">
            <a:xfrm flipV="1">
              <a:off x="1816" y="924"/>
              <a:ext cx="2764" cy="0"/>
            </a:xfrm>
            <a:prstGeom prst="line">
              <a:avLst/>
            </a:prstGeom>
            <a:noFill/>
            <a:ln w="762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sz="1350" dirty="0">
                <a:highlight>
                  <a:srgbClr val="800080"/>
                </a:highlight>
              </a:endParaRPr>
            </a:p>
          </p:txBody>
        </p:sp>
        <p:sp>
          <p:nvSpPr>
            <p:cNvPr id="208" name="Text Box 109">
              <a:extLst>
                <a:ext uri="{FF2B5EF4-FFF2-40B4-BE49-F238E27FC236}">
                  <a16:creationId xmlns:a16="http://schemas.microsoft.com/office/drawing/2014/main" id="{35A3A4CB-A561-4058-A583-D28DD3B3D81C}"/>
                </a:ext>
              </a:extLst>
            </p:cNvPr>
            <p:cNvSpPr txBox="1">
              <a:spLocks noChangeArrowheads="1"/>
            </p:cNvSpPr>
            <p:nvPr/>
          </p:nvSpPr>
          <p:spPr bwMode="auto">
            <a:xfrm>
              <a:off x="4548" y="762"/>
              <a:ext cx="1892" cy="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ja-JP" altLang="en-US" sz="1350" dirty="0">
                  <a:solidFill>
                    <a:srgbClr val="FF0000"/>
                  </a:solidFill>
                  <a:latin typeface="Meiryo UI" panose="020B0604030504040204" pitchFamily="50" charset="-128"/>
                  <a:ea typeface="Meiryo UI" panose="020B0604030504040204" pitchFamily="50" charset="-128"/>
                </a:rPr>
                <a:t> </a:t>
              </a:r>
              <a:r>
                <a:rPr lang="en-US" altLang="ja-JP" sz="2000" b="1" dirty="0">
                  <a:solidFill>
                    <a:srgbClr val="FF0000"/>
                  </a:solidFill>
                  <a:latin typeface="Meiryo UI" panose="020B0604030504040204" pitchFamily="50" charset="-128"/>
                  <a:ea typeface="Meiryo UI" panose="020B0604030504040204" pitchFamily="50" charset="-128"/>
                </a:rPr>
                <a:t>4.5㎜</a:t>
              </a:r>
              <a:r>
                <a:rPr lang="ja-JP" altLang="en-US" sz="2000" b="1" dirty="0">
                  <a:solidFill>
                    <a:srgbClr val="FF0000"/>
                  </a:solidFill>
                  <a:latin typeface="Meiryo UI" panose="020B0604030504040204" pitchFamily="50" charset="-128"/>
                  <a:ea typeface="Meiryo UI" panose="020B0604030504040204" pitchFamily="50" charset="-128"/>
                </a:rPr>
                <a:t>（定位置）</a:t>
              </a:r>
              <a:endParaRPr lang="ja-JP" altLang="en-US" sz="1350" b="1" dirty="0">
                <a:solidFill>
                  <a:srgbClr val="FF0000"/>
                </a:solidFill>
                <a:latin typeface="Meiryo UI" panose="020B0604030504040204" pitchFamily="50" charset="-128"/>
                <a:ea typeface="Meiryo UI" panose="020B0604030504040204" pitchFamily="50" charset="-128"/>
              </a:endParaRPr>
            </a:p>
          </p:txBody>
        </p:sp>
      </p:grpSp>
      <p:grpSp>
        <p:nvGrpSpPr>
          <p:cNvPr id="209" name="Group 256">
            <a:extLst>
              <a:ext uri="{FF2B5EF4-FFF2-40B4-BE49-F238E27FC236}">
                <a16:creationId xmlns:a16="http://schemas.microsoft.com/office/drawing/2014/main" id="{4AC75BE3-821B-4EF4-9ED3-0705D438E35F}"/>
              </a:ext>
            </a:extLst>
          </p:cNvPr>
          <p:cNvGrpSpPr>
            <a:grpSpLocks/>
          </p:cNvGrpSpPr>
          <p:nvPr/>
        </p:nvGrpSpPr>
        <p:grpSpPr bwMode="auto">
          <a:xfrm>
            <a:off x="4941365" y="1219200"/>
            <a:ext cx="3045619" cy="300038"/>
            <a:chOff x="3444" y="378"/>
            <a:chExt cx="2558" cy="252"/>
          </a:xfrm>
        </p:grpSpPr>
        <p:sp>
          <p:nvSpPr>
            <p:cNvPr id="210" name="Line 106">
              <a:extLst>
                <a:ext uri="{FF2B5EF4-FFF2-40B4-BE49-F238E27FC236}">
                  <a16:creationId xmlns:a16="http://schemas.microsoft.com/office/drawing/2014/main" id="{98F187A5-97B2-4F20-BB08-9104494C7A3F}"/>
                </a:ext>
              </a:extLst>
            </p:cNvPr>
            <p:cNvSpPr>
              <a:spLocks noChangeShapeType="1"/>
            </p:cNvSpPr>
            <p:nvPr/>
          </p:nvSpPr>
          <p:spPr bwMode="auto">
            <a:xfrm>
              <a:off x="3444" y="606"/>
              <a:ext cx="910" cy="1"/>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sz="1350"/>
            </a:p>
          </p:txBody>
        </p:sp>
        <p:sp>
          <p:nvSpPr>
            <p:cNvPr id="211" name="Text Box 200">
              <a:extLst>
                <a:ext uri="{FF2B5EF4-FFF2-40B4-BE49-F238E27FC236}">
                  <a16:creationId xmlns:a16="http://schemas.microsoft.com/office/drawing/2014/main" id="{174105E5-F462-400E-89AF-C571A8E18CF5}"/>
                </a:ext>
              </a:extLst>
            </p:cNvPr>
            <p:cNvSpPr txBox="1">
              <a:spLocks noChangeArrowheads="1"/>
            </p:cNvSpPr>
            <p:nvPr/>
          </p:nvSpPr>
          <p:spPr bwMode="auto">
            <a:xfrm>
              <a:off x="4380" y="378"/>
              <a:ext cx="1622" cy="2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ja-JP" altLang="en-US" sz="1350" dirty="0">
                  <a:solidFill>
                    <a:schemeClr val="accent1"/>
                  </a:solidFill>
                  <a:latin typeface="ＭＳ Ｐゴシック" panose="020B0600070205080204" pitchFamily="50" charset="-128"/>
                  <a:ea typeface="ＭＳ Ｐゴシック" panose="020B0600070205080204" pitchFamily="50" charset="-128"/>
                </a:rPr>
                <a:t>　　</a:t>
              </a:r>
              <a:r>
                <a:rPr lang="en-US" altLang="ja-JP" sz="1350" b="1" dirty="0">
                  <a:solidFill>
                    <a:schemeClr val="bg1">
                      <a:lumMod val="95000"/>
                      <a:lumOff val="5000"/>
                    </a:schemeClr>
                  </a:solidFill>
                  <a:latin typeface="Meiryo UI" panose="020B0604030504040204" pitchFamily="50" charset="-128"/>
                  <a:ea typeface="Meiryo UI" panose="020B0604030504040204" pitchFamily="50" charset="-128"/>
                </a:rPr>
                <a:t>0㎜</a:t>
              </a:r>
              <a:r>
                <a:rPr lang="ja-JP" altLang="en-US" sz="1350" b="1" dirty="0">
                  <a:solidFill>
                    <a:schemeClr val="bg1">
                      <a:lumMod val="95000"/>
                      <a:lumOff val="5000"/>
                    </a:schemeClr>
                  </a:solidFill>
                  <a:latin typeface="Meiryo UI" panose="020B0604030504040204" pitchFamily="50" charset="-128"/>
                  <a:ea typeface="Meiryo UI" panose="020B0604030504040204" pitchFamily="50" charset="-128"/>
                </a:rPr>
                <a:t>（加工面）</a:t>
              </a:r>
            </a:p>
          </p:txBody>
        </p:sp>
      </p:grpSp>
      <p:sp>
        <p:nvSpPr>
          <p:cNvPr id="212" name="Rectangle 201">
            <a:extLst>
              <a:ext uri="{FF2B5EF4-FFF2-40B4-BE49-F238E27FC236}">
                <a16:creationId xmlns:a16="http://schemas.microsoft.com/office/drawing/2014/main" id="{71363CBE-DBEC-4EB9-B80C-EBD2024E3E98}"/>
              </a:ext>
            </a:extLst>
          </p:cNvPr>
          <p:cNvSpPr>
            <a:spLocks noChangeArrowheads="1"/>
          </p:cNvSpPr>
          <p:nvPr/>
        </p:nvSpPr>
        <p:spPr bwMode="auto">
          <a:xfrm>
            <a:off x="3031601" y="1340644"/>
            <a:ext cx="2247900" cy="171450"/>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nvGrpSpPr>
          <p:cNvPr id="90" name="グループ化 89">
            <a:extLst>
              <a:ext uri="{FF2B5EF4-FFF2-40B4-BE49-F238E27FC236}">
                <a16:creationId xmlns:a16="http://schemas.microsoft.com/office/drawing/2014/main" id="{CAE326BE-2C71-4F77-A09C-328847AB4E8C}"/>
              </a:ext>
            </a:extLst>
          </p:cNvPr>
          <p:cNvGrpSpPr/>
          <p:nvPr/>
        </p:nvGrpSpPr>
        <p:grpSpPr>
          <a:xfrm>
            <a:off x="3181548" y="2858080"/>
            <a:ext cx="2041100" cy="516321"/>
            <a:chOff x="1555404" y="3604212"/>
            <a:chExt cx="2721467" cy="688427"/>
          </a:xfrm>
        </p:grpSpPr>
        <p:sp>
          <p:nvSpPr>
            <p:cNvPr id="91" name="テキスト ボックス 90">
              <a:extLst>
                <a:ext uri="{FF2B5EF4-FFF2-40B4-BE49-F238E27FC236}">
                  <a16:creationId xmlns:a16="http://schemas.microsoft.com/office/drawing/2014/main" id="{86DFA385-6F40-47D0-8AFB-58C21E5C156B}"/>
                </a:ext>
              </a:extLst>
            </p:cNvPr>
            <p:cNvSpPr txBox="1"/>
            <p:nvPr/>
          </p:nvSpPr>
          <p:spPr>
            <a:xfrm>
              <a:off x="1570544" y="3615532"/>
              <a:ext cx="2631491" cy="677107"/>
            </a:xfrm>
            <a:prstGeom prst="rect">
              <a:avLst/>
            </a:prstGeom>
            <a:noFill/>
          </p:spPr>
          <p:txBody>
            <a:bodyPr wrap="none" rtlCol="0">
              <a:spAutoFit/>
            </a:bodyPr>
            <a:lstStyle/>
            <a:p>
              <a:r>
                <a:rPr lang="ja-JP" altLang="en-US" sz="27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アミの定位置</a:t>
              </a:r>
              <a:endParaRPr lang="en-US" altLang="ja-JP" sz="27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テキスト ボックス 91">
              <a:extLst>
                <a:ext uri="{FF2B5EF4-FFF2-40B4-BE49-F238E27FC236}">
                  <a16:creationId xmlns:a16="http://schemas.microsoft.com/office/drawing/2014/main" id="{A0A6F60A-C292-4D81-BD5D-06E3F0EF0D8F}"/>
                </a:ext>
              </a:extLst>
            </p:cNvPr>
            <p:cNvSpPr txBox="1"/>
            <p:nvPr/>
          </p:nvSpPr>
          <p:spPr>
            <a:xfrm>
              <a:off x="1562023" y="3615466"/>
              <a:ext cx="2714848" cy="677107"/>
            </a:xfrm>
            <a:prstGeom prst="rect">
              <a:avLst/>
            </a:prstGeom>
            <a:noFill/>
          </p:spPr>
          <p:txBody>
            <a:bodyPr wrap="none" rtlCol="0">
              <a:spAutoFit/>
            </a:bodyPr>
            <a:lstStyle/>
            <a:p>
              <a:r>
                <a:rPr lang="ja-JP" altLang="en-US" sz="27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アミの定位置</a:t>
              </a:r>
              <a:endParaRPr lang="en-US" altLang="ja-JP" sz="27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テキスト ボックス 92">
              <a:extLst>
                <a:ext uri="{FF2B5EF4-FFF2-40B4-BE49-F238E27FC236}">
                  <a16:creationId xmlns:a16="http://schemas.microsoft.com/office/drawing/2014/main" id="{4D3E428C-8606-4121-A00C-6FC358A525D8}"/>
                </a:ext>
              </a:extLst>
            </p:cNvPr>
            <p:cNvSpPr txBox="1"/>
            <p:nvPr/>
          </p:nvSpPr>
          <p:spPr>
            <a:xfrm>
              <a:off x="1555404" y="3604212"/>
              <a:ext cx="2714849" cy="677106"/>
            </a:xfrm>
            <a:prstGeom prst="rect">
              <a:avLst/>
            </a:prstGeom>
            <a:noFill/>
          </p:spPr>
          <p:txBody>
            <a:bodyPr wrap="none" rtlCol="0">
              <a:spAutoFit/>
            </a:bodyPr>
            <a:lstStyle/>
            <a:p>
              <a:r>
                <a:rPr lang="ja-JP" altLang="en-US" sz="27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アミの定位置</a:t>
              </a:r>
              <a:endParaRPr lang="en-US" altLang="ja-JP" sz="27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89" name="AutoShape 225">
            <a:extLst>
              <a:ext uri="{FF2B5EF4-FFF2-40B4-BE49-F238E27FC236}">
                <a16:creationId xmlns:a16="http://schemas.microsoft.com/office/drawing/2014/main" id="{B134C17A-18CE-422D-AE20-8009F3340A34}"/>
              </a:ext>
            </a:extLst>
          </p:cNvPr>
          <p:cNvSpPr>
            <a:spLocks noChangeArrowheads="1"/>
          </p:cNvSpPr>
          <p:nvPr/>
        </p:nvSpPr>
        <p:spPr bwMode="auto">
          <a:xfrm>
            <a:off x="6224073" y="5143851"/>
            <a:ext cx="2012828" cy="1191964"/>
          </a:xfrm>
          <a:custGeom>
            <a:avLst/>
            <a:gdLst>
              <a:gd name="G0" fmla="+- 1629 0 0"/>
              <a:gd name="G1" fmla="+- 21600 0 1629"/>
              <a:gd name="G2" fmla="*/ 1629 1 2"/>
              <a:gd name="G3" fmla="+- 21600 0 G2"/>
              <a:gd name="G4" fmla="+/ 1629 21600 2"/>
              <a:gd name="G5" fmla="+/ G1 0 2"/>
              <a:gd name="G6" fmla="*/ 21600 21600 1629"/>
              <a:gd name="G7" fmla="*/ G6 1 2"/>
              <a:gd name="G8" fmla="+- 21600 0 G7"/>
              <a:gd name="G9" fmla="*/ 21600 1 2"/>
              <a:gd name="G10" fmla="+- 1629 0 G9"/>
              <a:gd name="G11" fmla="?: G10 G8 0"/>
              <a:gd name="G12" fmla="?: G10 G7 21600"/>
              <a:gd name="T0" fmla="*/ 20785 w 21600"/>
              <a:gd name="T1" fmla="*/ 10800 h 21600"/>
              <a:gd name="T2" fmla="*/ 10800 w 21600"/>
              <a:gd name="T3" fmla="*/ 21600 h 21600"/>
              <a:gd name="T4" fmla="*/ 815 w 21600"/>
              <a:gd name="T5" fmla="*/ 10800 h 21600"/>
              <a:gd name="T6" fmla="*/ 10800 w 21600"/>
              <a:gd name="T7" fmla="*/ 0 h 21600"/>
              <a:gd name="T8" fmla="*/ 2615 w 21600"/>
              <a:gd name="T9" fmla="*/ 2615 h 21600"/>
              <a:gd name="T10" fmla="*/ 18985 w 21600"/>
              <a:gd name="T11" fmla="*/ 18985 h 21600"/>
            </a:gdLst>
            <a:ahLst/>
            <a:cxnLst>
              <a:cxn ang="0">
                <a:pos x="T0" y="T1"/>
              </a:cxn>
              <a:cxn ang="0">
                <a:pos x="T2" y="T3"/>
              </a:cxn>
              <a:cxn ang="0">
                <a:pos x="T4" y="T5"/>
              </a:cxn>
              <a:cxn ang="0">
                <a:pos x="T6" y="T7"/>
              </a:cxn>
            </a:cxnLst>
            <a:rect l="T8" t="T9" r="T10" b="T11"/>
            <a:pathLst>
              <a:path w="21600" h="21600">
                <a:moveTo>
                  <a:pt x="0" y="0"/>
                </a:moveTo>
                <a:lnTo>
                  <a:pt x="1629" y="21600"/>
                </a:lnTo>
                <a:lnTo>
                  <a:pt x="19971" y="21600"/>
                </a:lnTo>
                <a:lnTo>
                  <a:pt x="21600" y="0"/>
                </a:lnTo>
                <a:close/>
              </a:path>
            </a:pathLst>
          </a:custGeom>
          <a:pattFill prst="smGrid">
            <a:fgClr>
              <a:schemeClr val="tx1"/>
            </a:fgClr>
            <a:bgClr>
              <a:schemeClr val="bg1">
                <a:lumMod val="75000"/>
                <a:lumOff val="25000"/>
              </a:schemeClr>
            </a:bgClr>
          </a:pattFill>
          <a:ln>
            <a:noFill/>
          </a:ln>
          <a:effectLst/>
        </p:spPr>
        <p:txBody>
          <a:bodyPr wrap="none" anchor="ctr"/>
          <a:lstStyle/>
          <a:p>
            <a:endParaRPr lang="ja-JP" altLang="en-US" sz="1350"/>
          </a:p>
        </p:txBody>
      </p:sp>
      <p:grpSp>
        <p:nvGrpSpPr>
          <p:cNvPr id="98" name="Group 77">
            <a:extLst>
              <a:ext uri="{FF2B5EF4-FFF2-40B4-BE49-F238E27FC236}">
                <a16:creationId xmlns:a16="http://schemas.microsoft.com/office/drawing/2014/main" id="{BA86716B-61B6-4F5A-A707-851890A0254A}"/>
              </a:ext>
            </a:extLst>
          </p:cNvPr>
          <p:cNvGrpSpPr>
            <a:grpSpLocks/>
          </p:cNvGrpSpPr>
          <p:nvPr/>
        </p:nvGrpSpPr>
        <p:grpSpPr bwMode="auto">
          <a:xfrm flipH="1">
            <a:off x="8090579" y="4643836"/>
            <a:ext cx="711994" cy="1871663"/>
            <a:chOff x="3750" y="164"/>
            <a:chExt cx="598" cy="1300"/>
          </a:xfrm>
        </p:grpSpPr>
        <p:sp>
          <p:nvSpPr>
            <p:cNvPr id="99" name="AutoShape 62">
              <a:extLst>
                <a:ext uri="{FF2B5EF4-FFF2-40B4-BE49-F238E27FC236}">
                  <a16:creationId xmlns:a16="http://schemas.microsoft.com/office/drawing/2014/main" id="{B98D864F-0456-4185-917D-C0FBF715D05A}"/>
                </a:ext>
              </a:extLst>
            </p:cNvPr>
            <p:cNvSpPr>
              <a:spLocks noChangeArrowheads="1"/>
            </p:cNvSpPr>
            <p:nvPr/>
          </p:nvSpPr>
          <p:spPr bwMode="auto">
            <a:xfrm flipV="1">
              <a:off x="3750" y="509"/>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00" name="Rectangle 61">
              <a:extLst>
                <a:ext uri="{FF2B5EF4-FFF2-40B4-BE49-F238E27FC236}">
                  <a16:creationId xmlns:a16="http://schemas.microsoft.com/office/drawing/2014/main" id="{9E4738C1-0D21-4FDC-9FC0-B663B09679D5}"/>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01" name="Rectangle 63">
              <a:extLst>
                <a:ext uri="{FF2B5EF4-FFF2-40B4-BE49-F238E27FC236}">
                  <a16:creationId xmlns:a16="http://schemas.microsoft.com/office/drawing/2014/main" id="{408E7C82-299D-489F-B725-613DCF848E81}"/>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grpSp>
        <p:nvGrpSpPr>
          <p:cNvPr id="102" name="Group 78">
            <a:extLst>
              <a:ext uri="{FF2B5EF4-FFF2-40B4-BE49-F238E27FC236}">
                <a16:creationId xmlns:a16="http://schemas.microsoft.com/office/drawing/2014/main" id="{D504F769-795F-4544-9FDB-21C18B181B8F}"/>
              </a:ext>
            </a:extLst>
          </p:cNvPr>
          <p:cNvGrpSpPr>
            <a:grpSpLocks/>
          </p:cNvGrpSpPr>
          <p:nvPr/>
        </p:nvGrpSpPr>
        <p:grpSpPr bwMode="auto">
          <a:xfrm>
            <a:off x="5787722" y="4643836"/>
            <a:ext cx="711994" cy="1919288"/>
            <a:chOff x="3750" y="164"/>
            <a:chExt cx="598" cy="1300"/>
          </a:xfrm>
        </p:grpSpPr>
        <p:sp>
          <p:nvSpPr>
            <p:cNvPr id="103" name="AutoShape 79">
              <a:extLst>
                <a:ext uri="{FF2B5EF4-FFF2-40B4-BE49-F238E27FC236}">
                  <a16:creationId xmlns:a16="http://schemas.microsoft.com/office/drawing/2014/main" id="{692EBBAC-AD5B-4EF4-9937-3BDCF1121AD3}"/>
                </a:ext>
              </a:extLst>
            </p:cNvPr>
            <p:cNvSpPr>
              <a:spLocks noChangeArrowheads="1"/>
            </p:cNvSpPr>
            <p:nvPr/>
          </p:nvSpPr>
          <p:spPr bwMode="auto">
            <a:xfrm flipV="1">
              <a:off x="3750" y="509"/>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04" name="Rectangle 80">
              <a:extLst>
                <a:ext uri="{FF2B5EF4-FFF2-40B4-BE49-F238E27FC236}">
                  <a16:creationId xmlns:a16="http://schemas.microsoft.com/office/drawing/2014/main" id="{CD36AE80-8CF0-4619-81D3-B36E5DF75D21}"/>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05" name="Rectangle 81">
              <a:extLst>
                <a:ext uri="{FF2B5EF4-FFF2-40B4-BE49-F238E27FC236}">
                  <a16:creationId xmlns:a16="http://schemas.microsoft.com/office/drawing/2014/main" id="{A50B2154-C306-4F4A-8224-DDD4E0408898}"/>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pic>
        <p:nvPicPr>
          <p:cNvPr id="106" name="図 105">
            <a:extLst>
              <a:ext uri="{FF2B5EF4-FFF2-40B4-BE49-F238E27FC236}">
                <a16:creationId xmlns:a16="http://schemas.microsoft.com/office/drawing/2014/main" id="{ABA3878F-780D-4334-8721-3616F2642A00}"/>
              </a:ext>
            </a:extLst>
          </p:cNvPr>
          <p:cNvPicPr>
            <a:picLocks noChangeAspect="1"/>
          </p:cNvPicPr>
          <p:nvPr/>
        </p:nvPicPr>
        <p:blipFill>
          <a:blip r:embed="rId4"/>
          <a:stretch>
            <a:fillRect/>
          </a:stretch>
        </p:blipFill>
        <p:spPr>
          <a:xfrm>
            <a:off x="6614552" y="2492718"/>
            <a:ext cx="1187653" cy="2918822"/>
          </a:xfrm>
          <a:prstGeom prst="rect">
            <a:avLst/>
          </a:prstGeom>
        </p:spPr>
      </p:pic>
      <p:sp>
        <p:nvSpPr>
          <p:cNvPr id="107" name="Text Box 109">
            <a:extLst>
              <a:ext uri="{FF2B5EF4-FFF2-40B4-BE49-F238E27FC236}">
                <a16:creationId xmlns:a16="http://schemas.microsoft.com/office/drawing/2014/main" id="{C8F8F76B-F82B-41BB-AC59-31F3DFAC50A3}"/>
              </a:ext>
            </a:extLst>
          </p:cNvPr>
          <p:cNvSpPr txBox="1">
            <a:spLocks noChangeArrowheads="1"/>
          </p:cNvSpPr>
          <p:nvPr/>
        </p:nvSpPr>
        <p:spPr bwMode="auto">
          <a:xfrm>
            <a:off x="6685936" y="3747799"/>
            <a:ext cx="1044884"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spcBef>
                <a:spcPct val="50000"/>
              </a:spcBef>
            </a:pPr>
            <a:r>
              <a:rPr lang="en-US" altLang="ja-JP" sz="2400" b="1" dirty="0">
                <a:solidFill>
                  <a:srgbClr val="FF0000"/>
                </a:solidFill>
                <a:latin typeface="Meiryo UI" panose="020B0604030504040204" pitchFamily="50" charset="-128"/>
                <a:ea typeface="Meiryo UI" panose="020B0604030504040204" pitchFamily="50" charset="-128"/>
              </a:rPr>
              <a:t>24N</a:t>
            </a:r>
            <a:endParaRPr lang="ja-JP" altLang="en-US" sz="2400" b="1" dirty="0">
              <a:solidFill>
                <a:srgbClr val="FF0000"/>
              </a:solidFill>
              <a:latin typeface="Meiryo UI" panose="020B0604030504040204" pitchFamily="50" charset="-128"/>
              <a:ea typeface="Meiryo UI" panose="020B0604030504040204" pitchFamily="50" charset="-128"/>
            </a:endParaRPr>
          </a:p>
        </p:txBody>
      </p:sp>
      <p:sp>
        <p:nvSpPr>
          <p:cNvPr id="108" name="Rectangle 201">
            <a:extLst>
              <a:ext uri="{FF2B5EF4-FFF2-40B4-BE49-F238E27FC236}">
                <a16:creationId xmlns:a16="http://schemas.microsoft.com/office/drawing/2014/main" id="{7E54E1F0-4FFB-48ED-80E8-FAE1750994B5}"/>
              </a:ext>
            </a:extLst>
          </p:cNvPr>
          <p:cNvSpPr>
            <a:spLocks noChangeArrowheads="1"/>
          </p:cNvSpPr>
          <p:nvPr/>
        </p:nvSpPr>
        <p:spPr bwMode="auto">
          <a:xfrm rot="4849705">
            <a:off x="5706552" y="5595613"/>
            <a:ext cx="1288112" cy="260288"/>
          </a:xfrm>
          <a:prstGeom prst="rect">
            <a:avLst/>
          </a:prstGeom>
          <a:solidFill>
            <a:srgbClr val="FF0000">
              <a:alpha val="35000"/>
            </a:srgbClr>
          </a:solidFill>
          <a:ln>
            <a:noFill/>
          </a:ln>
          <a:effectLst/>
        </p:spPr>
        <p:txBody>
          <a:bodyPr wrap="none" anchor="ctr"/>
          <a:lstStyle/>
          <a:p>
            <a:endParaRPr lang="ja-JP" altLang="en-US" sz="1350"/>
          </a:p>
        </p:txBody>
      </p:sp>
      <p:sp>
        <p:nvSpPr>
          <p:cNvPr id="109" name="Rectangle 201">
            <a:extLst>
              <a:ext uri="{FF2B5EF4-FFF2-40B4-BE49-F238E27FC236}">
                <a16:creationId xmlns:a16="http://schemas.microsoft.com/office/drawing/2014/main" id="{22FE3836-FA63-47AC-B8A9-8528C2FAC992}"/>
              </a:ext>
            </a:extLst>
          </p:cNvPr>
          <p:cNvSpPr>
            <a:spLocks noChangeArrowheads="1"/>
          </p:cNvSpPr>
          <p:nvPr/>
        </p:nvSpPr>
        <p:spPr bwMode="auto">
          <a:xfrm rot="5883434">
            <a:off x="7517352" y="5614337"/>
            <a:ext cx="1327198" cy="260288"/>
          </a:xfrm>
          <a:prstGeom prst="rect">
            <a:avLst/>
          </a:prstGeom>
          <a:solidFill>
            <a:srgbClr val="FF0000">
              <a:alpha val="35000"/>
            </a:srgbClr>
          </a:solidFill>
          <a:ln>
            <a:noFill/>
          </a:ln>
          <a:effectLst/>
        </p:spPr>
        <p:txBody>
          <a:bodyPr wrap="none" anchor="ctr"/>
          <a:lstStyle/>
          <a:p>
            <a:endParaRPr lang="ja-JP" altLang="en-US" sz="1350"/>
          </a:p>
        </p:txBody>
      </p:sp>
      <p:grpSp>
        <p:nvGrpSpPr>
          <p:cNvPr id="110" name="グループ化 109">
            <a:extLst>
              <a:ext uri="{FF2B5EF4-FFF2-40B4-BE49-F238E27FC236}">
                <a16:creationId xmlns:a16="http://schemas.microsoft.com/office/drawing/2014/main" id="{E276D0C3-24C8-40C8-9684-CAFCD9E1FE17}"/>
              </a:ext>
            </a:extLst>
          </p:cNvPr>
          <p:cNvGrpSpPr/>
          <p:nvPr/>
        </p:nvGrpSpPr>
        <p:grpSpPr>
          <a:xfrm>
            <a:off x="6097564" y="3239551"/>
            <a:ext cx="2221628" cy="513500"/>
            <a:chOff x="1438113" y="4177361"/>
            <a:chExt cx="2962171" cy="684665"/>
          </a:xfrm>
        </p:grpSpPr>
        <p:sp>
          <p:nvSpPr>
            <p:cNvPr id="111" name="テキスト ボックス 110">
              <a:extLst>
                <a:ext uri="{FF2B5EF4-FFF2-40B4-BE49-F238E27FC236}">
                  <a16:creationId xmlns:a16="http://schemas.microsoft.com/office/drawing/2014/main" id="{5543283D-BB46-4274-93CC-D5D0C60D9AC8}"/>
                </a:ext>
              </a:extLst>
            </p:cNvPr>
            <p:cNvSpPr txBox="1"/>
            <p:nvPr/>
          </p:nvSpPr>
          <p:spPr>
            <a:xfrm>
              <a:off x="1469565" y="4178568"/>
              <a:ext cx="2930719" cy="677106"/>
            </a:xfrm>
            <a:prstGeom prst="rect">
              <a:avLst/>
            </a:prstGeom>
            <a:noFill/>
          </p:spPr>
          <p:txBody>
            <a:bodyPr wrap="none" rtlCol="0">
              <a:spAutoFit/>
            </a:bodyPr>
            <a:lstStyle/>
            <a:p>
              <a:r>
                <a:rPr lang="ja-JP" altLang="en-US" sz="27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金網の抵抗値</a:t>
              </a:r>
              <a:endParaRPr lang="en-US" altLang="ja-JP" sz="27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2" name="テキスト ボックス 111">
              <a:extLst>
                <a:ext uri="{FF2B5EF4-FFF2-40B4-BE49-F238E27FC236}">
                  <a16:creationId xmlns:a16="http://schemas.microsoft.com/office/drawing/2014/main" id="{06A4D6AB-EEDB-4E0E-8DDC-B8BA140237A3}"/>
                </a:ext>
              </a:extLst>
            </p:cNvPr>
            <p:cNvSpPr txBox="1"/>
            <p:nvPr/>
          </p:nvSpPr>
          <p:spPr>
            <a:xfrm>
              <a:off x="1451500" y="4184920"/>
              <a:ext cx="2930718" cy="677106"/>
            </a:xfrm>
            <a:prstGeom prst="rect">
              <a:avLst/>
            </a:prstGeom>
            <a:noFill/>
          </p:spPr>
          <p:txBody>
            <a:bodyPr wrap="none" rtlCol="0">
              <a:spAutoFit/>
            </a:bodyPr>
            <a:lstStyle/>
            <a:p>
              <a:r>
                <a:rPr lang="ja-JP" altLang="en-US" sz="27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金網の抵抗値</a:t>
              </a:r>
              <a:endParaRPr lang="en-US" altLang="ja-JP" sz="27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113" name="テキスト ボックス 112">
              <a:extLst>
                <a:ext uri="{FF2B5EF4-FFF2-40B4-BE49-F238E27FC236}">
                  <a16:creationId xmlns:a16="http://schemas.microsoft.com/office/drawing/2014/main" id="{8EC01871-BA1A-4C7C-8DDD-13C793332333}"/>
                </a:ext>
              </a:extLst>
            </p:cNvPr>
            <p:cNvSpPr txBox="1"/>
            <p:nvPr/>
          </p:nvSpPr>
          <p:spPr>
            <a:xfrm>
              <a:off x="1438113" y="4177361"/>
              <a:ext cx="2930718" cy="677106"/>
            </a:xfrm>
            <a:prstGeom prst="rect">
              <a:avLst/>
            </a:prstGeom>
            <a:noFill/>
          </p:spPr>
          <p:txBody>
            <a:bodyPr wrap="none" rtlCol="0">
              <a:spAutoFit/>
            </a:bodyPr>
            <a:lstStyle/>
            <a:p>
              <a:r>
                <a:rPr lang="ja-JP" altLang="en-US" sz="27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金網の抵抗値</a:t>
              </a:r>
              <a:endParaRPr lang="en-US" altLang="ja-JP" sz="27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3" name="グループ化 2">
            <a:extLst>
              <a:ext uri="{FF2B5EF4-FFF2-40B4-BE49-F238E27FC236}">
                <a16:creationId xmlns:a16="http://schemas.microsoft.com/office/drawing/2014/main" id="{58DFD66B-800E-46EE-B736-705C07417AFF}"/>
              </a:ext>
            </a:extLst>
          </p:cNvPr>
          <p:cNvGrpSpPr/>
          <p:nvPr/>
        </p:nvGrpSpPr>
        <p:grpSpPr>
          <a:xfrm>
            <a:off x="614476" y="3904824"/>
            <a:ext cx="5038951" cy="2693502"/>
            <a:chOff x="598375" y="3877723"/>
            <a:chExt cx="5038951" cy="2693502"/>
          </a:xfrm>
        </p:grpSpPr>
        <p:grpSp>
          <p:nvGrpSpPr>
            <p:cNvPr id="56" name="Group 36">
              <a:extLst>
                <a:ext uri="{FF2B5EF4-FFF2-40B4-BE49-F238E27FC236}">
                  <a16:creationId xmlns:a16="http://schemas.microsoft.com/office/drawing/2014/main" id="{C77F40C2-8360-4257-BA81-A5F52EBCAA36}"/>
                </a:ext>
              </a:extLst>
            </p:cNvPr>
            <p:cNvGrpSpPr>
              <a:grpSpLocks/>
            </p:cNvGrpSpPr>
            <p:nvPr/>
          </p:nvGrpSpPr>
          <p:grpSpPr bwMode="auto">
            <a:xfrm>
              <a:off x="598375" y="4142134"/>
              <a:ext cx="1452806" cy="2429091"/>
              <a:chOff x="2304" y="280"/>
              <a:chExt cx="1000" cy="1672"/>
            </a:xfrm>
          </p:grpSpPr>
          <p:sp>
            <p:nvSpPr>
              <p:cNvPr id="68" name="AutoShape 37">
                <a:extLst>
                  <a:ext uri="{FF2B5EF4-FFF2-40B4-BE49-F238E27FC236}">
                    <a16:creationId xmlns:a16="http://schemas.microsoft.com/office/drawing/2014/main" id="{89760C03-B033-4CC6-B23B-3F32B7BEEDD6}"/>
                  </a:ext>
                </a:extLst>
              </p:cNvPr>
              <p:cNvSpPr>
                <a:spLocks noChangeArrowheads="1"/>
              </p:cNvSpPr>
              <p:nvPr/>
            </p:nvSpPr>
            <p:spPr bwMode="auto">
              <a:xfrm>
                <a:off x="2304" y="280"/>
                <a:ext cx="1000" cy="1672"/>
              </a:xfrm>
              <a:prstGeom prst="wedgeRectCallout">
                <a:avLst>
                  <a:gd name="adj1" fmla="val 110156"/>
                  <a:gd name="adj2" fmla="val -112356"/>
                </a:avLst>
              </a:prstGeom>
              <a:solidFill>
                <a:schemeClr val="tx1"/>
              </a:solidFill>
              <a:ln w="38100">
                <a:solidFill>
                  <a:schemeClr val="bg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ja-JP" altLang="ja-JP"/>
              </a:p>
            </p:txBody>
          </p:sp>
          <p:pic>
            <p:nvPicPr>
              <p:cNvPr id="69" name="Picture 38">
                <a:extLst>
                  <a:ext uri="{FF2B5EF4-FFF2-40B4-BE49-F238E27FC236}">
                    <a16:creationId xmlns:a16="http://schemas.microsoft.com/office/drawing/2014/main" id="{3E474AF3-865D-4990-8256-76881CE7D08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8" y="315"/>
                <a:ext cx="896" cy="157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8" name="Group 40">
              <a:extLst>
                <a:ext uri="{FF2B5EF4-FFF2-40B4-BE49-F238E27FC236}">
                  <a16:creationId xmlns:a16="http://schemas.microsoft.com/office/drawing/2014/main" id="{7B460A06-6988-47C3-9505-A60AC9659374}"/>
                </a:ext>
              </a:extLst>
            </p:cNvPr>
            <p:cNvGrpSpPr>
              <a:grpSpLocks/>
            </p:cNvGrpSpPr>
            <p:nvPr/>
          </p:nvGrpSpPr>
          <p:grpSpPr bwMode="auto">
            <a:xfrm>
              <a:off x="2873468" y="3877723"/>
              <a:ext cx="1693971" cy="398069"/>
              <a:chOff x="-1258" y="546"/>
              <a:chExt cx="894" cy="274"/>
            </a:xfrm>
          </p:grpSpPr>
          <p:sp>
            <p:nvSpPr>
              <p:cNvPr id="65" name="WordArt 41">
                <a:extLst>
                  <a:ext uri="{FF2B5EF4-FFF2-40B4-BE49-F238E27FC236}">
                    <a16:creationId xmlns:a16="http://schemas.microsoft.com/office/drawing/2014/main" id="{C4AF3220-AD51-4A5C-B3CC-61BB210569AC}"/>
                  </a:ext>
                </a:extLst>
              </p:cNvPr>
              <p:cNvSpPr>
                <a:spLocks noChangeArrowheads="1" noChangeShapeType="1" noTextEdit="1"/>
              </p:cNvSpPr>
              <p:nvPr/>
            </p:nvSpPr>
            <p:spPr bwMode="auto">
              <a:xfrm>
                <a:off x="-1258" y="546"/>
                <a:ext cx="894" cy="27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ja-JP" altLang="en-US" sz="2800" kern="10">
                    <a:ln w="127000">
                      <a:solidFill>
                        <a:schemeClr val="bg1"/>
                      </a:solidFill>
                      <a:round/>
                      <a:headEnd/>
                      <a:tailEnd/>
                    </a:ln>
                    <a:solidFill>
                      <a:schemeClr val="bg1"/>
                    </a:solidFill>
                    <a:latin typeface="HGS創英角ｺﾞｼｯｸUB" panose="020B0900000000000000" pitchFamily="50" charset="-128"/>
                    <a:ea typeface="HGS創英角ｺﾞｼｯｸUB" panose="020B0900000000000000" pitchFamily="50" charset="-128"/>
                  </a:rPr>
                  <a:t>（アミ沈み量）</a:t>
                </a:r>
              </a:p>
            </p:txBody>
          </p:sp>
          <p:sp>
            <p:nvSpPr>
              <p:cNvPr id="66" name="WordArt 42">
                <a:extLst>
                  <a:ext uri="{FF2B5EF4-FFF2-40B4-BE49-F238E27FC236}">
                    <a16:creationId xmlns:a16="http://schemas.microsoft.com/office/drawing/2014/main" id="{D0BD7940-8A06-4F05-BF3B-62A9C25BA9AF}"/>
                  </a:ext>
                </a:extLst>
              </p:cNvPr>
              <p:cNvSpPr>
                <a:spLocks noChangeArrowheads="1" noChangeShapeType="1" noTextEdit="1"/>
              </p:cNvSpPr>
              <p:nvPr/>
            </p:nvSpPr>
            <p:spPr bwMode="auto">
              <a:xfrm>
                <a:off x="-1258" y="546"/>
                <a:ext cx="894" cy="27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ja-JP" altLang="en-US" sz="2800" kern="10">
                    <a:ln w="63500">
                      <a:solidFill>
                        <a:schemeClr val="tx1"/>
                      </a:solidFill>
                      <a:round/>
                      <a:headEnd/>
                      <a:tailEnd/>
                    </a:ln>
                    <a:solidFill>
                      <a:srgbClr val="000000"/>
                    </a:solidFill>
                    <a:latin typeface="HGS創英角ｺﾞｼｯｸUB" panose="020B0900000000000000" pitchFamily="50" charset="-128"/>
                    <a:ea typeface="HGS創英角ｺﾞｼｯｸUB" panose="020B0900000000000000" pitchFamily="50" charset="-128"/>
                  </a:rPr>
                  <a:t>（アミ沈み量）</a:t>
                </a:r>
              </a:p>
            </p:txBody>
          </p:sp>
          <p:sp>
            <p:nvSpPr>
              <p:cNvPr id="67" name="WordArt 43">
                <a:extLst>
                  <a:ext uri="{FF2B5EF4-FFF2-40B4-BE49-F238E27FC236}">
                    <a16:creationId xmlns:a16="http://schemas.microsoft.com/office/drawing/2014/main" id="{8E473CBB-A078-4376-8919-C60611F77FF2}"/>
                  </a:ext>
                </a:extLst>
              </p:cNvPr>
              <p:cNvSpPr>
                <a:spLocks noChangeArrowheads="1" noChangeShapeType="1" noTextEdit="1"/>
              </p:cNvSpPr>
              <p:nvPr/>
            </p:nvSpPr>
            <p:spPr bwMode="auto">
              <a:xfrm>
                <a:off x="-1258" y="546"/>
                <a:ext cx="894" cy="274"/>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ja-JP" altLang="en-US" sz="2800" kern="10" dirty="0">
                    <a:solidFill>
                      <a:schemeClr val="bg1"/>
                    </a:solidFill>
                    <a:latin typeface="HGS創英角ｺﾞｼｯｸUB" panose="020B0900000000000000" pitchFamily="50" charset="-128"/>
                    <a:ea typeface="HGS創英角ｺﾞｼｯｸUB" panose="020B0900000000000000" pitchFamily="50" charset="-128"/>
                  </a:rPr>
                  <a:t>（アミ沈み量）</a:t>
                </a:r>
              </a:p>
            </p:txBody>
          </p:sp>
        </p:grpSp>
        <p:pic>
          <p:nvPicPr>
            <p:cNvPr id="60" name="Picture 45">
              <a:extLst>
                <a:ext uri="{FF2B5EF4-FFF2-40B4-BE49-F238E27FC236}">
                  <a16:creationId xmlns:a16="http://schemas.microsoft.com/office/drawing/2014/main" id="{44C613BE-F251-46F7-9D41-B90B74464E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6083" y="4520259"/>
              <a:ext cx="2292527" cy="1782593"/>
            </a:xfrm>
            <a:prstGeom prst="rect">
              <a:avLst/>
            </a:prstGeom>
            <a:noFill/>
            <a:ln w="254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8434" name="Picture 2">
              <a:extLst>
                <a:ext uri="{FF2B5EF4-FFF2-40B4-BE49-F238E27FC236}">
                  <a16:creationId xmlns:a16="http://schemas.microsoft.com/office/drawing/2014/main" id="{510777BE-403A-46F7-9A68-6E461C6061AE}"/>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5887" t="45772" r="41773" b="43705"/>
            <a:stretch/>
          </p:blipFill>
          <p:spPr bwMode="auto">
            <a:xfrm>
              <a:off x="4197811" y="4942950"/>
              <a:ext cx="1222244" cy="883433"/>
            </a:xfrm>
            <a:prstGeom prst="rect">
              <a:avLst/>
            </a:prstGeom>
            <a:noFill/>
            <a:extLst>
              <a:ext uri="{909E8E84-426E-40DD-AFC4-6F175D3DCCD1}">
                <a14:hiddenFill xmlns:a14="http://schemas.microsoft.com/office/drawing/2010/main">
                  <a:solidFill>
                    <a:srgbClr val="FFFFFF"/>
                  </a:solidFill>
                </a14:hiddenFill>
              </a:ext>
            </a:extLst>
          </p:spPr>
        </p:pic>
        <p:grpSp>
          <p:nvGrpSpPr>
            <p:cNvPr id="61" name="Group 46">
              <a:extLst>
                <a:ext uri="{FF2B5EF4-FFF2-40B4-BE49-F238E27FC236}">
                  <a16:creationId xmlns:a16="http://schemas.microsoft.com/office/drawing/2014/main" id="{FD7DDD03-A7E9-4924-BE1C-BD6F177644AD}"/>
                </a:ext>
              </a:extLst>
            </p:cNvPr>
            <p:cNvGrpSpPr>
              <a:grpSpLocks/>
            </p:cNvGrpSpPr>
            <p:nvPr/>
          </p:nvGrpSpPr>
          <p:grpSpPr bwMode="auto">
            <a:xfrm>
              <a:off x="3928827" y="4716480"/>
              <a:ext cx="1708499" cy="1301713"/>
              <a:chOff x="4152" y="360"/>
              <a:chExt cx="1608" cy="1192"/>
            </a:xfrm>
          </p:grpSpPr>
          <p:sp>
            <p:nvSpPr>
              <p:cNvPr id="63" name="Oval 48">
                <a:extLst>
                  <a:ext uri="{FF2B5EF4-FFF2-40B4-BE49-F238E27FC236}">
                    <a16:creationId xmlns:a16="http://schemas.microsoft.com/office/drawing/2014/main" id="{F1271B98-DFF7-4CEF-9285-89F956EE5434}"/>
                  </a:ext>
                </a:extLst>
              </p:cNvPr>
              <p:cNvSpPr>
                <a:spLocks noChangeArrowheads="1"/>
              </p:cNvSpPr>
              <p:nvPr/>
            </p:nvSpPr>
            <p:spPr bwMode="auto">
              <a:xfrm>
                <a:off x="4230" y="423"/>
                <a:ext cx="1480" cy="1072"/>
              </a:xfrm>
              <a:prstGeom prst="ellipse">
                <a:avLst/>
              </a:prstGeom>
              <a:noFill/>
              <a:ln w="19050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64" name="Oval 49">
                <a:extLst>
                  <a:ext uri="{FF2B5EF4-FFF2-40B4-BE49-F238E27FC236}">
                    <a16:creationId xmlns:a16="http://schemas.microsoft.com/office/drawing/2014/main" id="{6BDF5CD9-5F30-449F-9183-C8DB5237A6EA}"/>
                  </a:ext>
                </a:extLst>
              </p:cNvPr>
              <p:cNvSpPr>
                <a:spLocks noChangeArrowheads="1"/>
              </p:cNvSpPr>
              <p:nvPr/>
            </p:nvSpPr>
            <p:spPr bwMode="auto">
              <a:xfrm>
                <a:off x="4152" y="360"/>
                <a:ext cx="1608" cy="1192"/>
              </a:xfrm>
              <a:prstGeom prst="ellipse">
                <a:avLst/>
              </a:prstGeom>
              <a:noFill/>
              <a:ln w="38100">
                <a:solidFill>
                  <a:schemeClr val="bg1"/>
                </a:solidFill>
                <a:round/>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grpSp>
      </p:grpSp>
      <p:grpSp>
        <p:nvGrpSpPr>
          <p:cNvPr id="75" name="グループ化 74">
            <a:extLst>
              <a:ext uri="{FF2B5EF4-FFF2-40B4-BE49-F238E27FC236}">
                <a16:creationId xmlns:a16="http://schemas.microsoft.com/office/drawing/2014/main" id="{DA98EB56-E530-417E-8995-D1C36366F6EF}"/>
              </a:ext>
            </a:extLst>
          </p:cNvPr>
          <p:cNvGrpSpPr/>
          <p:nvPr/>
        </p:nvGrpSpPr>
        <p:grpSpPr>
          <a:xfrm>
            <a:off x="124839" y="0"/>
            <a:ext cx="7608174" cy="536678"/>
            <a:chOff x="1408409" y="3635290"/>
            <a:chExt cx="7608174" cy="536678"/>
          </a:xfrm>
        </p:grpSpPr>
        <p:sp>
          <p:nvSpPr>
            <p:cNvPr id="76" name="テキスト ボックス 75">
              <a:extLst>
                <a:ext uri="{FF2B5EF4-FFF2-40B4-BE49-F238E27FC236}">
                  <a16:creationId xmlns:a16="http://schemas.microsoft.com/office/drawing/2014/main" id="{2906DCF2-009C-4CD8-B333-C07E0766D93E}"/>
                </a:ext>
              </a:extLst>
            </p:cNvPr>
            <p:cNvSpPr txBox="1"/>
            <p:nvPr/>
          </p:nvSpPr>
          <p:spPr>
            <a:xfrm>
              <a:off x="1408410" y="3648748"/>
              <a:ext cx="7608173"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7" name="テキスト ボックス 76">
              <a:extLst>
                <a:ext uri="{FF2B5EF4-FFF2-40B4-BE49-F238E27FC236}">
                  <a16:creationId xmlns:a16="http://schemas.microsoft.com/office/drawing/2014/main" id="{A7F6241B-5636-40FA-84D9-1B988717ADAE}"/>
                </a:ext>
              </a:extLst>
            </p:cNvPr>
            <p:cNvSpPr txBox="1"/>
            <p:nvPr/>
          </p:nvSpPr>
          <p:spPr>
            <a:xfrm>
              <a:off x="1408410" y="3642554"/>
              <a:ext cx="7608173"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8" name="テキスト ボックス 77">
              <a:extLst>
                <a:ext uri="{FF2B5EF4-FFF2-40B4-BE49-F238E27FC236}">
                  <a16:creationId xmlns:a16="http://schemas.microsoft.com/office/drawing/2014/main" id="{45A529C0-54B4-4783-B0BF-2BCC675B6514}"/>
                </a:ext>
              </a:extLst>
            </p:cNvPr>
            <p:cNvSpPr txBox="1"/>
            <p:nvPr/>
          </p:nvSpPr>
          <p:spPr>
            <a:xfrm>
              <a:off x="1408409" y="3635290"/>
              <a:ext cx="7608173"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71" name="グループ化 70">
            <a:extLst>
              <a:ext uri="{FF2B5EF4-FFF2-40B4-BE49-F238E27FC236}">
                <a16:creationId xmlns:a16="http://schemas.microsoft.com/office/drawing/2014/main" id="{7162D077-163D-4B64-88DA-06A03CF75CD6}"/>
              </a:ext>
            </a:extLst>
          </p:cNvPr>
          <p:cNvGrpSpPr/>
          <p:nvPr/>
        </p:nvGrpSpPr>
        <p:grpSpPr>
          <a:xfrm>
            <a:off x="603165" y="4863932"/>
            <a:ext cx="7904728" cy="1446550"/>
            <a:chOff x="695209" y="-3528139"/>
            <a:chExt cx="7904728" cy="1446550"/>
          </a:xfrm>
        </p:grpSpPr>
        <p:sp>
          <p:nvSpPr>
            <p:cNvPr id="72" name="テキスト ボックス 71">
              <a:extLst>
                <a:ext uri="{FF2B5EF4-FFF2-40B4-BE49-F238E27FC236}">
                  <a16:creationId xmlns:a16="http://schemas.microsoft.com/office/drawing/2014/main" id="{DBC45BA6-6E5A-493E-81E2-2FD1D5E0AA9B}"/>
                </a:ext>
              </a:extLst>
            </p:cNvPr>
            <p:cNvSpPr txBox="1"/>
            <p:nvPr/>
          </p:nvSpPr>
          <p:spPr>
            <a:xfrm>
              <a:off x="695209" y="-3528139"/>
              <a:ext cx="7904728" cy="1446550"/>
            </a:xfrm>
            <a:prstGeom prst="rect">
              <a:avLst/>
            </a:prstGeom>
            <a:noFill/>
          </p:spPr>
          <p:txBody>
            <a:bodyPr wrap="none" rtlCol="0">
              <a:spAutoFit/>
            </a:bodyPr>
            <a:lstStyle/>
            <a:p>
              <a:pPr algn="ctr"/>
              <a:r>
                <a:rPr lang="ja-JP" altLang="en-US" sz="4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抵抗値が高いほど金網浮き発生の</a:t>
              </a:r>
              <a:endParaRPr lang="en-US" altLang="ja-JP" sz="4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4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リスクは低くなる！</a:t>
              </a:r>
            </a:p>
          </p:txBody>
        </p:sp>
        <p:sp>
          <p:nvSpPr>
            <p:cNvPr id="73" name="テキスト ボックス 72">
              <a:extLst>
                <a:ext uri="{FF2B5EF4-FFF2-40B4-BE49-F238E27FC236}">
                  <a16:creationId xmlns:a16="http://schemas.microsoft.com/office/drawing/2014/main" id="{92138D74-EAC7-42B9-8933-B70A37ECD387}"/>
                </a:ext>
              </a:extLst>
            </p:cNvPr>
            <p:cNvSpPr txBox="1"/>
            <p:nvPr/>
          </p:nvSpPr>
          <p:spPr>
            <a:xfrm>
              <a:off x="695209" y="-3528139"/>
              <a:ext cx="7904728" cy="1446550"/>
            </a:xfrm>
            <a:prstGeom prst="rect">
              <a:avLst/>
            </a:prstGeom>
            <a:noFill/>
          </p:spPr>
          <p:txBody>
            <a:bodyPr wrap="none" rtlCol="0">
              <a:spAutoFit/>
            </a:bodyPr>
            <a:lstStyle/>
            <a:p>
              <a:pPr algn="ctr"/>
              <a:r>
                <a:rPr lang="ja-JP" altLang="en-US" sz="4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抵抗値が高いほど金網浮き発生の</a:t>
              </a:r>
              <a:endParaRPr lang="en-US" altLang="ja-JP" sz="4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4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リスクは低くなる！</a:t>
              </a:r>
              <a:endParaRPr lang="en-US" altLang="ja-JP" sz="4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a:extLst>
                <a:ext uri="{FF2B5EF4-FFF2-40B4-BE49-F238E27FC236}">
                  <a16:creationId xmlns:a16="http://schemas.microsoft.com/office/drawing/2014/main" id="{17650BE9-DCD6-4B5F-B955-6C8173EAF553}"/>
                </a:ext>
              </a:extLst>
            </p:cNvPr>
            <p:cNvSpPr txBox="1"/>
            <p:nvPr/>
          </p:nvSpPr>
          <p:spPr>
            <a:xfrm>
              <a:off x="695209" y="-3528139"/>
              <a:ext cx="7904728" cy="1446550"/>
            </a:xfrm>
            <a:prstGeom prst="rect">
              <a:avLst/>
            </a:prstGeom>
            <a:noFill/>
          </p:spPr>
          <p:txBody>
            <a:bodyPr wrap="none" rtlCol="0">
              <a:spAutoFit/>
            </a:bodyPr>
            <a:lstStyle/>
            <a:p>
              <a:pPr algn="ctr"/>
              <a:r>
                <a:rPr lang="ja-JP" altLang="en-US" sz="4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抵抗値が高いほど金網浮き発生の</a:t>
              </a:r>
              <a:endParaRPr lang="en-US" altLang="ja-JP" sz="4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4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リスクは低くなる！</a:t>
              </a:r>
              <a:endParaRPr lang="en-US" altLang="ja-JP" sz="4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grpSp>
    </p:spTree>
    <p:custDataLst>
      <p:tags r:id="rId1"/>
    </p:custDataLst>
    <p:extLst>
      <p:ext uri="{BB962C8B-B14F-4D97-AF65-F5344CB8AC3E}">
        <p14:creationId xmlns:p14="http://schemas.microsoft.com/office/powerpoint/2010/main" val="3064621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98"/>
                                        </p:tgtEl>
                                        <p:attrNameLst>
                                          <p:attrName>style.visibility</p:attrName>
                                        </p:attrNameLst>
                                      </p:cBhvr>
                                      <p:to>
                                        <p:strVal val="visible"/>
                                      </p:to>
                                    </p:set>
                                    <p:anim calcmode="lin" valueType="num">
                                      <p:cBhvr additive="base">
                                        <p:cTn id="7" dur="500" fill="hold"/>
                                        <p:tgtEl>
                                          <p:spTgt spid="198"/>
                                        </p:tgtEl>
                                        <p:attrNameLst>
                                          <p:attrName>ppt_x</p:attrName>
                                        </p:attrNameLst>
                                      </p:cBhvr>
                                      <p:tavLst>
                                        <p:tav tm="0">
                                          <p:val>
                                            <p:strVal val="#ppt_x"/>
                                          </p:val>
                                        </p:tav>
                                        <p:tav tm="100000">
                                          <p:val>
                                            <p:strVal val="#ppt_x"/>
                                          </p:val>
                                        </p:tav>
                                      </p:tavLst>
                                    </p:anim>
                                    <p:anim calcmode="lin" valueType="num">
                                      <p:cBhvr additive="base">
                                        <p:cTn id="8" dur="500" fill="hold"/>
                                        <p:tgtEl>
                                          <p:spTgt spid="19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86"/>
                                        </p:tgtEl>
                                        <p:attrNameLst>
                                          <p:attrName>style.visibility</p:attrName>
                                        </p:attrNameLst>
                                      </p:cBhvr>
                                      <p:to>
                                        <p:strVal val="visible"/>
                                      </p:to>
                                    </p:set>
                                    <p:anim calcmode="lin" valueType="num">
                                      <p:cBhvr additive="base">
                                        <p:cTn id="11" dur="500" fill="hold"/>
                                        <p:tgtEl>
                                          <p:spTgt spid="186"/>
                                        </p:tgtEl>
                                        <p:attrNameLst>
                                          <p:attrName>ppt_x</p:attrName>
                                        </p:attrNameLst>
                                      </p:cBhvr>
                                      <p:tavLst>
                                        <p:tav tm="0">
                                          <p:val>
                                            <p:strVal val="#ppt_x"/>
                                          </p:val>
                                        </p:tav>
                                        <p:tav tm="100000">
                                          <p:val>
                                            <p:strVal val="#ppt_x"/>
                                          </p:val>
                                        </p:tav>
                                      </p:tavLst>
                                    </p:anim>
                                    <p:anim calcmode="lin" valueType="num">
                                      <p:cBhvr additive="base">
                                        <p:cTn id="12" dur="500" fill="hold"/>
                                        <p:tgtEl>
                                          <p:spTgt spid="186"/>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3" presetClass="entr" presetSubtype="16" fill="hold" nodeType="afterEffect">
                                  <p:stCondLst>
                                    <p:cond delay="0"/>
                                  </p:stCondLst>
                                  <p:childTnLst>
                                    <p:set>
                                      <p:cBhvr>
                                        <p:cTn id="15" dur="1" fill="hold">
                                          <p:stCondLst>
                                            <p:cond delay="0"/>
                                          </p:stCondLst>
                                        </p:cTn>
                                        <p:tgtEl>
                                          <p:spTgt spid="212"/>
                                        </p:tgtEl>
                                        <p:attrNameLst>
                                          <p:attrName>style.visibility</p:attrName>
                                        </p:attrNameLst>
                                      </p:cBhvr>
                                      <p:to>
                                        <p:strVal val="visible"/>
                                      </p:to>
                                    </p:set>
                                    <p:anim calcmode="lin" valueType="num">
                                      <p:cBhvr>
                                        <p:cTn id="16" dur="500" fill="hold"/>
                                        <p:tgtEl>
                                          <p:spTgt spid="212"/>
                                        </p:tgtEl>
                                        <p:attrNameLst>
                                          <p:attrName>ppt_w</p:attrName>
                                        </p:attrNameLst>
                                      </p:cBhvr>
                                      <p:tavLst>
                                        <p:tav tm="0">
                                          <p:val>
                                            <p:fltVal val="0"/>
                                          </p:val>
                                        </p:tav>
                                        <p:tav tm="100000">
                                          <p:val>
                                            <p:strVal val="#ppt_w"/>
                                          </p:val>
                                        </p:tav>
                                      </p:tavLst>
                                    </p:anim>
                                    <p:anim calcmode="lin" valueType="num">
                                      <p:cBhvr>
                                        <p:cTn id="17" dur="500" fill="hold"/>
                                        <p:tgtEl>
                                          <p:spTgt spid="212"/>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209"/>
                                        </p:tgtEl>
                                        <p:attrNameLst>
                                          <p:attrName>style.visibility</p:attrName>
                                        </p:attrNameLst>
                                      </p:cBhvr>
                                      <p:to>
                                        <p:strVal val="visible"/>
                                      </p:to>
                                    </p:set>
                                    <p:animEffect transition="in" filter="wipe(left)">
                                      <p:cBhvr>
                                        <p:cTn id="21" dur="500"/>
                                        <p:tgtEl>
                                          <p:spTgt spid="209"/>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205"/>
                                        </p:tgtEl>
                                        <p:attrNameLst>
                                          <p:attrName>style.visibility</p:attrName>
                                        </p:attrNameLst>
                                      </p:cBhvr>
                                      <p:to>
                                        <p:strVal val="visible"/>
                                      </p:to>
                                    </p:set>
                                    <p:animEffect transition="in" filter="wipe(up)">
                                      <p:cBhvr>
                                        <p:cTn id="25" dur="500"/>
                                        <p:tgtEl>
                                          <p:spTgt spid="205"/>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206"/>
                                        </p:tgtEl>
                                        <p:attrNameLst>
                                          <p:attrName>style.visibility</p:attrName>
                                        </p:attrNameLst>
                                      </p:cBhvr>
                                      <p:to>
                                        <p:strVal val="visible"/>
                                      </p:to>
                                    </p:set>
                                    <p:animEffect transition="in" filter="wipe(left)">
                                      <p:cBhvr>
                                        <p:cTn id="29" dur="500"/>
                                        <p:tgtEl>
                                          <p:spTgt spid="206"/>
                                        </p:tgtEl>
                                      </p:cBhvr>
                                    </p:animEffect>
                                  </p:childTnLst>
                                </p:cTn>
                              </p:par>
                            </p:childTnLst>
                          </p:cTn>
                        </p:par>
                        <p:par>
                          <p:cTn id="30" fill="hold">
                            <p:stCondLst>
                              <p:cond delay="2500"/>
                            </p:stCondLst>
                            <p:childTnLst>
                              <p:par>
                                <p:cTn id="31" presetID="1" presetClass="entr" presetSubtype="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1" nodeType="clickEffect">
                                  <p:stCondLst>
                                    <p:cond delay="0"/>
                                  </p:stCondLst>
                                  <p:childTnLst>
                                    <p:set>
                                      <p:cBhvr>
                                        <p:cTn id="42" dur="1" fill="hold">
                                          <p:stCondLst>
                                            <p:cond delay="0"/>
                                          </p:stCondLst>
                                        </p:cTn>
                                        <p:tgtEl>
                                          <p:spTgt spid="108"/>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109"/>
                                        </p:tgtEl>
                                        <p:attrNameLst>
                                          <p:attrName>style.visibility</p:attrName>
                                        </p:attrNameLst>
                                      </p:cBhvr>
                                      <p:to>
                                        <p:strVal val="visible"/>
                                      </p:to>
                                    </p:set>
                                  </p:childTnLst>
                                </p:cTn>
                              </p:par>
                              <p:par>
                                <p:cTn id="45" presetID="35" presetClass="emph" presetSubtype="0" repeatCount="3000" fill="hold" grpId="0" nodeType="withEffect">
                                  <p:stCondLst>
                                    <p:cond delay="0"/>
                                  </p:stCondLst>
                                  <p:childTnLst>
                                    <p:anim calcmode="discrete" valueType="str">
                                      <p:cBhvr>
                                        <p:cTn id="46" dur="500" fill="hold"/>
                                        <p:tgtEl>
                                          <p:spTgt spid="108"/>
                                        </p:tgtEl>
                                        <p:attrNameLst>
                                          <p:attrName>style.visibility</p:attrName>
                                        </p:attrNameLst>
                                      </p:cBhvr>
                                      <p:tavLst>
                                        <p:tav tm="0">
                                          <p:val>
                                            <p:strVal val="hidden"/>
                                          </p:val>
                                        </p:tav>
                                        <p:tav tm="50000">
                                          <p:val>
                                            <p:strVal val="visible"/>
                                          </p:val>
                                        </p:tav>
                                      </p:tavLst>
                                    </p:anim>
                                  </p:childTnLst>
                                </p:cTn>
                              </p:par>
                              <p:par>
                                <p:cTn id="47" presetID="35" presetClass="emph" presetSubtype="0" repeatCount="3000" fill="hold" grpId="0" nodeType="withEffect">
                                  <p:stCondLst>
                                    <p:cond delay="0"/>
                                  </p:stCondLst>
                                  <p:childTnLst>
                                    <p:anim calcmode="discrete" valueType="str">
                                      <p:cBhvr>
                                        <p:cTn id="48" dur="500" fill="hold"/>
                                        <p:tgtEl>
                                          <p:spTgt spid="109"/>
                                        </p:tgtEl>
                                        <p:attrNameLst>
                                          <p:attrName>style.visibility</p:attrName>
                                        </p:attrNameLst>
                                      </p:cBhvr>
                                      <p:tavLst>
                                        <p:tav tm="0">
                                          <p:val>
                                            <p:strVal val="hidden"/>
                                          </p:val>
                                        </p:tav>
                                        <p:tav tm="50000">
                                          <p:val>
                                            <p:strVal val="visible"/>
                                          </p:val>
                                        </p:tav>
                                      </p:tavLst>
                                    </p:anim>
                                  </p:childTnLst>
                                </p:cTn>
                              </p:par>
                            </p:childTnLst>
                          </p:cTn>
                        </p:par>
                        <p:par>
                          <p:cTn id="49" fill="hold">
                            <p:stCondLst>
                              <p:cond delay="1500"/>
                            </p:stCondLst>
                            <p:childTnLst>
                              <p:par>
                                <p:cTn id="50" presetID="1" presetClass="entr" presetSubtype="0" fill="hold" nodeType="afterEffect">
                                  <p:stCondLst>
                                    <p:cond delay="0"/>
                                  </p:stCondLst>
                                  <p:childTnLst>
                                    <p:set>
                                      <p:cBhvr>
                                        <p:cTn id="51" dur="1" fill="hold">
                                          <p:stCondLst>
                                            <p:cond delay="0"/>
                                          </p:stCondLst>
                                        </p:cTn>
                                        <p:tgtEl>
                                          <p:spTgt spid="106"/>
                                        </p:tgtEl>
                                        <p:attrNameLst>
                                          <p:attrName>style.visibility</p:attrName>
                                        </p:attrNameLst>
                                      </p:cBhvr>
                                      <p:to>
                                        <p:strVal val="visible"/>
                                      </p:to>
                                    </p:set>
                                  </p:childTnLst>
                                </p:cTn>
                              </p:par>
                              <p:par>
                                <p:cTn id="52" presetID="64" presetClass="path" presetSubtype="0" accel="50000" decel="50000" fill="hold" nodeType="withEffect">
                                  <p:stCondLst>
                                    <p:cond delay="0"/>
                                  </p:stCondLst>
                                  <p:childTnLst>
                                    <p:animMotion origin="layout" path="M -0.00122 -0.00347 L -0.00052 -0.0213 " pathEditMode="relative" rAng="0" ptsTypes="AA">
                                      <p:cBhvr>
                                        <p:cTn id="53" dur="2000" fill="hold"/>
                                        <p:tgtEl>
                                          <p:spTgt spid="106"/>
                                        </p:tgtEl>
                                        <p:attrNameLst>
                                          <p:attrName>ppt_x</p:attrName>
                                          <p:attrName>ppt_y</p:attrName>
                                        </p:attrNameLst>
                                      </p:cBhvr>
                                      <p:rCtr x="3500" y="-90300"/>
                                    </p:animMotion>
                                  </p:childTnLst>
                                </p:cTn>
                              </p:par>
                            </p:childTnLst>
                          </p:cTn>
                        </p:par>
                        <p:par>
                          <p:cTn id="54" fill="hold">
                            <p:stCondLst>
                              <p:cond delay="3500"/>
                            </p:stCondLst>
                            <p:childTnLst>
                              <p:par>
                                <p:cTn id="55" presetID="32" presetClass="emph" presetSubtype="0" fill="hold" grpId="1" nodeType="afterEffect">
                                  <p:stCondLst>
                                    <p:cond delay="0"/>
                                  </p:stCondLst>
                                  <p:childTnLst>
                                    <p:animRot by="120000">
                                      <p:cBhvr>
                                        <p:cTn id="56" dur="100" fill="hold">
                                          <p:stCondLst>
                                            <p:cond delay="0"/>
                                          </p:stCondLst>
                                        </p:cTn>
                                        <p:tgtEl>
                                          <p:spTgt spid="89"/>
                                        </p:tgtEl>
                                        <p:attrNameLst>
                                          <p:attrName>r</p:attrName>
                                        </p:attrNameLst>
                                      </p:cBhvr>
                                    </p:animRot>
                                    <p:animRot by="-240000">
                                      <p:cBhvr>
                                        <p:cTn id="57" dur="200" fill="hold">
                                          <p:stCondLst>
                                            <p:cond delay="200"/>
                                          </p:stCondLst>
                                        </p:cTn>
                                        <p:tgtEl>
                                          <p:spTgt spid="89"/>
                                        </p:tgtEl>
                                        <p:attrNameLst>
                                          <p:attrName>r</p:attrName>
                                        </p:attrNameLst>
                                      </p:cBhvr>
                                    </p:animRot>
                                    <p:animRot by="240000">
                                      <p:cBhvr>
                                        <p:cTn id="58" dur="200" fill="hold">
                                          <p:stCondLst>
                                            <p:cond delay="400"/>
                                          </p:stCondLst>
                                        </p:cTn>
                                        <p:tgtEl>
                                          <p:spTgt spid="89"/>
                                        </p:tgtEl>
                                        <p:attrNameLst>
                                          <p:attrName>r</p:attrName>
                                        </p:attrNameLst>
                                      </p:cBhvr>
                                    </p:animRot>
                                    <p:animRot by="-240000">
                                      <p:cBhvr>
                                        <p:cTn id="59" dur="200" fill="hold">
                                          <p:stCondLst>
                                            <p:cond delay="600"/>
                                          </p:stCondLst>
                                        </p:cTn>
                                        <p:tgtEl>
                                          <p:spTgt spid="89"/>
                                        </p:tgtEl>
                                        <p:attrNameLst>
                                          <p:attrName>r</p:attrName>
                                        </p:attrNameLst>
                                      </p:cBhvr>
                                    </p:animRot>
                                    <p:animRot by="120000">
                                      <p:cBhvr>
                                        <p:cTn id="60" dur="200" fill="hold">
                                          <p:stCondLst>
                                            <p:cond delay="800"/>
                                          </p:stCondLst>
                                        </p:cTn>
                                        <p:tgtEl>
                                          <p:spTgt spid="89"/>
                                        </p:tgtEl>
                                        <p:attrNameLst>
                                          <p:attrName>r</p:attrName>
                                        </p:attrNameLst>
                                      </p:cBhvr>
                                    </p:animRot>
                                  </p:childTnLst>
                                </p:cTn>
                              </p:par>
                            </p:childTnLst>
                          </p:cTn>
                        </p:par>
                        <p:par>
                          <p:cTn id="61" fill="hold">
                            <p:stCondLst>
                              <p:cond delay="4500"/>
                            </p:stCondLst>
                            <p:childTnLst>
                              <p:par>
                                <p:cTn id="62" presetID="1" presetClass="entr" presetSubtype="0" fill="hold" grpId="0" nodeType="afterEffect">
                                  <p:stCondLst>
                                    <p:cond delay="0"/>
                                  </p:stCondLst>
                                  <p:childTnLst>
                                    <p:set>
                                      <p:cBhvr>
                                        <p:cTn id="63" dur="1" fill="hold">
                                          <p:stCondLst>
                                            <p:cond delay="0"/>
                                          </p:stCondLst>
                                        </p:cTn>
                                        <p:tgtEl>
                                          <p:spTgt spid="107"/>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110"/>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71"/>
                                        </p:tgtEl>
                                        <p:attrNameLst>
                                          <p:attrName>style.visibility</p:attrName>
                                        </p:attrNameLst>
                                      </p:cBhvr>
                                      <p:to>
                                        <p:strVal val="visible"/>
                                      </p:to>
                                    </p:set>
                                    <p:anim calcmode="lin" valueType="num">
                                      <p:cBhvr additive="base">
                                        <p:cTn id="70" dur="500" fill="hold"/>
                                        <p:tgtEl>
                                          <p:spTgt spid="71"/>
                                        </p:tgtEl>
                                        <p:attrNameLst>
                                          <p:attrName>ppt_x</p:attrName>
                                        </p:attrNameLst>
                                      </p:cBhvr>
                                      <p:tavLst>
                                        <p:tav tm="0">
                                          <p:val>
                                            <p:strVal val="#ppt_x"/>
                                          </p:val>
                                        </p:tav>
                                        <p:tav tm="100000">
                                          <p:val>
                                            <p:strVal val="#ppt_x"/>
                                          </p:val>
                                        </p:tav>
                                      </p:tavLst>
                                    </p:anim>
                                    <p:anim calcmode="lin" valueType="num">
                                      <p:cBhvr additive="base">
                                        <p:cTn id="71"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89" grpId="1" animBg="1"/>
      <p:bldP spid="107" grpId="0"/>
      <p:bldP spid="108" grpId="0" animBg="1"/>
      <p:bldP spid="108" grpId="1" animBg="1"/>
      <p:bldP spid="109" grpId="0" animBg="1"/>
      <p:bldP spid="109"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FB4B3708-3F0F-40D2-84FF-5E43B9F652C6}"/>
              </a:ext>
            </a:extLst>
          </p:cNvPr>
          <p:cNvSpPr/>
          <p:nvPr/>
        </p:nvSpPr>
        <p:spPr>
          <a:xfrm>
            <a:off x="21082" y="1241688"/>
            <a:ext cx="9095232" cy="396108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grpSp>
        <p:nvGrpSpPr>
          <p:cNvPr id="8" name="グループ化 7">
            <a:extLst>
              <a:ext uri="{FF2B5EF4-FFF2-40B4-BE49-F238E27FC236}">
                <a16:creationId xmlns:a16="http://schemas.microsoft.com/office/drawing/2014/main" id="{0EA68633-6692-4E8B-89D7-6268F718C39A}"/>
              </a:ext>
            </a:extLst>
          </p:cNvPr>
          <p:cNvGrpSpPr/>
          <p:nvPr/>
        </p:nvGrpSpPr>
        <p:grpSpPr>
          <a:xfrm>
            <a:off x="4693329" y="1317051"/>
            <a:ext cx="4423312" cy="3850270"/>
            <a:chOff x="4693329" y="1317051"/>
            <a:chExt cx="4423312" cy="3850270"/>
          </a:xfrm>
        </p:grpSpPr>
        <p:grpSp>
          <p:nvGrpSpPr>
            <p:cNvPr id="161" name="Group 208">
              <a:extLst>
                <a:ext uri="{FF2B5EF4-FFF2-40B4-BE49-F238E27FC236}">
                  <a16:creationId xmlns:a16="http://schemas.microsoft.com/office/drawing/2014/main" id="{9FEFC923-6210-4982-BC0F-2BA0429E9FB0}"/>
                </a:ext>
              </a:extLst>
            </p:cNvPr>
            <p:cNvGrpSpPr>
              <a:grpSpLocks/>
            </p:cNvGrpSpPr>
            <p:nvPr/>
          </p:nvGrpSpPr>
          <p:grpSpPr bwMode="auto">
            <a:xfrm>
              <a:off x="4912942" y="1317051"/>
              <a:ext cx="4203699" cy="3850270"/>
              <a:chOff x="1967" y="1956"/>
              <a:chExt cx="2648" cy="2328"/>
            </a:xfrm>
          </p:grpSpPr>
          <p:grpSp>
            <p:nvGrpSpPr>
              <p:cNvPr id="162" name="Group 128">
                <a:extLst>
                  <a:ext uri="{FF2B5EF4-FFF2-40B4-BE49-F238E27FC236}">
                    <a16:creationId xmlns:a16="http://schemas.microsoft.com/office/drawing/2014/main" id="{E759220A-F52B-4436-91E2-6F0F52A660D1}"/>
                  </a:ext>
                </a:extLst>
              </p:cNvPr>
              <p:cNvGrpSpPr>
                <a:grpSpLocks/>
              </p:cNvGrpSpPr>
              <p:nvPr/>
            </p:nvGrpSpPr>
            <p:grpSpPr bwMode="auto">
              <a:xfrm>
                <a:off x="1967" y="2099"/>
                <a:ext cx="2335" cy="2185"/>
                <a:chOff x="3623" y="2043"/>
                <a:chExt cx="2335" cy="2185"/>
              </a:xfrm>
            </p:grpSpPr>
            <p:sp>
              <p:nvSpPr>
                <p:cNvPr id="164" name="Text Box 129">
                  <a:extLst>
                    <a:ext uri="{FF2B5EF4-FFF2-40B4-BE49-F238E27FC236}">
                      <a16:creationId xmlns:a16="http://schemas.microsoft.com/office/drawing/2014/main" id="{30085B08-CE42-438D-8A93-CE6C3E7CA583}"/>
                    </a:ext>
                  </a:extLst>
                </p:cNvPr>
                <p:cNvSpPr txBox="1">
                  <a:spLocks noChangeArrowheads="1"/>
                </p:cNvSpPr>
                <p:nvPr/>
              </p:nvSpPr>
              <p:spPr bwMode="auto">
                <a:xfrm rot="10800000" flipV="1">
                  <a:off x="5398" y="2043"/>
                  <a:ext cx="560"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1200" b="0" i="0" u="none" strike="noStrike" kern="0" cap="none" spc="0" normalizeH="0" baseline="0" noProof="0">
                      <a:ln>
                        <a:noFill/>
                      </a:ln>
                      <a:solidFill>
                        <a:srgbClr val="FFFFF7"/>
                      </a:solidFill>
                      <a:effectLst/>
                      <a:uLnTx/>
                      <a:uFillTx/>
                      <a:latin typeface="Meiryo UI" panose="020B0604030504040204" pitchFamily="50" charset="-128"/>
                      <a:ea typeface="Meiryo UI" panose="020B0604030504040204" pitchFamily="50" charset="-128"/>
                    </a:rPr>
                    <a:t>　　（㎜）</a:t>
                  </a:r>
                </a:p>
              </p:txBody>
            </p:sp>
            <p:grpSp>
              <p:nvGrpSpPr>
                <p:cNvPr id="165" name="Group 130">
                  <a:extLst>
                    <a:ext uri="{FF2B5EF4-FFF2-40B4-BE49-F238E27FC236}">
                      <a16:creationId xmlns:a16="http://schemas.microsoft.com/office/drawing/2014/main" id="{ADD513F0-AE76-46EC-8B28-4F3C2EF200C7}"/>
                    </a:ext>
                  </a:extLst>
                </p:cNvPr>
                <p:cNvGrpSpPr>
                  <a:grpSpLocks/>
                </p:cNvGrpSpPr>
                <p:nvPr/>
              </p:nvGrpSpPr>
              <p:grpSpPr bwMode="auto">
                <a:xfrm>
                  <a:off x="3623" y="2160"/>
                  <a:ext cx="2244" cy="2068"/>
                  <a:chOff x="3623" y="2160"/>
                  <a:chExt cx="2244" cy="2068"/>
                </a:xfrm>
              </p:grpSpPr>
              <p:grpSp>
                <p:nvGrpSpPr>
                  <p:cNvPr id="166" name="Group 131">
                    <a:extLst>
                      <a:ext uri="{FF2B5EF4-FFF2-40B4-BE49-F238E27FC236}">
                        <a16:creationId xmlns:a16="http://schemas.microsoft.com/office/drawing/2014/main" id="{62C11C30-C78F-47FD-A07D-B880126F2415}"/>
                      </a:ext>
                    </a:extLst>
                  </p:cNvPr>
                  <p:cNvGrpSpPr>
                    <a:grpSpLocks/>
                  </p:cNvGrpSpPr>
                  <p:nvPr/>
                </p:nvGrpSpPr>
                <p:grpSpPr bwMode="auto">
                  <a:xfrm>
                    <a:off x="3623" y="2160"/>
                    <a:ext cx="2244" cy="2068"/>
                    <a:chOff x="3623" y="2160"/>
                    <a:chExt cx="2244" cy="2068"/>
                  </a:xfrm>
                </p:grpSpPr>
                <p:grpSp>
                  <p:nvGrpSpPr>
                    <p:cNvPr id="172" name="Group 132">
                      <a:extLst>
                        <a:ext uri="{FF2B5EF4-FFF2-40B4-BE49-F238E27FC236}">
                          <a16:creationId xmlns:a16="http://schemas.microsoft.com/office/drawing/2014/main" id="{C4A2AD6C-74E5-46C3-94F7-5BE5FBD20B82}"/>
                        </a:ext>
                      </a:extLst>
                    </p:cNvPr>
                    <p:cNvGrpSpPr>
                      <a:grpSpLocks/>
                    </p:cNvGrpSpPr>
                    <p:nvPr/>
                  </p:nvGrpSpPr>
                  <p:grpSpPr bwMode="auto">
                    <a:xfrm>
                      <a:off x="4512" y="2625"/>
                      <a:ext cx="917" cy="1106"/>
                      <a:chOff x="4512" y="2625"/>
                      <a:chExt cx="917" cy="1106"/>
                    </a:xfrm>
                  </p:grpSpPr>
                  <p:sp>
                    <p:nvSpPr>
                      <p:cNvPr id="221" name="Rectangle 133">
                        <a:extLst>
                          <a:ext uri="{FF2B5EF4-FFF2-40B4-BE49-F238E27FC236}">
                            <a16:creationId xmlns:a16="http://schemas.microsoft.com/office/drawing/2014/main" id="{03912BEE-3B00-40CA-BBD7-00B84A979A52}"/>
                          </a:ext>
                        </a:extLst>
                      </p:cNvPr>
                      <p:cNvSpPr>
                        <a:spLocks noChangeArrowheads="1"/>
                      </p:cNvSpPr>
                      <p:nvPr/>
                    </p:nvSpPr>
                    <p:spPr bwMode="auto">
                      <a:xfrm rot="-5400000">
                        <a:off x="5009" y="2456"/>
                        <a:ext cx="251" cy="589"/>
                      </a:xfrm>
                      <a:prstGeom prst="rect">
                        <a:avLst/>
                      </a:prstGeom>
                      <a:solidFill>
                        <a:srgbClr val="C0C0C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222" name="Rectangle 134">
                        <a:extLst>
                          <a:ext uri="{FF2B5EF4-FFF2-40B4-BE49-F238E27FC236}">
                            <a16:creationId xmlns:a16="http://schemas.microsoft.com/office/drawing/2014/main" id="{EF8DAEF6-BA8D-453D-AFF3-816EF3411713}"/>
                          </a:ext>
                        </a:extLst>
                      </p:cNvPr>
                      <p:cNvSpPr>
                        <a:spLocks noChangeArrowheads="1"/>
                      </p:cNvSpPr>
                      <p:nvPr/>
                    </p:nvSpPr>
                    <p:spPr bwMode="auto">
                      <a:xfrm rot="-5400000">
                        <a:off x="4830" y="2581"/>
                        <a:ext cx="271" cy="908"/>
                      </a:xfrm>
                      <a:prstGeom prst="rect">
                        <a:avLst/>
                      </a:prstGeom>
                      <a:solidFill>
                        <a:srgbClr val="C0C0C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223" name="Rectangle 135">
                        <a:extLst>
                          <a:ext uri="{FF2B5EF4-FFF2-40B4-BE49-F238E27FC236}">
                            <a16:creationId xmlns:a16="http://schemas.microsoft.com/office/drawing/2014/main" id="{5EE36097-B189-4DB3-8648-0C465A4886DB}"/>
                          </a:ext>
                        </a:extLst>
                      </p:cNvPr>
                      <p:cNvSpPr>
                        <a:spLocks noChangeArrowheads="1"/>
                      </p:cNvSpPr>
                      <p:nvPr/>
                    </p:nvSpPr>
                    <p:spPr bwMode="auto">
                      <a:xfrm rot="-5400000">
                        <a:off x="5061" y="3092"/>
                        <a:ext cx="250" cy="466"/>
                      </a:xfrm>
                      <a:prstGeom prst="rect">
                        <a:avLst/>
                      </a:prstGeom>
                      <a:solidFill>
                        <a:srgbClr val="C0C0C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224" name="Rectangle 136">
                        <a:extLst>
                          <a:ext uri="{FF2B5EF4-FFF2-40B4-BE49-F238E27FC236}">
                            <a16:creationId xmlns:a16="http://schemas.microsoft.com/office/drawing/2014/main" id="{BA7B6B41-F419-4C4D-8962-4C1533C8D14B}"/>
                          </a:ext>
                        </a:extLst>
                      </p:cNvPr>
                      <p:cNvSpPr>
                        <a:spLocks noChangeArrowheads="1"/>
                      </p:cNvSpPr>
                      <p:nvPr/>
                    </p:nvSpPr>
                    <p:spPr bwMode="auto">
                      <a:xfrm rot="-5400000">
                        <a:off x="5145" y="3455"/>
                        <a:ext cx="255" cy="298"/>
                      </a:xfrm>
                      <a:prstGeom prst="rect">
                        <a:avLst/>
                      </a:prstGeom>
                      <a:solidFill>
                        <a:srgbClr val="C0C0C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grpSp>
                <p:sp>
                  <p:nvSpPr>
                    <p:cNvPr id="173" name="Text Box 137">
                      <a:extLst>
                        <a:ext uri="{FF2B5EF4-FFF2-40B4-BE49-F238E27FC236}">
                          <a16:creationId xmlns:a16="http://schemas.microsoft.com/office/drawing/2014/main" id="{E43645E1-0287-499E-995F-468E230F76DD}"/>
                        </a:ext>
                      </a:extLst>
                    </p:cNvPr>
                    <p:cNvSpPr txBox="1">
                      <a:spLocks noChangeArrowheads="1"/>
                    </p:cNvSpPr>
                    <p:nvPr/>
                  </p:nvSpPr>
                  <p:spPr bwMode="auto">
                    <a:xfrm>
                      <a:off x="3898" y="2160"/>
                      <a:ext cx="1660" cy="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1400" b="1" kern="0" dirty="0">
                          <a:solidFill>
                            <a:schemeClr val="bg1"/>
                          </a:solidFill>
                          <a:latin typeface="Meiryo UI" panose="020B0604030504040204" pitchFamily="50" charset="-128"/>
                          <a:ea typeface="Meiryo UI" panose="020B0604030504040204" pitchFamily="50" charset="-128"/>
                        </a:rPr>
                        <a:t>図</a:t>
                      </a:r>
                      <a:r>
                        <a:rPr kumimoji="1" lang="en-US" altLang="ja-JP" sz="1400" b="1" kern="0" dirty="0">
                          <a:solidFill>
                            <a:schemeClr val="bg1"/>
                          </a:solidFill>
                          <a:latin typeface="Meiryo UI" panose="020B0604030504040204" pitchFamily="50" charset="-128"/>
                          <a:ea typeface="Meiryo UI" panose="020B0604030504040204" pitchFamily="50" charset="-128"/>
                        </a:rPr>
                        <a:t>9</a:t>
                      </a:r>
                      <a:r>
                        <a:rPr kumimoji="1" lang="ja-JP" altLang="en-US" sz="1400" b="1" kern="0" dirty="0">
                          <a:solidFill>
                            <a:schemeClr val="bg1"/>
                          </a:solidFill>
                          <a:latin typeface="Meiryo UI" panose="020B0604030504040204" pitchFamily="50" charset="-128"/>
                          <a:ea typeface="Meiryo UI" panose="020B0604030504040204" pitchFamily="50" charset="-128"/>
                        </a:rPr>
                        <a:t> 金網セット位置（新人）</a:t>
                      </a:r>
                      <a:endParaRPr kumimoji="1" lang="ja-JP" altLang="en-US" sz="14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nvGrpSpPr>
                    <p:cNvPr id="174" name="Group 138">
                      <a:extLst>
                        <a:ext uri="{FF2B5EF4-FFF2-40B4-BE49-F238E27FC236}">
                          <a16:creationId xmlns:a16="http://schemas.microsoft.com/office/drawing/2014/main" id="{4283213F-DFB6-45CD-8F1F-51D5A2145B7E}"/>
                        </a:ext>
                      </a:extLst>
                    </p:cNvPr>
                    <p:cNvGrpSpPr>
                      <a:grpSpLocks/>
                    </p:cNvGrpSpPr>
                    <p:nvPr/>
                  </p:nvGrpSpPr>
                  <p:grpSpPr bwMode="auto">
                    <a:xfrm>
                      <a:off x="3772" y="2633"/>
                      <a:ext cx="826" cy="465"/>
                      <a:chOff x="3772" y="2753"/>
                      <a:chExt cx="826" cy="465"/>
                    </a:xfrm>
                  </p:grpSpPr>
                  <p:sp>
                    <p:nvSpPr>
                      <p:cNvPr id="216" name="Text Box 139">
                        <a:extLst>
                          <a:ext uri="{FF2B5EF4-FFF2-40B4-BE49-F238E27FC236}">
                            <a16:creationId xmlns:a16="http://schemas.microsoft.com/office/drawing/2014/main" id="{F47A9B69-F4F7-47CD-9220-DF16178084B7}"/>
                          </a:ext>
                        </a:extLst>
                      </p:cNvPr>
                      <p:cNvSpPr txBox="1">
                        <a:spLocks noChangeArrowheads="1"/>
                      </p:cNvSpPr>
                      <p:nvPr/>
                    </p:nvSpPr>
                    <p:spPr bwMode="auto">
                      <a:xfrm>
                        <a:off x="3794" y="2753"/>
                        <a:ext cx="80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n</a:t>
                        </a:r>
                        <a:r>
                          <a:rPr kumimoji="1" lang="ja-JP" altLang="en-US"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　</a:t>
                        </a:r>
                        <a:r>
                          <a:rPr kumimoji="1" lang="en-US" altLang="ja-JP" sz="1200" b="1" kern="0" dirty="0">
                            <a:solidFill>
                              <a:schemeClr val="bg1"/>
                            </a:solidFill>
                            <a:latin typeface="Meiryo UI" panose="020B0604030504040204" pitchFamily="50" charset="-128"/>
                            <a:ea typeface="Meiryo UI" panose="020B0604030504040204" pitchFamily="50" charset="-128"/>
                          </a:rPr>
                          <a:t>28</a:t>
                        </a:r>
                        <a:endParaRPr kumimoji="1" lang="en-US" altLang="ja-JP"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nvGrpSpPr>
                      <p:cNvPr id="217" name="Group 140">
                        <a:extLst>
                          <a:ext uri="{FF2B5EF4-FFF2-40B4-BE49-F238E27FC236}">
                            <a16:creationId xmlns:a16="http://schemas.microsoft.com/office/drawing/2014/main" id="{DFB4FAB7-6B92-4869-9DBD-A0C7985019B0}"/>
                          </a:ext>
                        </a:extLst>
                      </p:cNvPr>
                      <p:cNvGrpSpPr>
                        <a:grpSpLocks/>
                      </p:cNvGrpSpPr>
                      <p:nvPr/>
                    </p:nvGrpSpPr>
                    <p:grpSpPr bwMode="auto">
                      <a:xfrm>
                        <a:off x="3772" y="2917"/>
                        <a:ext cx="804" cy="173"/>
                        <a:chOff x="-1184" y="1982"/>
                        <a:chExt cx="804" cy="173"/>
                      </a:xfrm>
                    </p:grpSpPr>
                    <p:sp>
                      <p:nvSpPr>
                        <p:cNvPr id="219" name="Text Box 141">
                          <a:extLst>
                            <a:ext uri="{FF2B5EF4-FFF2-40B4-BE49-F238E27FC236}">
                              <a16:creationId xmlns:a16="http://schemas.microsoft.com/office/drawing/2014/main" id="{11B35627-268D-4969-85BB-B0863D213968}"/>
                            </a:ext>
                          </a:extLst>
                        </p:cNvPr>
                        <p:cNvSpPr txBox="1">
                          <a:spLocks noChangeArrowheads="1"/>
                        </p:cNvSpPr>
                        <p:nvPr/>
                      </p:nvSpPr>
                      <p:spPr bwMode="auto">
                        <a:xfrm>
                          <a:off x="-1184" y="1982"/>
                          <a:ext cx="80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Ｘ：　</a:t>
                          </a:r>
                          <a:r>
                            <a:rPr kumimoji="1" lang="en-US" altLang="ja-JP" sz="1200" b="1" kern="0" dirty="0">
                              <a:solidFill>
                                <a:schemeClr val="bg1"/>
                              </a:solidFill>
                              <a:latin typeface="Meiryo UI" panose="020B0604030504040204" pitchFamily="50" charset="-128"/>
                              <a:ea typeface="Meiryo UI" panose="020B0604030504040204" pitchFamily="50" charset="-128"/>
                            </a:rPr>
                            <a:t>2.71</a:t>
                          </a:r>
                          <a:endParaRPr kumimoji="1" lang="en-US" altLang="ja-JP"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220" name="Line 142">
                          <a:extLst>
                            <a:ext uri="{FF2B5EF4-FFF2-40B4-BE49-F238E27FC236}">
                              <a16:creationId xmlns:a16="http://schemas.microsoft.com/office/drawing/2014/main" id="{1DA6098C-5AF9-458A-AF4C-6BBBE3FE97FC}"/>
                            </a:ext>
                          </a:extLst>
                        </p:cNvPr>
                        <p:cNvSpPr>
                          <a:spLocks noChangeShapeType="1"/>
                        </p:cNvSpPr>
                        <p:nvPr/>
                      </p:nvSpPr>
                      <p:spPr bwMode="auto">
                        <a:xfrm>
                          <a:off x="-1136" y="2014"/>
                          <a:ext cx="100" cy="0"/>
                        </a:xfrm>
                        <a:prstGeom prst="line">
                          <a:avLst/>
                        </a:prstGeom>
                        <a:noFill/>
                        <a:ln w="190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grpSp>
                  <p:sp>
                    <p:nvSpPr>
                      <p:cNvPr id="218" name="Text Box 143">
                        <a:extLst>
                          <a:ext uri="{FF2B5EF4-FFF2-40B4-BE49-F238E27FC236}">
                            <a16:creationId xmlns:a16="http://schemas.microsoft.com/office/drawing/2014/main" id="{AD08404D-1A97-4DD1-8DA0-193CB994CAB6}"/>
                          </a:ext>
                        </a:extLst>
                      </p:cNvPr>
                      <p:cNvSpPr txBox="1">
                        <a:spLocks noChangeArrowheads="1"/>
                      </p:cNvSpPr>
                      <p:nvPr/>
                    </p:nvSpPr>
                    <p:spPr bwMode="auto">
                      <a:xfrm>
                        <a:off x="3778" y="3045"/>
                        <a:ext cx="80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s</a:t>
                        </a:r>
                        <a:r>
                          <a:rPr kumimoji="1" lang="ja-JP" altLang="en-US"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　</a:t>
                        </a:r>
                        <a:r>
                          <a:rPr kumimoji="1" lang="en-US" altLang="ja-JP" sz="1200" b="1" kern="0" dirty="0">
                            <a:solidFill>
                              <a:schemeClr val="bg1"/>
                            </a:solidFill>
                            <a:latin typeface="Meiryo UI" panose="020B0604030504040204" pitchFamily="50" charset="-128"/>
                            <a:ea typeface="Meiryo UI" panose="020B0604030504040204" pitchFamily="50" charset="-128"/>
                          </a:rPr>
                          <a:t>1.03</a:t>
                        </a:r>
                        <a:endParaRPr kumimoji="1" lang="en-US" altLang="ja-JP"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grpSp>
                  <p:nvGrpSpPr>
                    <p:cNvPr id="175" name="Group 144">
                      <a:extLst>
                        <a:ext uri="{FF2B5EF4-FFF2-40B4-BE49-F238E27FC236}">
                          <a16:creationId xmlns:a16="http://schemas.microsoft.com/office/drawing/2014/main" id="{E80D45C3-4CBB-49F0-8DA0-2D20F270A90D}"/>
                        </a:ext>
                      </a:extLst>
                    </p:cNvPr>
                    <p:cNvGrpSpPr>
                      <a:grpSpLocks/>
                    </p:cNvGrpSpPr>
                    <p:nvPr/>
                  </p:nvGrpSpPr>
                  <p:grpSpPr bwMode="auto">
                    <a:xfrm>
                      <a:off x="3741" y="2236"/>
                      <a:ext cx="2126" cy="1769"/>
                      <a:chOff x="3453" y="2097"/>
                      <a:chExt cx="2192" cy="2128"/>
                    </a:xfrm>
                  </p:grpSpPr>
                  <p:sp>
                    <p:nvSpPr>
                      <p:cNvPr id="188" name="Text Box 145">
                        <a:extLst>
                          <a:ext uri="{FF2B5EF4-FFF2-40B4-BE49-F238E27FC236}">
                            <a16:creationId xmlns:a16="http://schemas.microsoft.com/office/drawing/2014/main" id="{44846C21-3CE9-403E-855E-9E3C07793ACD}"/>
                          </a:ext>
                        </a:extLst>
                      </p:cNvPr>
                      <p:cNvSpPr txBox="1">
                        <a:spLocks noChangeArrowheads="1"/>
                      </p:cNvSpPr>
                      <p:nvPr/>
                    </p:nvSpPr>
                    <p:spPr bwMode="auto">
                      <a:xfrm rot="10800000" flipV="1">
                        <a:off x="5225" y="2163"/>
                        <a:ext cx="420" cy="1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1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-0.40</a:t>
                        </a:r>
                      </a:p>
                    </p:txBody>
                  </p:sp>
                  <p:sp>
                    <p:nvSpPr>
                      <p:cNvPr id="189" name="Line 146">
                        <a:extLst>
                          <a:ext uri="{FF2B5EF4-FFF2-40B4-BE49-F238E27FC236}">
                            <a16:creationId xmlns:a16="http://schemas.microsoft.com/office/drawing/2014/main" id="{BDE070CF-43D2-4C82-934F-553ECEB910D4}"/>
                          </a:ext>
                        </a:extLst>
                      </p:cNvPr>
                      <p:cNvSpPr>
                        <a:spLocks noChangeShapeType="1"/>
                      </p:cNvSpPr>
                      <p:nvPr/>
                    </p:nvSpPr>
                    <p:spPr bwMode="auto">
                      <a:xfrm rot="-5400000">
                        <a:off x="4379" y="3067"/>
                        <a:ext cx="0" cy="1656"/>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190" name="Line 147">
                        <a:extLst>
                          <a:ext uri="{FF2B5EF4-FFF2-40B4-BE49-F238E27FC236}">
                            <a16:creationId xmlns:a16="http://schemas.microsoft.com/office/drawing/2014/main" id="{AC614DDF-9BF1-4CC1-881A-A16267F2D0C3}"/>
                          </a:ext>
                        </a:extLst>
                      </p:cNvPr>
                      <p:cNvSpPr>
                        <a:spLocks noChangeShapeType="1"/>
                      </p:cNvSpPr>
                      <p:nvPr/>
                    </p:nvSpPr>
                    <p:spPr bwMode="auto">
                      <a:xfrm rot="16200000" flipH="1">
                        <a:off x="4293" y="3000"/>
                        <a:ext cx="1806" cy="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191" name="Line 148">
                        <a:extLst>
                          <a:ext uri="{FF2B5EF4-FFF2-40B4-BE49-F238E27FC236}">
                            <a16:creationId xmlns:a16="http://schemas.microsoft.com/office/drawing/2014/main" id="{FA4510D0-9E4B-4A1F-A5DF-A85DA8EF14E6}"/>
                          </a:ext>
                        </a:extLst>
                      </p:cNvPr>
                      <p:cNvSpPr>
                        <a:spLocks noChangeShapeType="1"/>
                      </p:cNvSpPr>
                      <p:nvPr/>
                    </p:nvSpPr>
                    <p:spPr bwMode="auto">
                      <a:xfrm rot="-5400000">
                        <a:off x="5136" y="3514"/>
                        <a:ext cx="0" cy="12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192" name="Line 149">
                        <a:extLst>
                          <a:ext uri="{FF2B5EF4-FFF2-40B4-BE49-F238E27FC236}">
                            <a16:creationId xmlns:a16="http://schemas.microsoft.com/office/drawing/2014/main" id="{30A5F501-09D7-4A2C-A68C-4F79A3A46CC0}"/>
                          </a:ext>
                        </a:extLst>
                      </p:cNvPr>
                      <p:cNvSpPr>
                        <a:spLocks noChangeShapeType="1"/>
                      </p:cNvSpPr>
                      <p:nvPr/>
                    </p:nvSpPr>
                    <p:spPr bwMode="auto">
                      <a:xfrm rot="-5400000">
                        <a:off x="5144" y="3177"/>
                        <a:ext cx="0" cy="12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193" name="Line 150">
                        <a:extLst>
                          <a:ext uri="{FF2B5EF4-FFF2-40B4-BE49-F238E27FC236}">
                            <a16:creationId xmlns:a16="http://schemas.microsoft.com/office/drawing/2014/main" id="{55F5BAAF-78CC-4DA6-A7F2-8D906451AC67}"/>
                          </a:ext>
                        </a:extLst>
                      </p:cNvPr>
                      <p:cNvSpPr>
                        <a:spLocks noChangeShapeType="1"/>
                      </p:cNvSpPr>
                      <p:nvPr/>
                    </p:nvSpPr>
                    <p:spPr bwMode="auto">
                      <a:xfrm rot="-5400000">
                        <a:off x="5144" y="2823"/>
                        <a:ext cx="0" cy="12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194" name="Text Box 151">
                        <a:extLst>
                          <a:ext uri="{FF2B5EF4-FFF2-40B4-BE49-F238E27FC236}">
                            <a16:creationId xmlns:a16="http://schemas.microsoft.com/office/drawing/2014/main" id="{17365117-9687-4B7B-8C96-629C5B2420CF}"/>
                          </a:ext>
                        </a:extLst>
                      </p:cNvPr>
                      <p:cNvSpPr txBox="1">
                        <a:spLocks noChangeArrowheads="1"/>
                      </p:cNvSpPr>
                      <p:nvPr/>
                    </p:nvSpPr>
                    <p:spPr bwMode="auto">
                      <a:xfrm rot="10800000" flipV="1">
                        <a:off x="5194" y="3800"/>
                        <a:ext cx="422" cy="1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100" b="1" kern="0" dirty="0">
                            <a:solidFill>
                              <a:schemeClr val="bg1"/>
                            </a:solidFill>
                            <a:latin typeface="Meiryo UI" panose="020B0604030504040204" pitchFamily="50" charset="-128"/>
                            <a:ea typeface="Meiryo UI" panose="020B0604030504040204" pitchFamily="50" charset="-128"/>
                          </a:rPr>
                          <a:t>4</a:t>
                        </a:r>
                        <a:r>
                          <a:rPr kumimoji="1" lang="en-US" altLang="ja-JP" sz="11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.5</a:t>
                        </a:r>
                      </a:p>
                    </p:txBody>
                  </p:sp>
                  <p:sp>
                    <p:nvSpPr>
                      <p:cNvPr id="195" name="Text Box 152">
                        <a:extLst>
                          <a:ext uri="{FF2B5EF4-FFF2-40B4-BE49-F238E27FC236}">
                            <a16:creationId xmlns:a16="http://schemas.microsoft.com/office/drawing/2014/main" id="{116F5BF7-A114-4809-A39A-22C7287F3B94}"/>
                          </a:ext>
                        </a:extLst>
                      </p:cNvPr>
                      <p:cNvSpPr txBox="1">
                        <a:spLocks noChangeArrowheads="1"/>
                      </p:cNvSpPr>
                      <p:nvPr/>
                    </p:nvSpPr>
                    <p:spPr bwMode="auto">
                      <a:xfrm rot="10800000" flipV="1">
                        <a:off x="5195" y="3504"/>
                        <a:ext cx="421" cy="1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1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3.5</a:t>
                        </a:r>
                      </a:p>
                    </p:txBody>
                  </p:sp>
                  <p:sp>
                    <p:nvSpPr>
                      <p:cNvPr id="196" name="Text Box 153">
                        <a:extLst>
                          <a:ext uri="{FF2B5EF4-FFF2-40B4-BE49-F238E27FC236}">
                            <a16:creationId xmlns:a16="http://schemas.microsoft.com/office/drawing/2014/main" id="{EB2B7E0D-F7FE-4D21-824D-836B85B121A4}"/>
                          </a:ext>
                        </a:extLst>
                      </p:cNvPr>
                      <p:cNvSpPr txBox="1">
                        <a:spLocks noChangeArrowheads="1"/>
                      </p:cNvSpPr>
                      <p:nvPr/>
                    </p:nvSpPr>
                    <p:spPr bwMode="auto">
                      <a:xfrm rot="10800000" flipV="1">
                        <a:off x="5183" y="3158"/>
                        <a:ext cx="421" cy="1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100" b="1" kern="0" dirty="0">
                            <a:solidFill>
                              <a:schemeClr val="bg1"/>
                            </a:solidFill>
                            <a:latin typeface="Meiryo UI" panose="020B0604030504040204" pitchFamily="50" charset="-128"/>
                            <a:ea typeface="Meiryo UI" panose="020B0604030504040204" pitchFamily="50" charset="-128"/>
                          </a:rPr>
                          <a:t>2.5</a:t>
                        </a:r>
                        <a:endParaRPr kumimoji="1" lang="en-US" altLang="ja-JP" sz="11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197" name="Text Box 154">
                        <a:extLst>
                          <a:ext uri="{FF2B5EF4-FFF2-40B4-BE49-F238E27FC236}">
                            <a16:creationId xmlns:a16="http://schemas.microsoft.com/office/drawing/2014/main" id="{B58ACC93-9D7D-45FB-BBCA-80B311D2DF76}"/>
                          </a:ext>
                        </a:extLst>
                      </p:cNvPr>
                      <p:cNvSpPr txBox="1">
                        <a:spLocks noChangeArrowheads="1"/>
                      </p:cNvSpPr>
                      <p:nvPr/>
                    </p:nvSpPr>
                    <p:spPr bwMode="auto">
                      <a:xfrm rot="10800000" flipV="1">
                        <a:off x="5234" y="2470"/>
                        <a:ext cx="324" cy="1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1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0</a:t>
                        </a:r>
                      </a:p>
                    </p:txBody>
                  </p:sp>
                  <p:sp>
                    <p:nvSpPr>
                      <p:cNvPr id="198" name="Text Box 155">
                        <a:extLst>
                          <a:ext uri="{FF2B5EF4-FFF2-40B4-BE49-F238E27FC236}">
                            <a16:creationId xmlns:a16="http://schemas.microsoft.com/office/drawing/2014/main" id="{CDACC0CE-41B3-4A6A-A42C-633E9E25CEC6}"/>
                          </a:ext>
                        </a:extLst>
                      </p:cNvPr>
                      <p:cNvSpPr txBox="1">
                        <a:spLocks noChangeArrowheads="1"/>
                      </p:cNvSpPr>
                      <p:nvPr/>
                    </p:nvSpPr>
                    <p:spPr bwMode="auto">
                      <a:xfrm rot="10800000" flipV="1">
                        <a:off x="5107" y="3980"/>
                        <a:ext cx="260"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200" b="0" i="0" u="none" strike="noStrike" kern="0" cap="none" spc="0" normalizeH="0" baseline="0" noProof="0">
                            <a:ln>
                              <a:noFill/>
                            </a:ln>
                            <a:solidFill>
                              <a:srgbClr val="FFFFF7"/>
                            </a:solidFill>
                            <a:effectLst/>
                            <a:uLnTx/>
                            <a:uFillTx/>
                            <a:latin typeface="Meiryo UI" panose="020B0604030504040204" pitchFamily="50" charset="-128"/>
                            <a:ea typeface="Meiryo UI" panose="020B0604030504040204" pitchFamily="50" charset="-128"/>
                          </a:rPr>
                          <a:t>0</a:t>
                        </a:r>
                      </a:p>
                    </p:txBody>
                  </p:sp>
                  <p:sp>
                    <p:nvSpPr>
                      <p:cNvPr id="199" name="Text Box 156">
                        <a:extLst>
                          <a:ext uri="{FF2B5EF4-FFF2-40B4-BE49-F238E27FC236}">
                            <a16:creationId xmlns:a16="http://schemas.microsoft.com/office/drawing/2014/main" id="{0276DD13-F219-4547-B93E-D592F0DC07E0}"/>
                          </a:ext>
                        </a:extLst>
                      </p:cNvPr>
                      <p:cNvSpPr txBox="1">
                        <a:spLocks noChangeArrowheads="1"/>
                      </p:cNvSpPr>
                      <p:nvPr/>
                    </p:nvSpPr>
                    <p:spPr bwMode="auto">
                      <a:xfrm rot="10800000" flipV="1">
                        <a:off x="4252" y="4017"/>
                        <a:ext cx="260"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200" b="0" i="0" u="none" strike="noStrike" kern="0" cap="none" spc="0" normalizeH="0" baseline="0" noProof="0">
                            <a:ln>
                              <a:noFill/>
                            </a:ln>
                            <a:solidFill>
                              <a:srgbClr val="FFFFF7"/>
                            </a:solidFill>
                            <a:effectLst/>
                            <a:uLnTx/>
                            <a:uFillTx/>
                            <a:latin typeface="Meiryo UI" panose="020B0604030504040204" pitchFamily="50" charset="-128"/>
                            <a:ea typeface="Meiryo UI" panose="020B0604030504040204" pitchFamily="50" charset="-128"/>
                          </a:rPr>
                          <a:t>10</a:t>
                        </a:r>
                      </a:p>
                    </p:txBody>
                  </p:sp>
                  <p:sp>
                    <p:nvSpPr>
                      <p:cNvPr id="200" name="Text Box 157">
                        <a:extLst>
                          <a:ext uri="{FF2B5EF4-FFF2-40B4-BE49-F238E27FC236}">
                            <a16:creationId xmlns:a16="http://schemas.microsoft.com/office/drawing/2014/main" id="{46B15C3C-DA23-467D-8A65-A05AC776BB3C}"/>
                          </a:ext>
                        </a:extLst>
                      </p:cNvPr>
                      <p:cNvSpPr txBox="1">
                        <a:spLocks noChangeArrowheads="1"/>
                      </p:cNvSpPr>
                      <p:nvPr/>
                    </p:nvSpPr>
                    <p:spPr bwMode="auto">
                      <a:xfrm rot="10800000" flipV="1">
                        <a:off x="3453" y="3995"/>
                        <a:ext cx="263"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200" b="0" i="0" u="none" strike="noStrike" kern="0" cap="none" spc="0" normalizeH="0" baseline="0" noProof="0">
                            <a:ln>
                              <a:noFill/>
                            </a:ln>
                            <a:solidFill>
                              <a:srgbClr val="FFFFF7"/>
                            </a:solidFill>
                            <a:effectLst/>
                            <a:uLnTx/>
                            <a:uFillTx/>
                            <a:latin typeface="Meiryo UI" panose="020B0604030504040204" pitchFamily="50" charset="-128"/>
                            <a:ea typeface="Meiryo UI" panose="020B0604030504040204" pitchFamily="50" charset="-128"/>
                          </a:rPr>
                          <a:t>20</a:t>
                        </a:r>
                      </a:p>
                    </p:txBody>
                  </p:sp>
                  <p:sp>
                    <p:nvSpPr>
                      <p:cNvPr id="201" name="Text Box 158">
                        <a:extLst>
                          <a:ext uri="{FF2B5EF4-FFF2-40B4-BE49-F238E27FC236}">
                            <a16:creationId xmlns:a16="http://schemas.microsoft.com/office/drawing/2014/main" id="{86BF258C-F626-45F3-8FAD-F7938D400189}"/>
                          </a:ext>
                        </a:extLst>
                      </p:cNvPr>
                      <p:cNvSpPr txBox="1">
                        <a:spLocks noChangeArrowheads="1"/>
                      </p:cNvSpPr>
                      <p:nvPr/>
                    </p:nvSpPr>
                    <p:spPr bwMode="auto">
                      <a:xfrm rot="10800000" flipV="1">
                        <a:off x="5195" y="2790"/>
                        <a:ext cx="421" cy="1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100" b="1" kern="0" dirty="0">
                            <a:solidFill>
                              <a:schemeClr val="bg1"/>
                            </a:solidFill>
                            <a:latin typeface="Meiryo UI" panose="020B0604030504040204" pitchFamily="50" charset="-128"/>
                            <a:ea typeface="Meiryo UI" panose="020B0604030504040204" pitchFamily="50" charset="-128"/>
                          </a:rPr>
                          <a:t>1.5</a:t>
                        </a:r>
                        <a:endParaRPr kumimoji="1" lang="en-US" altLang="ja-JP" sz="11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nvGrpSpPr>
                      <p:cNvPr id="202" name="Group 159">
                        <a:extLst>
                          <a:ext uri="{FF2B5EF4-FFF2-40B4-BE49-F238E27FC236}">
                            <a16:creationId xmlns:a16="http://schemas.microsoft.com/office/drawing/2014/main" id="{CFA62D53-B3D8-4E77-8299-6D61D945C8E7}"/>
                          </a:ext>
                        </a:extLst>
                      </p:cNvPr>
                      <p:cNvGrpSpPr>
                        <a:grpSpLocks/>
                      </p:cNvGrpSpPr>
                      <p:nvPr/>
                    </p:nvGrpSpPr>
                    <p:grpSpPr bwMode="auto">
                      <a:xfrm rot="-5400000">
                        <a:off x="4681" y="3607"/>
                        <a:ext cx="110" cy="689"/>
                        <a:chOff x="360" y="3223"/>
                        <a:chExt cx="110" cy="593"/>
                      </a:xfrm>
                    </p:grpSpPr>
                    <p:sp>
                      <p:nvSpPr>
                        <p:cNvPr id="211" name="Line 160">
                          <a:extLst>
                            <a:ext uri="{FF2B5EF4-FFF2-40B4-BE49-F238E27FC236}">
                              <a16:creationId xmlns:a16="http://schemas.microsoft.com/office/drawing/2014/main" id="{C097E18C-F774-41DA-858B-E3700B8C0730}"/>
                            </a:ext>
                          </a:extLst>
                        </p:cNvPr>
                        <p:cNvSpPr>
                          <a:spLocks noChangeShapeType="1"/>
                        </p:cNvSpPr>
                        <p:nvPr/>
                      </p:nvSpPr>
                      <p:spPr bwMode="auto">
                        <a:xfrm flipH="1" flipV="1">
                          <a:off x="360" y="3812"/>
                          <a:ext cx="110" cy="4"/>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212" name="Line 161">
                          <a:extLst>
                            <a:ext uri="{FF2B5EF4-FFF2-40B4-BE49-F238E27FC236}">
                              <a16:creationId xmlns:a16="http://schemas.microsoft.com/office/drawing/2014/main" id="{0CF640A3-4362-4250-8E84-23AD16D9E840}"/>
                            </a:ext>
                          </a:extLst>
                        </p:cNvPr>
                        <p:cNvSpPr>
                          <a:spLocks noChangeShapeType="1"/>
                        </p:cNvSpPr>
                        <p:nvPr/>
                      </p:nvSpPr>
                      <p:spPr bwMode="auto">
                        <a:xfrm flipH="1" flipV="1">
                          <a:off x="360" y="3514"/>
                          <a:ext cx="110" cy="4"/>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213" name="Line 162">
                          <a:extLst>
                            <a:ext uri="{FF2B5EF4-FFF2-40B4-BE49-F238E27FC236}">
                              <a16:creationId xmlns:a16="http://schemas.microsoft.com/office/drawing/2014/main" id="{5B2D9DB3-2CAD-48F7-990C-703F55FADF3B}"/>
                            </a:ext>
                          </a:extLst>
                        </p:cNvPr>
                        <p:cNvSpPr>
                          <a:spLocks noChangeShapeType="1"/>
                        </p:cNvSpPr>
                        <p:nvPr/>
                      </p:nvSpPr>
                      <p:spPr bwMode="auto">
                        <a:xfrm flipH="1" flipV="1">
                          <a:off x="360" y="3661"/>
                          <a:ext cx="110" cy="3"/>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214" name="Line 163">
                          <a:extLst>
                            <a:ext uri="{FF2B5EF4-FFF2-40B4-BE49-F238E27FC236}">
                              <a16:creationId xmlns:a16="http://schemas.microsoft.com/office/drawing/2014/main" id="{26A8DF6F-DE31-4A30-85CF-E846FCDF37C6}"/>
                            </a:ext>
                          </a:extLst>
                        </p:cNvPr>
                        <p:cNvSpPr>
                          <a:spLocks noChangeShapeType="1"/>
                        </p:cNvSpPr>
                        <p:nvPr/>
                      </p:nvSpPr>
                      <p:spPr bwMode="auto">
                        <a:xfrm flipH="1" flipV="1">
                          <a:off x="360" y="3374"/>
                          <a:ext cx="110" cy="4"/>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215" name="Line 164">
                          <a:extLst>
                            <a:ext uri="{FF2B5EF4-FFF2-40B4-BE49-F238E27FC236}">
                              <a16:creationId xmlns:a16="http://schemas.microsoft.com/office/drawing/2014/main" id="{735D9697-B820-4081-A02E-FCF4B17FDA18}"/>
                            </a:ext>
                          </a:extLst>
                        </p:cNvPr>
                        <p:cNvSpPr>
                          <a:spLocks noChangeShapeType="1"/>
                        </p:cNvSpPr>
                        <p:nvPr/>
                      </p:nvSpPr>
                      <p:spPr bwMode="auto">
                        <a:xfrm flipH="1" flipV="1">
                          <a:off x="360" y="3223"/>
                          <a:ext cx="110" cy="4"/>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grpSp>
                  <p:grpSp>
                    <p:nvGrpSpPr>
                      <p:cNvPr id="203" name="Group 165">
                        <a:extLst>
                          <a:ext uri="{FF2B5EF4-FFF2-40B4-BE49-F238E27FC236}">
                            <a16:creationId xmlns:a16="http://schemas.microsoft.com/office/drawing/2014/main" id="{5669C21B-A2C0-4102-9FF8-3C97BE1E8A59}"/>
                          </a:ext>
                        </a:extLst>
                      </p:cNvPr>
                      <p:cNvGrpSpPr>
                        <a:grpSpLocks/>
                      </p:cNvGrpSpPr>
                      <p:nvPr/>
                    </p:nvGrpSpPr>
                    <p:grpSpPr bwMode="auto">
                      <a:xfrm rot="-5400000">
                        <a:off x="3848" y="3603"/>
                        <a:ext cx="110" cy="689"/>
                        <a:chOff x="360" y="3223"/>
                        <a:chExt cx="110" cy="593"/>
                      </a:xfrm>
                    </p:grpSpPr>
                    <p:sp>
                      <p:nvSpPr>
                        <p:cNvPr id="206" name="Line 166">
                          <a:extLst>
                            <a:ext uri="{FF2B5EF4-FFF2-40B4-BE49-F238E27FC236}">
                              <a16:creationId xmlns:a16="http://schemas.microsoft.com/office/drawing/2014/main" id="{D98EEC69-62B7-4E0E-BD7C-118CD8340353}"/>
                            </a:ext>
                          </a:extLst>
                        </p:cNvPr>
                        <p:cNvSpPr>
                          <a:spLocks noChangeShapeType="1"/>
                        </p:cNvSpPr>
                        <p:nvPr/>
                      </p:nvSpPr>
                      <p:spPr bwMode="auto">
                        <a:xfrm flipH="1" flipV="1">
                          <a:off x="360" y="3812"/>
                          <a:ext cx="110" cy="4"/>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207" name="Line 167">
                          <a:extLst>
                            <a:ext uri="{FF2B5EF4-FFF2-40B4-BE49-F238E27FC236}">
                              <a16:creationId xmlns:a16="http://schemas.microsoft.com/office/drawing/2014/main" id="{A85B8C9A-A096-4E2D-8A20-0C2784522B44}"/>
                            </a:ext>
                          </a:extLst>
                        </p:cNvPr>
                        <p:cNvSpPr>
                          <a:spLocks noChangeShapeType="1"/>
                        </p:cNvSpPr>
                        <p:nvPr/>
                      </p:nvSpPr>
                      <p:spPr bwMode="auto">
                        <a:xfrm flipH="1" flipV="1">
                          <a:off x="360" y="3514"/>
                          <a:ext cx="110" cy="4"/>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208" name="Line 168">
                          <a:extLst>
                            <a:ext uri="{FF2B5EF4-FFF2-40B4-BE49-F238E27FC236}">
                              <a16:creationId xmlns:a16="http://schemas.microsoft.com/office/drawing/2014/main" id="{5E3A9E1B-13B2-499F-8AB9-C39C4B5C3410}"/>
                            </a:ext>
                          </a:extLst>
                        </p:cNvPr>
                        <p:cNvSpPr>
                          <a:spLocks noChangeShapeType="1"/>
                        </p:cNvSpPr>
                        <p:nvPr/>
                      </p:nvSpPr>
                      <p:spPr bwMode="auto">
                        <a:xfrm flipH="1" flipV="1">
                          <a:off x="360" y="3661"/>
                          <a:ext cx="110" cy="3"/>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209" name="Line 169">
                          <a:extLst>
                            <a:ext uri="{FF2B5EF4-FFF2-40B4-BE49-F238E27FC236}">
                              <a16:creationId xmlns:a16="http://schemas.microsoft.com/office/drawing/2014/main" id="{C7413A14-C222-4052-AFC9-12B44A55523E}"/>
                            </a:ext>
                          </a:extLst>
                        </p:cNvPr>
                        <p:cNvSpPr>
                          <a:spLocks noChangeShapeType="1"/>
                        </p:cNvSpPr>
                        <p:nvPr/>
                      </p:nvSpPr>
                      <p:spPr bwMode="auto">
                        <a:xfrm flipH="1" flipV="1">
                          <a:off x="360" y="3374"/>
                          <a:ext cx="110" cy="4"/>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210" name="Line 170">
                          <a:extLst>
                            <a:ext uri="{FF2B5EF4-FFF2-40B4-BE49-F238E27FC236}">
                              <a16:creationId xmlns:a16="http://schemas.microsoft.com/office/drawing/2014/main" id="{8DBD19A6-7A5F-44FE-9D50-375CC89FED79}"/>
                            </a:ext>
                          </a:extLst>
                        </p:cNvPr>
                        <p:cNvSpPr>
                          <a:spLocks noChangeShapeType="1"/>
                        </p:cNvSpPr>
                        <p:nvPr/>
                      </p:nvSpPr>
                      <p:spPr bwMode="auto">
                        <a:xfrm flipH="1" flipV="1">
                          <a:off x="360" y="3223"/>
                          <a:ext cx="110" cy="4"/>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grpSp>
                  <p:sp>
                    <p:nvSpPr>
                      <p:cNvPr id="204" name="Line 171">
                        <a:extLst>
                          <a:ext uri="{FF2B5EF4-FFF2-40B4-BE49-F238E27FC236}">
                            <a16:creationId xmlns:a16="http://schemas.microsoft.com/office/drawing/2014/main" id="{EB3A8E0F-E95E-4284-8B25-7F20F778D7C6}"/>
                          </a:ext>
                        </a:extLst>
                      </p:cNvPr>
                      <p:cNvSpPr>
                        <a:spLocks noChangeShapeType="1"/>
                      </p:cNvSpPr>
                      <p:nvPr/>
                    </p:nvSpPr>
                    <p:spPr bwMode="auto">
                      <a:xfrm rot="-5400000">
                        <a:off x="5141" y="2203"/>
                        <a:ext cx="0" cy="120"/>
                      </a:xfrm>
                      <a:prstGeom prst="line">
                        <a:avLst/>
                      </a:prstGeom>
                      <a:noFill/>
                      <a:ln w="38100">
                        <a:solidFill>
                          <a:srgbClr val="FFFFD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205" name="Line 172">
                        <a:extLst>
                          <a:ext uri="{FF2B5EF4-FFF2-40B4-BE49-F238E27FC236}">
                            <a16:creationId xmlns:a16="http://schemas.microsoft.com/office/drawing/2014/main" id="{9132EFA5-4621-4E6B-80EE-3FA8E45E9058}"/>
                          </a:ext>
                        </a:extLst>
                      </p:cNvPr>
                      <p:cNvSpPr>
                        <a:spLocks noChangeShapeType="1"/>
                      </p:cNvSpPr>
                      <p:nvPr/>
                    </p:nvSpPr>
                    <p:spPr bwMode="auto">
                      <a:xfrm rot="-5400000">
                        <a:off x="5143" y="2489"/>
                        <a:ext cx="0" cy="12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grpSp>
                <p:grpSp>
                  <p:nvGrpSpPr>
                    <p:cNvPr id="176" name="Group 173">
                      <a:extLst>
                        <a:ext uri="{FF2B5EF4-FFF2-40B4-BE49-F238E27FC236}">
                          <a16:creationId xmlns:a16="http://schemas.microsoft.com/office/drawing/2014/main" id="{AD98A9C1-A8FA-4C0D-85FD-53F3C09E0FDE}"/>
                        </a:ext>
                      </a:extLst>
                    </p:cNvPr>
                    <p:cNvGrpSpPr>
                      <a:grpSpLocks/>
                    </p:cNvGrpSpPr>
                    <p:nvPr/>
                  </p:nvGrpSpPr>
                  <p:grpSpPr bwMode="auto">
                    <a:xfrm>
                      <a:off x="3759" y="2410"/>
                      <a:ext cx="1665" cy="205"/>
                      <a:chOff x="117" y="2452"/>
                      <a:chExt cx="1665" cy="205"/>
                    </a:xfrm>
                  </p:grpSpPr>
                  <p:sp>
                    <p:nvSpPr>
                      <p:cNvPr id="180" name="Text Box 175">
                        <a:extLst>
                          <a:ext uri="{FF2B5EF4-FFF2-40B4-BE49-F238E27FC236}">
                            <a16:creationId xmlns:a16="http://schemas.microsoft.com/office/drawing/2014/main" id="{D592323C-6B25-49CB-88D9-7FE86518EA30}"/>
                          </a:ext>
                        </a:extLst>
                      </p:cNvPr>
                      <p:cNvSpPr txBox="1">
                        <a:spLocks noChangeArrowheads="1"/>
                      </p:cNvSpPr>
                      <p:nvPr/>
                    </p:nvSpPr>
                    <p:spPr bwMode="auto">
                      <a:xfrm>
                        <a:off x="411" y="2452"/>
                        <a:ext cx="914" cy="2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1600" b="1" kern="0" dirty="0">
                            <a:solidFill>
                              <a:srgbClr val="FF0000"/>
                            </a:solidFill>
                            <a:latin typeface="Meiryo UI" panose="020B0604030504040204" pitchFamily="50" charset="-128"/>
                            <a:ea typeface="Meiryo UI" panose="020B0604030504040204" pitchFamily="50" charset="-128"/>
                          </a:rPr>
                          <a:t>加工面</a:t>
                        </a:r>
                        <a:endParaRPr kumimoji="1" lang="ja-JP" altLang="en-US" sz="1600" b="1"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endParaRPr>
                      </a:p>
                    </p:txBody>
                  </p:sp>
                  <p:grpSp>
                    <p:nvGrpSpPr>
                      <p:cNvPr id="181" name="Group 176">
                        <a:extLst>
                          <a:ext uri="{FF2B5EF4-FFF2-40B4-BE49-F238E27FC236}">
                            <a16:creationId xmlns:a16="http://schemas.microsoft.com/office/drawing/2014/main" id="{C6E6CB97-CDDE-4E38-A537-81D8882F0310}"/>
                          </a:ext>
                        </a:extLst>
                      </p:cNvPr>
                      <p:cNvGrpSpPr>
                        <a:grpSpLocks/>
                      </p:cNvGrpSpPr>
                      <p:nvPr/>
                    </p:nvGrpSpPr>
                    <p:grpSpPr bwMode="auto">
                      <a:xfrm rot="-5400000">
                        <a:off x="905" y="1775"/>
                        <a:ext cx="89" cy="1665"/>
                        <a:chOff x="2022" y="2504"/>
                        <a:chExt cx="89" cy="1420"/>
                      </a:xfrm>
                    </p:grpSpPr>
                    <p:sp>
                      <p:nvSpPr>
                        <p:cNvPr id="182" name="Line 177">
                          <a:extLst>
                            <a:ext uri="{FF2B5EF4-FFF2-40B4-BE49-F238E27FC236}">
                              <a16:creationId xmlns:a16="http://schemas.microsoft.com/office/drawing/2014/main" id="{2A2CCE05-ADD0-4069-B6E7-8CA317F5C336}"/>
                            </a:ext>
                          </a:extLst>
                        </p:cNvPr>
                        <p:cNvSpPr>
                          <a:spLocks noChangeShapeType="1"/>
                        </p:cNvSpPr>
                        <p:nvPr/>
                      </p:nvSpPr>
                      <p:spPr bwMode="auto">
                        <a:xfrm>
                          <a:off x="2022" y="2512"/>
                          <a:ext cx="0" cy="1412"/>
                        </a:xfrm>
                        <a:prstGeom prst="line">
                          <a:avLst/>
                        </a:prstGeom>
                        <a:noFill/>
                        <a:ln w="476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grpSp>
                      <p:nvGrpSpPr>
                        <p:cNvPr id="183" name="Group 178">
                          <a:extLst>
                            <a:ext uri="{FF2B5EF4-FFF2-40B4-BE49-F238E27FC236}">
                              <a16:creationId xmlns:a16="http://schemas.microsoft.com/office/drawing/2014/main" id="{FC24A9F5-3642-4691-8A2F-889671A057ED}"/>
                            </a:ext>
                          </a:extLst>
                        </p:cNvPr>
                        <p:cNvGrpSpPr>
                          <a:grpSpLocks/>
                        </p:cNvGrpSpPr>
                        <p:nvPr/>
                      </p:nvGrpSpPr>
                      <p:grpSpPr bwMode="auto">
                        <a:xfrm>
                          <a:off x="2031" y="2504"/>
                          <a:ext cx="80" cy="240"/>
                          <a:chOff x="2031" y="2504"/>
                          <a:chExt cx="80" cy="240"/>
                        </a:xfrm>
                      </p:grpSpPr>
                      <p:sp>
                        <p:nvSpPr>
                          <p:cNvPr id="184" name="Line 179">
                            <a:extLst>
                              <a:ext uri="{FF2B5EF4-FFF2-40B4-BE49-F238E27FC236}">
                                <a16:creationId xmlns:a16="http://schemas.microsoft.com/office/drawing/2014/main" id="{EA61CC76-8984-4179-A89A-4C1EDAAFAB42}"/>
                              </a:ext>
                            </a:extLst>
                          </p:cNvPr>
                          <p:cNvSpPr>
                            <a:spLocks noChangeShapeType="1"/>
                          </p:cNvSpPr>
                          <p:nvPr/>
                        </p:nvSpPr>
                        <p:spPr bwMode="auto">
                          <a:xfrm flipH="1">
                            <a:off x="2031" y="2504"/>
                            <a:ext cx="68" cy="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185" name="Line 180">
                            <a:extLst>
                              <a:ext uri="{FF2B5EF4-FFF2-40B4-BE49-F238E27FC236}">
                                <a16:creationId xmlns:a16="http://schemas.microsoft.com/office/drawing/2014/main" id="{AAE151BB-EF6E-42AB-A362-1905EDDA6D7C}"/>
                              </a:ext>
                            </a:extLst>
                          </p:cNvPr>
                          <p:cNvSpPr>
                            <a:spLocks noChangeShapeType="1"/>
                          </p:cNvSpPr>
                          <p:nvPr/>
                        </p:nvSpPr>
                        <p:spPr bwMode="auto">
                          <a:xfrm flipH="1">
                            <a:off x="2035" y="2556"/>
                            <a:ext cx="68" cy="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186" name="Line 181">
                            <a:extLst>
                              <a:ext uri="{FF2B5EF4-FFF2-40B4-BE49-F238E27FC236}">
                                <a16:creationId xmlns:a16="http://schemas.microsoft.com/office/drawing/2014/main" id="{6A00E9A5-2DE3-413F-A690-B5E20759EB5A}"/>
                              </a:ext>
                            </a:extLst>
                          </p:cNvPr>
                          <p:cNvSpPr>
                            <a:spLocks noChangeShapeType="1"/>
                          </p:cNvSpPr>
                          <p:nvPr/>
                        </p:nvSpPr>
                        <p:spPr bwMode="auto">
                          <a:xfrm flipH="1">
                            <a:off x="2039" y="2604"/>
                            <a:ext cx="68" cy="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187" name="Line 182">
                            <a:extLst>
                              <a:ext uri="{FF2B5EF4-FFF2-40B4-BE49-F238E27FC236}">
                                <a16:creationId xmlns:a16="http://schemas.microsoft.com/office/drawing/2014/main" id="{D104DB41-1C9F-4661-9F68-684EE85EAAA8}"/>
                              </a:ext>
                            </a:extLst>
                          </p:cNvPr>
                          <p:cNvSpPr>
                            <a:spLocks noChangeShapeType="1"/>
                          </p:cNvSpPr>
                          <p:nvPr/>
                        </p:nvSpPr>
                        <p:spPr bwMode="auto">
                          <a:xfrm flipH="1">
                            <a:off x="2043" y="2652"/>
                            <a:ext cx="68" cy="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grpSp>
                  </p:grpSp>
                </p:grpSp>
                <p:sp>
                  <p:nvSpPr>
                    <p:cNvPr id="177" name="Text Box 183">
                      <a:extLst>
                        <a:ext uri="{FF2B5EF4-FFF2-40B4-BE49-F238E27FC236}">
                          <a16:creationId xmlns:a16="http://schemas.microsoft.com/office/drawing/2014/main" id="{88D5CB67-DFBF-4948-94A2-F539D78E201A}"/>
                        </a:ext>
                      </a:extLst>
                    </p:cNvPr>
                    <p:cNvSpPr txBox="1">
                      <a:spLocks noChangeArrowheads="1"/>
                    </p:cNvSpPr>
                    <p:nvPr/>
                  </p:nvSpPr>
                  <p:spPr bwMode="auto">
                    <a:xfrm rot="10800000" flipV="1">
                      <a:off x="3623" y="3971"/>
                      <a:ext cx="460" cy="1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1000" b="0" i="0" u="none" strike="noStrike" kern="0" cap="none" spc="0" normalizeH="0" baseline="0" noProof="0">
                          <a:ln>
                            <a:noFill/>
                          </a:ln>
                          <a:solidFill>
                            <a:srgbClr val="FFFFF7"/>
                          </a:solidFill>
                          <a:effectLst/>
                          <a:uLnTx/>
                          <a:uFillTx/>
                          <a:latin typeface="Meiryo UI" panose="020B0604030504040204" pitchFamily="50" charset="-128"/>
                          <a:ea typeface="Meiryo UI" panose="020B0604030504040204" pitchFamily="50" charset="-128"/>
                        </a:rPr>
                        <a:t>（個）</a:t>
                      </a:r>
                    </a:p>
                  </p:txBody>
                </p:sp>
                <p:sp>
                  <p:nvSpPr>
                    <p:cNvPr id="178" name="Text Box 184">
                      <a:extLst>
                        <a:ext uri="{FF2B5EF4-FFF2-40B4-BE49-F238E27FC236}">
                          <a16:creationId xmlns:a16="http://schemas.microsoft.com/office/drawing/2014/main" id="{0998455A-FDC8-41B7-98B8-2CCFC3CBA6B1}"/>
                        </a:ext>
                      </a:extLst>
                    </p:cNvPr>
                    <p:cNvSpPr txBox="1">
                      <a:spLocks noChangeArrowheads="1"/>
                    </p:cNvSpPr>
                    <p:nvPr/>
                  </p:nvSpPr>
                  <p:spPr bwMode="auto">
                    <a:xfrm>
                      <a:off x="4372" y="3985"/>
                      <a:ext cx="936" cy="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1" lang="en-US" altLang="ja-JP" sz="20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r>
                        <a:rPr kumimoji="1" lang="ja-JP" altLang="en-US" sz="20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新人</a:t>
                      </a:r>
                      <a:r>
                        <a:rPr kumimoji="1" lang="en-US" altLang="ja-JP" sz="20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p>
                  </p:txBody>
                </p:sp>
              </p:grpSp>
              <p:grpSp>
                <p:nvGrpSpPr>
                  <p:cNvPr id="167" name="Group 185">
                    <a:extLst>
                      <a:ext uri="{FF2B5EF4-FFF2-40B4-BE49-F238E27FC236}">
                        <a16:creationId xmlns:a16="http://schemas.microsoft.com/office/drawing/2014/main" id="{9C336372-38D9-4D8F-936C-4888603DF27C}"/>
                      </a:ext>
                    </a:extLst>
                  </p:cNvPr>
                  <p:cNvGrpSpPr>
                    <a:grpSpLocks/>
                  </p:cNvGrpSpPr>
                  <p:nvPr/>
                </p:nvGrpSpPr>
                <p:grpSpPr bwMode="auto">
                  <a:xfrm>
                    <a:off x="3728" y="3205"/>
                    <a:ext cx="1707" cy="173"/>
                    <a:chOff x="3728" y="3205"/>
                    <a:chExt cx="1707" cy="173"/>
                  </a:xfrm>
                </p:grpSpPr>
                <p:sp>
                  <p:nvSpPr>
                    <p:cNvPr id="168" name="Line 186">
                      <a:extLst>
                        <a:ext uri="{FF2B5EF4-FFF2-40B4-BE49-F238E27FC236}">
                          <a16:creationId xmlns:a16="http://schemas.microsoft.com/office/drawing/2014/main" id="{5CD563F6-59B6-4E3E-97D3-AFD3F3D81591}"/>
                        </a:ext>
                      </a:extLst>
                    </p:cNvPr>
                    <p:cNvSpPr>
                      <a:spLocks noChangeShapeType="1"/>
                    </p:cNvSpPr>
                    <p:nvPr/>
                  </p:nvSpPr>
                  <p:spPr bwMode="auto">
                    <a:xfrm rot="5400000" flipV="1">
                      <a:off x="4672" y="2523"/>
                      <a:ext cx="1" cy="1524"/>
                    </a:xfrm>
                    <a:prstGeom prst="line">
                      <a:avLst/>
                    </a:prstGeom>
                    <a:noFill/>
                    <a:ln w="38100">
                      <a:solidFill>
                        <a:schemeClr val="bg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endParaRPr>
                    </a:p>
                  </p:txBody>
                </p:sp>
                <p:grpSp>
                  <p:nvGrpSpPr>
                    <p:cNvPr id="169" name="Group 187">
                      <a:extLst>
                        <a:ext uri="{FF2B5EF4-FFF2-40B4-BE49-F238E27FC236}">
                          <a16:creationId xmlns:a16="http://schemas.microsoft.com/office/drawing/2014/main" id="{AF3459A9-0407-4C2B-B2B4-A3D2EFEFBDCE}"/>
                        </a:ext>
                      </a:extLst>
                    </p:cNvPr>
                    <p:cNvGrpSpPr>
                      <a:grpSpLocks/>
                    </p:cNvGrpSpPr>
                    <p:nvPr/>
                  </p:nvGrpSpPr>
                  <p:grpSpPr bwMode="auto">
                    <a:xfrm>
                      <a:off x="3728" y="3205"/>
                      <a:ext cx="220" cy="173"/>
                      <a:chOff x="2360" y="3668"/>
                      <a:chExt cx="220" cy="173"/>
                    </a:xfrm>
                  </p:grpSpPr>
                  <p:sp>
                    <p:nvSpPr>
                      <p:cNvPr id="170" name="Text Box 188">
                        <a:extLst>
                          <a:ext uri="{FF2B5EF4-FFF2-40B4-BE49-F238E27FC236}">
                            <a16:creationId xmlns:a16="http://schemas.microsoft.com/office/drawing/2014/main" id="{0E27F991-16CB-4EDF-9EFB-4449824A158E}"/>
                          </a:ext>
                        </a:extLst>
                      </p:cNvPr>
                      <p:cNvSpPr txBox="1">
                        <a:spLocks noChangeArrowheads="1"/>
                      </p:cNvSpPr>
                      <p:nvPr/>
                    </p:nvSpPr>
                    <p:spPr bwMode="auto">
                      <a:xfrm>
                        <a:off x="2360" y="3668"/>
                        <a:ext cx="220"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Ｘ</a:t>
                        </a:r>
                      </a:p>
                    </p:txBody>
                  </p:sp>
                  <p:sp>
                    <p:nvSpPr>
                      <p:cNvPr id="171" name="Line 189">
                        <a:extLst>
                          <a:ext uri="{FF2B5EF4-FFF2-40B4-BE49-F238E27FC236}">
                            <a16:creationId xmlns:a16="http://schemas.microsoft.com/office/drawing/2014/main" id="{9B7B8DC7-F2D2-47B5-8AFD-061E35C2A770}"/>
                          </a:ext>
                        </a:extLst>
                      </p:cNvPr>
                      <p:cNvSpPr>
                        <a:spLocks noChangeShapeType="1"/>
                      </p:cNvSpPr>
                      <p:nvPr/>
                    </p:nvSpPr>
                    <p:spPr bwMode="auto">
                      <a:xfrm>
                        <a:off x="2424" y="3676"/>
                        <a:ext cx="88" cy="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grpSp>
              </p:grpSp>
            </p:grpSp>
          </p:grpSp>
          <p:sp>
            <p:nvSpPr>
              <p:cNvPr id="163" name="Text Box 207">
                <a:extLst>
                  <a:ext uri="{FF2B5EF4-FFF2-40B4-BE49-F238E27FC236}">
                    <a16:creationId xmlns:a16="http://schemas.microsoft.com/office/drawing/2014/main" id="{608B9789-F308-47FC-95F0-3EDE33DB42C2}"/>
                  </a:ext>
                </a:extLst>
              </p:cNvPr>
              <p:cNvSpPr txBox="1">
                <a:spLocks noChangeArrowheads="1"/>
              </p:cNvSpPr>
              <p:nvPr/>
            </p:nvSpPr>
            <p:spPr bwMode="auto">
              <a:xfrm>
                <a:off x="3817" y="1956"/>
                <a:ext cx="798" cy="327"/>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700" b="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期間　：</a:t>
                </a:r>
                <a:r>
                  <a:rPr kumimoji="1" lang="en-US" altLang="ja-JP" sz="700" b="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1</a:t>
                </a:r>
                <a:r>
                  <a:rPr kumimoji="1" lang="ja-JP" altLang="en-US" sz="700" b="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月</a:t>
                </a:r>
                <a:r>
                  <a:rPr kumimoji="1" lang="en-US" altLang="ja-JP" sz="700" b="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18</a:t>
                </a:r>
                <a:r>
                  <a:rPr kumimoji="1" lang="ja-JP" altLang="en-US" sz="700" b="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日～</a:t>
                </a:r>
                <a:r>
                  <a:rPr kumimoji="1" lang="en-US" altLang="ja-JP" sz="700" b="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31</a:t>
                </a:r>
                <a:r>
                  <a:rPr kumimoji="1" lang="ja-JP" altLang="en-US" sz="700" b="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日</a:t>
                </a:r>
              </a:p>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700" b="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作成日：</a:t>
                </a:r>
                <a:r>
                  <a:rPr kumimoji="1" lang="en-US" altLang="ja-JP" sz="700" kern="0" dirty="0">
                    <a:solidFill>
                      <a:schemeClr val="bg1"/>
                    </a:solidFill>
                    <a:latin typeface="Meiryo UI" panose="020B0604030504040204" pitchFamily="50" charset="-128"/>
                    <a:ea typeface="Meiryo UI" panose="020B0604030504040204" pitchFamily="50" charset="-128"/>
                  </a:rPr>
                  <a:t>23</a:t>
                </a:r>
                <a:r>
                  <a:rPr kumimoji="1" lang="ja-JP" altLang="en-US" sz="700" b="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年</a:t>
                </a:r>
                <a:r>
                  <a:rPr kumimoji="1" lang="en-US" altLang="ja-JP" sz="700" kern="0" dirty="0">
                    <a:solidFill>
                      <a:schemeClr val="bg1"/>
                    </a:solidFill>
                    <a:latin typeface="Meiryo UI" panose="020B0604030504040204" pitchFamily="50" charset="-128"/>
                    <a:ea typeface="Meiryo UI" panose="020B0604030504040204" pitchFamily="50" charset="-128"/>
                  </a:rPr>
                  <a:t>11</a:t>
                </a:r>
                <a:r>
                  <a:rPr kumimoji="1" lang="ja-JP" altLang="en-US" sz="700" b="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月</a:t>
                </a:r>
                <a:r>
                  <a:rPr kumimoji="1" lang="en-US" altLang="ja-JP" sz="700" kern="0" dirty="0">
                    <a:solidFill>
                      <a:schemeClr val="bg1"/>
                    </a:solidFill>
                    <a:latin typeface="Meiryo UI" panose="020B0604030504040204" pitchFamily="50" charset="-128"/>
                    <a:ea typeface="Meiryo UI" panose="020B0604030504040204" pitchFamily="50" charset="-128"/>
                  </a:rPr>
                  <a:t>31</a:t>
                </a:r>
                <a:r>
                  <a:rPr kumimoji="1" lang="ja-JP" altLang="en-US" sz="700" b="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日</a:t>
                </a:r>
              </a:p>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700" b="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作成者：</a:t>
                </a:r>
                <a:r>
                  <a:rPr kumimoji="1" lang="ja-JP" altLang="en-US" sz="700" kern="0" dirty="0">
                    <a:solidFill>
                      <a:schemeClr val="bg1"/>
                    </a:solidFill>
                    <a:latin typeface="Meiryo UI" panose="020B0604030504040204" pitchFamily="50" charset="-128"/>
                    <a:ea typeface="Meiryo UI" panose="020B0604030504040204" pitchFamily="50" charset="-128"/>
                  </a:rPr>
                  <a:t>熊谷</a:t>
                </a:r>
                <a:endParaRPr kumimoji="1" lang="ja-JP" altLang="en-US" sz="700" b="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92" name="Text Box 97">
              <a:extLst>
                <a:ext uri="{FF2B5EF4-FFF2-40B4-BE49-F238E27FC236}">
                  <a16:creationId xmlns:a16="http://schemas.microsoft.com/office/drawing/2014/main" id="{483856EF-45BE-4DFB-AC5C-7EAF73C74F2E}"/>
                </a:ext>
              </a:extLst>
            </p:cNvPr>
            <p:cNvSpPr txBox="1">
              <a:spLocks noChangeArrowheads="1"/>
            </p:cNvSpPr>
            <p:nvPr/>
          </p:nvSpPr>
          <p:spPr bwMode="auto">
            <a:xfrm rot="10800000" flipV="1">
              <a:off x="4693329" y="4481406"/>
              <a:ext cx="730250"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ja-JP" altLang="en-US" sz="1000" b="1" dirty="0">
                  <a:solidFill>
                    <a:schemeClr val="bg1"/>
                  </a:solidFill>
                  <a:latin typeface="Meiryo UI" panose="020B0604030504040204" pitchFamily="50" charset="-128"/>
                  <a:ea typeface="Meiryo UI" panose="020B0604030504040204" pitchFamily="50" charset="-128"/>
                </a:rPr>
                <a:t>（回）</a:t>
              </a:r>
            </a:p>
          </p:txBody>
        </p:sp>
        <p:sp>
          <p:nvSpPr>
            <p:cNvPr id="293" name="Text Box 110">
              <a:extLst>
                <a:ext uri="{FF2B5EF4-FFF2-40B4-BE49-F238E27FC236}">
                  <a16:creationId xmlns:a16="http://schemas.microsoft.com/office/drawing/2014/main" id="{745D5337-385F-4AF3-96C4-F63958214E8B}"/>
                </a:ext>
              </a:extLst>
            </p:cNvPr>
            <p:cNvSpPr txBox="1">
              <a:spLocks noChangeArrowheads="1"/>
            </p:cNvSpPr>
            <p:nvPr/>
          </p:nvSpPr>
          <p:spPr bwMode="auto">
            <a:xfrm rot="10800000" flipV="1">
              <a:off x="6311000" y="4477348"/>
              <a:ext cx="400317" cy="274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ja-JP" sz="1200" b="1" dirty="0">
                  <a:solidFill>
                    <a:schemeClr val="bg1"/>
                  </a:solidFill>
                  <a:latin typeface="Meiryo UI" panose="020B0604030504040204" pitchFamily="50" charset="-128"/>
                  <a:ea typeface="Meiryo UI" panose="020B0604030504040204" pitchFamily="50" charset="-128"/>
                </a:rPr>
                <a:t>10</a:t>
              </a:r>
            </a:p>
          </p:txBody>
        </p:sp>
        <p:sp>
          <p:nvSpPr>
            <p:cNvPr id="294" name="Text Box 111">
              <a:extLst>
                <a:ext uri="{FF2B5EF4-FFF2-40B4-BE49-F238E27FC236}">
                  <a16:creationId xmlns:a16="http://schemas.microsoft.com/office/drawing/2014/main" id="{DD7632A6-F48C-4509-986E-C09B2ECBFAE3}"/>
                </a:ext>
              </a:extLst>
            </p:cNvPr>
            <p:cNvSpPr txBox="1">
              <a:spLocks noChangeArrowheads="1"/>
            </p:cNvSpPr>
            <p:nvPr/>
          </p:nvSpPr>
          <p:spPr bwMode="auto">
            <a:xfrm rot="10800000" flipV="1">
              <a:off x="5079832" y="4461798"/>
              <a:ext cx="406475" cy="274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ja-JP" sz="1200" b="1">
                  <a:solidFill>
                    <a:schemeClr val="bg1"/>
                  </a:solidFill>
                  <a:latin typeface="Meiryo UI" panose="020B0604030504040204" pitchFamily="50" charset="-128"/>
                  <a:ea typeface="Meiryo UI" panose="020B0604030504040204" pitchFamily="50" charset="-128"/>
                </a:rPr>
                <a:t>20</a:t>
              </a:r>
            </a:p>
          </p:txBody>
        </p:sp>
        <p:sp>
          <p:nvSpPr>
            <p:cNvPr id="295" name="Text Box 109">
              <a:extLst>
                <a:ext uri="{FF2B5EF4-FFF2-40B4-BE49-F238E27FC236}">
                  <a16:creationId xmlns:a16="http://schemas.microsoft.com/office/drawing/2014/main" id="{AC98BDCA-5274-4240-BA08-DC92C81FF644}"/>
                </a:ext>
              </a:extLst>
            </p:cNvPr>
            <p:cNvSpPr txBox="1">
              <a:spLocks noChangeArrowheads="1"/>
            </p:cNvSpPr>
            <p:nvPr/>
          </p:nvSpPr>
          <p:spPr bwMode="auto">
            <a:xfrm rot="10800000" flipV="1">
              <a:off x="7595423" y="4446105"/>
              <a:ext cx="400317" cy="274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ja-JP" sz="1200" b="1" dirty="0">
                  <a:solidFill>
                    <a:schemeClr val="bg1"/>
                  </a:solidFill>
                  <a:latin typeface="Meiryo UI" panose="020B0604030504040204" pitchFamily="50" charset="-128"/>
                  <a:ea typeface="Meiryo UI" panose="020B0604030504040204" pitchFamily="50" charset="-128"/>
                </a:rPr>
                <a:t>0</a:t>
              </a:r>
            </a:p>
          </p:txBody>
        </p:sp>
        <p:sp>
          <p:nvSpPr>
            <p:cNvPr id="296" name="Text Box 97">
              <a:extLst>
                <a:ext uri="{FF2B5EF4-FFF2-40B4-BE49-F238E27FC236}">
                  <a16:creationId xmlns:a16="http://schemas.microsoft.com/office/drawing/2014/main" id="{18311807-4B18-4BA5-B601-C4C00E5E88BF}"/>
                </a:ext>
              </a:extLst>
            </p:cNvPr>
            <p:cNvSpPr txBox="1">
              <a:spLocks noChangeArrowheads="1"/>
            </p:cNvSpPr>
            <p:nvPr/>
          </p:nvSpPr>
          <p:spPr bwMode="auto">
            <a:xfrm rot="10800000" flipV="1">
              <a:off x="7747768" y="1806617"/>
              <a:ext cx="730250"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ja-JP" altLang="en-US" sz="1000" b="1" dirty="0">
                  <a:solidFill>
                    <a:schemeClr val="bg1"/>
                  </a:solidFill>
                  <a:latin typeface="Meiryo UI" panose="020B0604030504040204" pitchFamily="50" charset="-128"/>
                  <a:ea typeface="Meiryo UI" panose="020B0604030504040204" pitchFamily="50" charset="-128"/>
                </a:rPr>
                <a:t>（</a:t>
              </a:r>
              <a:r>
                <a:rPr lang="en-US" altLang="ja-JP" sz="1000" b="1" dirty="0">
                  <a:solidFill>
                    <a:schemeClr val="bg1"/>
                  </a:solidFill>
                  <a:latin typeface="Meiryo UI" panose="020B0604030504040204" pitchFamily="50" charset="-128"/>
                  <a:ea typeface="Meiryo UI" panose="020B0604030504040204" pitchFamily="50" charset="-128"/>
                </a:rPr>
                <a:t>mm</a:t>
              </a:r>
              <a:r>
                <a:rPr lang="ja-JP" altLang="en-US" sz="1000" b="1" dirty="0">
                  <a:solidFill>
                    <a:schemeClr val="bg1"/>
                  </a:solidFill>
                  <a:latin typeface="Meiryo UI" panose="020B0604030504040204" pitchFamily="50" charset="-128"/>
                  <a:ea typeface="Meiryo UI" panose="020B0604030504040204" pitchFamily="50" charset="-128"/>
                </a:rPr>
                <a:t>）</a:t>
              </a:r>
            </a:p>
          </p:txBody>
        </p:sp>
      </p:grpSp>
      <p:grpSp>
        <p:nvGrpSpPr>
          <p:cNvPr id="302" name="グループ化 301">
            <a:extLst>
              <a:ext uri="{FF2B5EF4-FFF2-40B4-BE49-F238E27FC236}">
                <a16:creationId xmlns:a16="http://schemas.microsoft.com/office/drawing/2014/main" id="{E2E2B484-9D6F-4311-BFB1-2A31D9E76599}"/>
              </a:ext>
            </a:extLst>
          </p:cNvPr>
          <p:cNvGrpSpPr/>
          <p:nvPr/>
        </p:nvGrpSpPr>
        <p:grpSpPr>
          <a:xfrm>
            <a:off x="5364101" y="1584636"/>
            <a:ext cx="3159323" cy="3335337"/>
            <a:chOff x="850965" y="1430087"/>
            <a:chExt cx="3159323" cy="3335337"/>
          </a:xfrm>
        </p:grpSpPr>
        <p:grpSp>
          <p:nvGrpSpPr>
            <p:cNvPr id="303" name="Group 77">
              <a:extLst>
                <a:ext uri="{FF2B5EF4-FFF2-40B4-BE49-F238E27FC236}">
                  <a16:creationId xmlns:a16="http://schemas.microsoft.com/office/drawing/2014/main" id="{F566024C-4449-43B2-A74E-6E514B54B395}"/>
                </a:ext>
              </a:extLst>
            </p:cNvPr>
            <p:cNvGrpSpPr>
              <a:grpSpLocks/>
            </p:cNvGrpSpPr>
            <p:nvPr/>
          </p:nvGrpSpPr>
          <p:grpSpPr bwMode="auto">
            <a:xfrm>
              <a:off x="850965" y="1430087"/>
              <a:ext cx="2481263" cy="3335337"/>
              <a:chOff x="2142" y="2027"/>
              <a:chExt cx="1563" cy="2101"/>
            </a:xfrm>
          </p:grpSpPr>
          <p:grpSp>
            <p:nvGrpSpPr>
              <p:cNvPr id="312" name="Group 81">
                <a:extLst>
                  <a:ext uri="{FF2B5EF4-FFF2-40B4-BE49-F238E27FC236}">
                    <a16:creationId xmlns:a16="http://schemas.microsoft.com/office/drawing/2014/main" id="{AAAF3FB5-136E-4A0C-BBB0-E89ED9AC9820}"/>
                  </a:ext>
                </a:extLst>
              </p:cNvPr>
              <p:cNvGrpSpPr>
                <a:grpSpLocks/>
              </p:cNvGrpSpPr>
              <p:nvPr/>
            </p:nvGrpSpPr>
            <p:grpSpPr bwMode="auto">
              <a:xfrm>
                <a:off x="2174" y="2336"/>
                <a:ext cx="287" cy="1792"/>
                <a:chOff x="3750" y="164"/>
                <a:chExt cx="598" cy="1300"/>
              </a:xfrm>
            </p:grpSpPr>
            <p:sp>
              <p:nvSpPr>
                <p:cNvPr id="357" name="AutoShape 82">
                  <a:extLst>
                    <a:ext uri="{FF2B5EF4-FFF2-40B4-BE49-F238E27FC236}">
                      <a16:creationId xmlns:a16="http://schemas.microsoft.com/office/drawing/2014/main" id="{38E2D4AD-0694-4822-95E8-A3F18794C026}"/>
                    </a:ext>
                  </a:extLst>
                </p:cNvPr>
                <p:cNvSpPr>
                  <a:spLocks noChangeArrowheads="1"/>
                </p:cNvSpPr>
                <p:nvPr/>
              </p:nvSpPr>
              <p:spPr bwMode="auto">
                <a:xfrm flipV="1">
                  <a:off x="3750" y="509"/>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chemeClr val="bg1"/>
                    </a:solidFill>
                    <a:effectLst/>
                    <a:uLnTx/>
                    <a:uFillTx/>
                    <a:latin typeface="Arial" panose="020B0604020202020204" pitchFamily="34" charset="0"/>
                    <a:ea typeface="HG創英角ﾎﾟｯﾌﾟ体" panose="040B0A09000000000000" pitchFamily="49" charset="-128"/>
                  </a:endParaRPr>
                </a:p>
              </p:txBody>
            </p:sp>
            <p:sp>
              <p:nvSpPr>
                <p:cNvPr id="358" name="Rectangle 83">
                  <a:extLst>
                    <a:ext uri="{FF2B5EF4-FFF2-40B4-BE49-F238E27FC236}">
                      <a16:creationId xmlns:a16="http://schemas.microsoft.com/office/drawing/2014/main" id="{DF85C451-427C-4793-961A-C34759B9331B}"/>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dirty="0">
                    <a:ln>
                      <a:noFill/>
                    </a:ln>
                    <a:solidFill>
                      <a:schemeClr val="bg1"/>
                    </a:solidFill>
                    <a:effectLst/>
                    <a:uLnTx/>
                    <a:uFillTx/>
                    <a:latin typeface="Arial" panose="020B0604020202020204" pitchFamily="34" charset="0"/>
                    <a:ea typeface="HG創英角ﾎﾟｯﾌﾟ体" panose="040B0A09000000000000" pitchFamily="49" charset="-128"/>
                  </a:endParaRPr>
                </a:p>
              </p:txBody>
            </p:sp>
            <p:sp>
              <p:nvSpPr>
                <p:cNvPr id="363" name="Rectangle 84">
                  <a:extLst>
                    <a:ext uri="{FF2B5EF4-FFF2-40B4-BE49-F238E27FC236}">
                      <a16:creationId xmlns:a16="http://schemas.microsoft.com/office/drawing/2014/main" id="{77B38A25-C98C-4C2F-B66D-1AF69B90FA19}"/>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chemeClr val="bg1"/>
                    </a:solidFill>
                    <a:effectLst/>
                    <a:uLnTx/>
                    <a:uFillTx/>
                    <a:latin typeface="Arial" panose="020B0604020202020204" pitchFamily="34" charset="0"/>
                    <a:ea typeface="HG創英角ﾎﾟｯﾌﾟ体" panose="040B0A09000000000000" pitchFamily="49" charset="-128"/>
                  </a:endParaRPr>
                </a:p>
              </p:txBody>
            </p:sp>
          </p:grpSp>
          <p:sp>
            <p:nvSpPr>
              <p:cNvPr id="340" name="Text Box 85">
                <a:extLst>
                  <a:ext uri="{FF2B5EF4-FFF2-40B4-BE49-F238E27FC236}">
                    <a16:creationId xmlns:a16="http://schemas.microsoft.com/office/drawing/2014/main" id="{3C326F8C-C04C-448C-B48B-8F0D1C9C0635}"/>
                  </a:ext>
                </a:extLst>
              </p:cNvPr>
              <p:cNvSpPr txBox="1">
                <a:spLocks noChangeArrowheads="1"/>
              </p:cNvSpPr>
              <p:nvPr/>
            </p:nvSpPr>
            <p:spPr bwMode="auto">
              <a:xfrm>
                <a:off x="2496" y="3767"/>
                <a:ext cx="982" cy="2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1" lang="en-US" altLang="ja-JP" sz="2000" b="1" kern="0" dirty="0">
                    <a:solidFill>
                      <a:schemeClr val="bg1"/>
                    </a:solidFill>
                    <a:latin typeface="ＭＳ Ｐゴシック" panose="020B0600070205080204" pitchFamily="50" charset="-128"/>
                    <a:ea typeface="ＭＳ Ｐゴシック" panose="020B0600070205080204" pitchFamily="50" charset="-128"/>
                  </a:rPr>
                  <a:t>4.5</a:t>
                </a:r>
                <a:r>
                  <a:rPr kumimoji="1" lang="en-US" altLang="ja-JP" sz="2000" b="1" i="0" u="none" strike="noStrike" kern="0" cap="none" spc="0" normalizeH="0" baseline="0" noProof="0" dirty="0">
                    <a:ln>
                      <a:noFill/>
                    </a:ln>
                    <a:solidFill>
                      <a:schemeClr val="bg1"/>
                    </a:solidFill>
                    <a:effectLst/>
                    <a:uLnTx/>
                    <a:uFillTx/>
                    <a:latin typeface="ＭＳ Ｐゴシック" panose="020B0600070205080204" pitchFamily="50" charset="-128"/>
                    <a:ea typeface="ＭＳ Ｐゴシック" panose="020B0600070205080204" pitchFamily="50" charset="-128"/>
                  </a:rPr>
                  <a:t>㎜</a:t>
                </a:r>
                <a:r>
                  <a:rPr kumimoji="1" lang="ja-JP" altLang="en-US" sz="2000" b="1" i="0" u="none" strike="noStrike" kern="0" cap="none" spc="0" normalizeH="0" baseline="0" noProof="0" dirty="0">
                    <a:ln>
                      <a:noFill/>
                    </a:ln>
                    <a:solidFill>
                      <a:schemeClr val="bg1"/>
                    </a:solidFill>
                    <a:effectLst/>
                    <a:uLnTx/>
                    <a:uFillTx/>
                    <a:latin typeface="ＭＳ Ｐゴシック" panose="020B0600070205080204" pitchFamily="50" charset="-128"/>
                    <a:ea typeface="ＭＳ Ｐゴシック" panose="020B0600070205080204" pitchFamily="50" charset="-128"/>
                  </a:rPr>
                  <a:t>（基準）</a:t>
                </a:r>
              </a:p>
            </p:txBody>
          </p:sp>
          <p:sp>
            <p:nvSpPr>
              <p:cNvPr id="349" name="Text Box 86">
                <a:extLst>
                  <a:ext uri="{FF2B5EF4-FFF2-40B4-BE49-F238E27FC236}">
                    <a16:creationId xmlns:a16="http://schemas.microsoft.com/office/drawing/2014/main" id="{B4178AA4-647D-4A84-B5B8-AE7E25973090}"/>
                  </a:ext>
                </a:extLst>
              </p:cNvPr>
              <p:cNvSpPr txBox="1">
                <a:spLocks noChangeArrowheads="1"/>
              </p:cNvSpPr>
              <p:nvPr/>
            </p:nvSpPr>
            <p:spPr bwMode="auto">
              <a:xfrm>
                <a:off x="2525" y="2027"/>
                <a:ext cx="759"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24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拡大図</a:t>
                </a:r>
              </a:p>
            </p:txBody>
          </p:sp>
          <p:grpSp>
            <p:nvGrpSpPr>
              <p:cNvPr id="350" name="Group 87">
                <a:extLst>
                  <a:ext uri="{FF2B5EF4-FFF2-40B4-BE49-F238E27FC236}">
                    <a16:creationId xmlns:a16="http://schemas.microsoft.com/office/drawing/2014/main" id="{8CD53870-081D-4311-ABD3-C89B2A055AF7}"/>
                  </a:ext>
                </a:extLst>
              </p:cNvPr>
              <p:cNvGrpSpPr>
                <a:grpSpLocks/>
              </p:cNvGrpSpPr>
              <p:nvPr/>
            </p:nvGrpSpPr>
            <p:grpSpPr bwMode="auto">
              <a:xfrm flipH="1">
                <a:off x="3410" y="2300"/>
                <a:ext cx="287" cy="1822"/>
                <a:chOff x="3750" y="164"/>
                <a:chExt cx="598" cy="1300"/>
              </a:xfrm>
            </p:grpSpPr>
            <p:sp>
              <p:nvSpPr>
                <p:cNvPr id="354" name="AutoShape 88">
                  <a:extLst>
                    <a:ext uri="{FF2B5EF4-FFF2-40B4-BE49-F238E27FC236}">
                      <a16:creationId xmlns:a16="http://schemas.microsoft.com/office/drawing/2014/main" id="{18FC4B51-1C92-48B6-B72A-BBD6D86AA31F}"/>
                    </a:ext>
                  </a:extLst>
                </p:cNvPr>
                <p:cNvSpPr>
                  <a:spLocks noChangeArrowheads="1"/>
                </p:cNvSpPr>
                <p:nvPr/>
              </p:nvSpPr>
              <p:spPr bwMode="auto">
                <a:xfrm flipV="1">
                  <a:off x="3750" y="509"/>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chemeClr val="bg1"/>
                    </a:solidFill>
                    <a:effectLst/>
                    <a:uLnTx/>
                    <a:uFillTx/>
                    <a:latin typeface="Arial" panose="020B0604020202020204" pitchFamily="34" charset="0"/>
                    <a:ea typeface="HG創英角ﾎﾟｯﾌﾟ体" panose="040B0A09000000000000" pitchFamily="49" charset="-128"/>
                  </a:endParaRPr>
                </a:p>
              </p:txBody>
            </p:sp>
            <p:sp>
              <p:nvSpPr>
                <p:cNvPr id="355" name="Rectangle 89">
                  <a:extLst>
                    <a:ext uri="{FF2B5EF4-FFF2-40B4-BE49-F238E27FC236}">
                      <a16:creationId xmlns:a16="http://schemas.microsoft.com/office/drawing/2014/main" id="{8EDA11CE-9FB8-4B85-9D3B-749CFC2D1139}"/>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chemeClr val="bg1"/>
                    </a:solidFill>
                    <a:effectLst/>
                    <a:uLnTx/>
                    <a:uFillTx/>
                    <a:latin typeface="Arial" panose="020B0604020202020204" pitchFamily="34" charset="0"/>
                    <a:ea typeface="HG創英角ﾎﾟｯﾌﾟ体" panose="040B0A09000000000000" pitchFamily="49" charset="-128"/>
                  </a:endParaRPr>
                </a:p>
              </p:txBody>
            </p:sp>
            <p:sp>
              <p:nvSpPr>
                <p:cNvPr id="356" name="Rectangle 90">
                  <a:extLst>
                    <a:ext uri="{FF2B5EF4-FFF2-40B4-BE49-F238E27FC236}">
                      <a16:creationId xmlns:a16="http://schemas.microsoft.com/office/drawing/2014/main" id="{3D4D21AA-6545-45D2-A054-FACB1EC7D237}"/>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chemeClr val="bg1"/>
                    </a:solidFill>
                    <a:effectLst/>
                    <a:uLnTx/>
                    <a:uFillTx/>
                    <a:latin typeface="Arial" panose="020B0604020202020204" pitchFamily="34" charset="0"/>
                    <a:ea typeface="HG創英角ﾎﾟｯﾌﾟ体" panose="040B0A09000000000000" pitchFamily="49" charset="-128"/>
                  </a:endParaRPr>
                </a:p>
              </p:txBody>
            </p:sp>
          </p:grpSp>
          <p:sp>
            <p:nvSpPr>
              <p:cNvPr id="351" name="Rectangle 91">
                <a:extLst>
                  <a:ext uri="{FF2B5EF4-FFF2-40B4-BE49-F238E27FC236}">
                    <a16:creationId xmlns:a16="http://schemas.microsoft.com/office/drawing/2014/main" id="{B34668CD-F888-4639-8FF2-01E940CFF2D1}"/>
                  </a:ext>
                </a:extLst>
              </p:cNvPr>
              <p:cNvSpPr>
                <a:spLocks noChangeArrowheads="1"/>
              </p:cNvSpPr>
              <p:nvPr/>
            </p:nvSpPr>
            <p:spPr bwMode="auto">
              <a:xfrm>
                <a:off x="2142" y="2546"/>
                <a:ext cx="1563" cy="144"/>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chemeClr val="bg1"/>
                  </a:solidFill>
                  <a:effectLst/>
                  <a:uLnTx/>
                  <a:uFillTx/>
                  <a:latin typeface="Arial" panose="020B0604020202020204" pitchFamily="34" charset="0"/>
                  <a:ea typeface="HG創英角ﾎﾟｯﾌﾟ体" panose="040B0A09000000000000" pitchFamily="49" charset="-128"/>
                </a:endParaRPr>
              </a:p>
            </p:txBody>
          </p:sp>
          <p:sp>
            <p:nvSpPr>
              <p:cNvPr id="352" name="Text Box 92">
                <a:extLst>
                  <a:ext uri="{FF2B5EF4-FFF2-40B4-BE49-F238E27FC236}">
                    <a16:creationId xmlns:a16="http://schemas.microsoft.com/office/drawing/2014/main" id="{2C933C0E-EE37-4910-952C-C3C8D8054131}"/>
                  </a:ext>
                </a:extLst>
              </p:cNvPr>
              <p:cNvSpPr txBox="1">
                <a:spLocks noChangeArrowheads="1"/>
              </p:cNvSpPr>
              <p:nvPr/>
            </p:nvSpPr>
            <p:spPr bwMode="auto">
              <a:xfrm>
                <a:off x="2309" y="2502"/>
                <a:ext cx="1293" cy="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16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　　</a:t>
                </a:r>
                <a:r>
                  <a:rPr kumimoji="1" lang="en-US" altLang="ja-JP" sz="16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0㎜</a:t>
                </a:r>
                <a:r>
                  <a:rPr kumimoji="1" lang="ja-JP" altLang="en-US" sz="16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（加工面）</a:t>
                </a:r>
              </a:p>
            </p:txBody>
          </p:sp>
          <p:sp>
            <p:nvSpPr>
              <p:cNvPr id="353" name="Line 93">
                <a:extLst>
                  <a:ext uri="{FF2B5EF4-FFF2-40B4-BE49-F238E27FC236}">
                    <a16:creationId xmlns:a16="http://schemas.microsoft.com/office/drawing/2014/main" id="{A5BD5A6C-8A5D-4CF0-8A0D-23FD583AB167}"/>
                  </a:ext>
                </a:extLst>
              </p:cNvPr>
              <p:cNvSpPr>
                <a:spLocks noChangeShapeType="1"/>
              </p:cNvSpPr>
              <p:nvPr/>
            </p:nvSpPr>
            <p:spPr bwMode="auto">
              <a:xfrm flipV="1">
                <a:off x="2178" y="3751"/>
                <a:ext cx="1519" cy="0"/>
              </a:xfrm>
              <a:prstGeom prst="line">
                <a:avLst/>
              </a:prstGeom>
              <a:noFill/>
              <a:ln w="1016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chemeClr val="bg1"/>
                  </a:solidFill>
                  <a:effectLst/>
                  <a:uLnTx/>
                  <a:uFillTx/>
                  <a:latin typeface="Arial" panose="020B0604020202020204" pitchFamily="34" charset="0"/>
                  <a:ea typeface="HG創英角ﾎﾟｯﾌﾟ体" panose="040B0A09000000000000" pitchFamily="49" charset="-128"/>
                </a:endParaRPr>
              </a:p>
            </p:txBody>
          </p:sp>
        </p:grpSp>
        <p:sp>
          <p:nvSpPr>
            <p:cNvPr id="304" name="Text Box 151">
              <a:extLst>
                <a:ext uri="{FF2B5EF4-FFF2-40B4-BE49-F238E27FC236}">
                  <a16:creationId xmlns:a16="http://schemas.microsoft.com/office/drawing/2014/main" id="{7C5AB2D5-0ECF-49A9-ABF0-BE5CD471826E}"/>
                </a:ext>
              </a:extLst>
            </p:cNvPr>
            <p:cNvSpPr txBox="1">
              <a:spLocks noChangeArrowheads="1"/>
            </p:cNvSpPr>
            <p:nvPr/>
          </p:nvSpPr>
          <p:spPr bwMode="auto">
            <a:xfrm rot="10800000" flipV="1">
              <a:off x="3360534" y="4031317"/>
              <a:ext cx="649754" cy="261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100" b="1" kern="0" dirty="0">
                  <a:solidFill>
                    <a:schemeClr val="bg1"/>
                  </a:solidFill>
                  <a:latin typeface="Meiryo UI" panose="020B0604030504040204" pitchFamily="50" charset="-128"/>
                  <a:ea typeface="Meiryo UI" panose="020B0604030504040204" pitchFamily="50" charset="-128"/>
                </a:rPr>
                <a:t>4</a:t>
              </a:r>
              <a:r>
                <a:rPr kumimoji="1" lang="en-US" altLang="ja-JP" sz="11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.5</a:t>
              </a:r>
            </a:p>
          </p:txBody>
        </p:sp>
        <p:sp>
          <p:nvSpPr>
            <p:cNvPr id="307" name="Text Box 152">
              <a:extLst>
                <a:ext uri="{FF2B5EF4-FFF2-40B4-BE49-F238E27FC236}">
                  <a16:creationId xmlns:a16="http://schemas.microsoft.com/office/drawing/2014/main" id="{D34B7779-3BBE-48A8-B510-9D1EC3315D26}"/>
                </a:ext>
              </a:extLst>
            </p:cNvPr>
            <p:cNvSpPr txBox="1">
              <a:spLocks noChangeArrowheads="1"/>
            </p:cNvSpPr>
            <p:nvPr/>
          </p:nvSpPr>
          <p:spPr bwMode="auto">
            <a:xfrm rot="10800000" flipV="1">
              <a:off x="3362073" y="3624352"/>
              <a:ext cx="648214" cy="261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1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3.5</a:t>
              </a:r>
            </a:p>
          </p:txBody>
        </p:sp>
        <p:sp>
          <p:nvSpPr>
            <p:cNvPr id="308" name="Text Box 153">
              <a:extLst>
                <a:ext uri="{FF2B5EF4-FFF2-40B4-BE49-F238E27FC236}">
                  <a16:creationId xmlns:a16="http://schemas.microsoft.com/office/drawing/2014/main" id="{7B956EC7-9756-48EA-9647-0886A5143A17}"/>
                </a:ext>
              </a:extLst>
            </p:cNvPr>
            <p:cNvSpPr txBox="1">
              <a:spLocks noChangeArrowheads="1"/>
            </p:cNvSpPr>
            <p:nvPr/>
          </p:nvSpPr>
          <p:spPr bwMode="auto">
            <a:xfrm rot="10800000" flipV="1">
              <a:off x="3343597" y="3148644"/>
              <a:ext cx="648214" cy="261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100" b="1" kern="0" dirty="0">
                  <a:solidFill>
                    <a:schemeClr val="bg1"/>
                  </a:solidFill>
                  <a:latin typeface="Meiryo UI" panose="020B0604030504040204" pitchFamily="50" charset="-128"/>
                  <a:ea typeface="Meiryo UI" panose="020B0604030504040204" pitchFamily="50" charset="-128"/>
                </a:rPr>
                <a:t>2.5</a:t>
              </a:r>
              <a:endParaRPr kumimoji="1" lang="en-US" altLang="ja-JP" sz="11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309" name="Text Box 154">
              <a:extLst>
                <a:ext uri="{FF2B5EF4-FFF2-40B4-BE49-F238E27FC236}">
                  <a16:creationId xmlns:a16="http://schemas.microsoft.com/office/drawing/2014/main" id="{BE44595C-6E5E-4A09-94AD-0DE960DB149C}"/>
                </a:ext>
              </a:extLst>
            </p:cNvPr>
            <p:cNvSpPr txBox="1">
              <a:spLocks noChangeArrowheads="1"/>
            </p:cNvSpPr>
            <p:nvPr/>
          </p:nvSpPr>
          <p:spPr bwMode="auto">
            <a:xfrm rot="10800000" flipV="1">
              <a:off x="3422122" y="2202728"/>
              <a:ext cx="498863" cy="261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1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0</a:t>
              </a:r>
            </a:p>
          </p:txBody>
        </p:sp>
        <p:sp>
          <p:nvSpPr>
            <p:cNvPr id="310" name="Text Box 158">
              <a:extLst>
                <a:ext uri="{FF2B5EF4-FFF2-40B4-BE49-F238E27FC236}">
                  <a16:creationId xmlns:a16="http://schemas.microsoft.com/office/drawing/2014/main" id="{6A332F46-DECD-4DF5-9988-0EB0AB948C0B}"/>
                </a:ext>
              </a:extLst>
            </p:cNvPr>
            <p:cNvSpPr txBox="1">
              <a:spLocks noChangeArrowheads="1"/>
            </p:cNvSpPr>
            <p:nvPr/>
          </p:nvSpPr>
          <p:spPr bwMode="auto">
            <a:xfrm rot="10800000" flipV="1">
              <a:off x="3362073" y="2642689"/>
              <a:ext cx="648214" cy="261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100" b="1" kern="0" dirty="0">
                  <a:solidFill>
                    <a:schemeClr val="bg1"/>
                  </a:solidFill>
                  <a:latin typeface="Meiryo UI" panose="020B0604030504040204" pitchFamily="50" charset="-128"/>
                  <a:ea typeface="Meiryo UI" panose="020B0604030504040204" pitchFamily="50" charset="-128"/>
                </a:rPr>
                <a:t>1.5</a:t>
              </a:r>
              <a:endParaRPr kumimoji="1" lang="en-US" altLang="ja-JP" sz="11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311" name="Text Box 145">
              <a:extLst>
                <a:ext uri="{FF2B5EF4-FFF2-40B4-BE49-F238E27FC236}">
                  <a16:creationId xmlns:a16="http://schemas.microsoft.com/office/drawing/2014/main" id="{8E56C9B2-3E3B-4DEE-846F-D8B9E96438A9}"/>
                </a:ext>
              </a:extLst>
            </p:cNvPr>
            <p:cNvSpPr txBox="1">
              <a:spLocks noChangeArrowheads="1"/>
            </p:cNvSpPr>
            <p:nvPr/>
          </p:nvSpPr>
          <p:spPr bwMode="auto">
            <a:xfrm rot="10800000" flipV="1">
              <a:off x="3363613" y="1832888"/>
              <a:ext cx="646674" cy="261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1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-0.40</a:t>
              </a:r>
            </a:p>
          </p:txBody>
        </p:sp>
      </p:grpSp>
      <p:grpSp>
        <p:nvGrpSpPr>
          <p:cNvPr id="261" name="Group 50">
            <a:extLst>
              <a:ext uri="{FF2B5EF4-FFF2-40B4-BE49-F238E27FC236}">
                <a16:creationId xmlns:a16="http://schemas.microsoft.com/office/drawing/2014/main" id="{0636B5F0-CF60-4FF1-8FB8-4946CD238B13}"/>
              </a:ext>
            </a:extLst>
          </p:cNvPr>
          <p:cNvGrpSpPr>
            <a:grpSpLocks/>
          </p:cNvGrpSpPr>
          <p:nvPr/>
        </p:nvGrpSpPr>
        <p:grpSpPr bwMode="auto">
          <a:xfrm>
            <a:off x="482939" y="2606147"/>
            <a:ext cx="2849563" cy="1746251"/>
            <a:chOff x="32" y="2667"/>
            <a:chExt cx="1795" cy="1100"/>
          </a:xfrm>
        </p:grpSpPr>
        <p:grpSp>
          <p:nvGrpSpPr>
            <p:cNvPr id="262" name="Group 51">
              <a:extLst>
                <a:ext uri="{FF2B5EF4-FFF2-40B4-BE49-F238E27FC236}">
                  <a16:creationId xmlns:a16="http://schemas.microsoft.com/office/drawing/2014/main" id="{8A74FCB3-6007-45CA-95A1-A808EF495447}"/>
                </a:ext>
              </a:extLst>
            </p:cNvPr>
            <p:cNvGrpSpPr>
              <a:grpSpLocks/>
            </p:cNvGrpSpPr>
            <p:nvPr/>
          </p:nvGrpSpPr>
          <p:grpSpPr bwMode="auto">
            <a:xfrm>
              <a:off x="552" y="2667"/>
              <a:ext cx="1265" cy="1100"/>
              <a:chOff x="570" y="2667"/>
              <a:chExt cx="1265" cy="1100"/>
            </a:xfrm>
          </p:grpSpPr>
          <p:sp>
            <p:nvSpPr>
              <p:cNvPr id="274" name="Rectangle 52">
                <a:extLst>
                  <a:ext uri="{FF2B5EF4-FFF2-40B4-BE49-F238E27FC236}">
                    <a16:creationId xmlns:a16="http://schemas.microsoft.com/office/drawing/2014/main" id="{A7A880A0-E38E-4895-8FC3-8A4FC3054369}"/>
                  </a:ext>
                </a:extLst>
              </p:cNvPr>
              <p:cNvSpPr>
                <a:spLocks noChangeArrowheads="1"/>
              </p:cNvSpPr>
              <p:nvPr/>
            </p:nvSpPr>
            <p:spPr bwMode="auto">
              <a:xfrm rot="-5400000">
                <a:off x="1658" y="2741"/>
                <a:ext cx="251" cy="103"/>
              </a:xfrm>
              <a:prstGeom prst="rect">
                <a:avLst/>
              </a:prstGeom>
              <a:solidFill>
                <a:srgbClr val="C0C0C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275" name="Rectangle 53">
                <a:extLst>
                  <a:ext uri="{FF2B5EF4-FFF2-40B4-BE49-F238E27FC236}">
                    <a16:creationId xmlns:a16="http://schemas.microsoft.com/office/drawing/2014/main" id="{27BA0F2D-1B3B-41AA-B592-63C075C5B4F6}"/>
                  </a:ext>
                </a:extLst>
              </p:cNvPr>
              <p:cNvSpPr>
                <a:spLocks noChangeArrowheads="1"/>
              </p:cNvSpPr>
              <p:nvPr/>
            </p:nvSpPr>
            <p:spPr bwMode="auto">
              <a:xfrm rot="16200000">
                <a:off x="1592" y="2973"/>
                <a:ext cx="271" cy="208"/>
              </a:xfrm>
              <a:prstGeom prst="rect">
                <a:avLst/>
              </a:prstGeom>
              <a:solidFill>
                <a:srgbClr val="C0C0C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276" name="Rectangle 54">
                <a:extLst>
                  <a:ext uri="{FF2B5EF4-FFF2-40B4-BE49-F238E27FC236}">
                    <a16:creationId xmlns:a16="http://schemas.microsoft.com/office/drawing/2014/main" id="{2D665D59-94F9-4F5B-8B74-9D86000040C2}"/>
                  </a:ext>
                </a:extLst>
              </p:cNvPr>
              <p:cNvSpPr>
                <a:spLocks noChangeArrowheads="1"/>
              </p:cNvSpPr>
              <p:nvPr/>
            </p:nvSpPr>
            <p:spPr bwMode="auto">
              <a:xfrm rot="16200000">
                <a:off x="1480" y="3147"/>
                <a:ext cx="250" cy="440"/>
              </a:xfrm>
              <a:prstGeom prst="rect">
                <a:avLst/>
              </a:prstGeom>
              <a:solidFill>
                <a:srgbClr val="C0C0C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sp>
            <p:nvSpPr>
              <p:cNvPr id="277" name="Rectangle 55">
                <a:extLst>
                  <a:ext uri="{FF2B5EF4-FFF2-40B4-BE49-F238E27FC236}">
                    <a16:creationId xmlns:a16="http://schemas.microsoft.com/office/drawing/2014/main" id="{8156F196-5433-4666-A59F-FE5690F2CC14}"/>
                  </a:ext>
                </a:extLst>
              </p:cNvPr>
              <p:cNvSpPr>
                <a:spLocks noChangeArrowheads="1"/>
              </p:cNvSpPr>
              <p:nvPr/>
            </p:nvSpPr>
            <p:spPr bwMode="auto">
              <a:xfrm rot="-5400000">
                <a:off x="1074" y="3008"/>
                <a:ext cx="255" cy="1264"/>
              </a:xfrm>
              <a:prstGeom prst="rect">
                <a:avLst/>
              </a:prstGeom>
              <a:solidFill>
                <a:srgbClr val="C0C0C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grpSp>
        <p:grpSp>
          <p:nvGrpSpPr>
            <p:cNvPr id="263" name="Group 56">
              <a:extLst>
                <a:ext uri="{FF2B5EF4-FFF2-40B4-BE49-F238E27FC236}">
                  <a16:creationId xmlns:a16="http://schemas.microsoft.com/office/drawing/2014/main" id="{25CAC8BF-FD10-4B79-99AB-2F891747CF51}"/>
                </a:ext>
              </a:extLst>
            </p:cNvPr>
            <p:cNvGrpSpPr>
              <a:grpSpLocks/>
            </p:cNvGrpSpPr>
            <p:nvPr/>
          </p:nvGrpSpPr>
          <p:grpSpPr bwMode="auto">
            <a:xfrm>
              <a:off x="32" y="3493"/>
              <a:ext cx="1795" cy="173"/>
              <a:chOff x="50" y="3493"/>
              <a:chExt cx="1795" cy="173"/>
            </a:xfrm>
          </p:grpSpPr>
          <p:sp>
            <p:nvSpPr>
              <p:cNvPr id="270" name="Line 57">
                <a:extLst>
                  <a:ext uri="{FF2B5EF4-FFF2-40B4-BE49-F238E27FC236}">
                    <a16:creationId xmlns:a16="http://schemas.microsoft.com/office/drawing/2014/main" id="{6104B0F1-E57D-449F-99F0-99F72A4ABF33}"/>
                  </a:ext>
                </a:extLst>
              </p:cNvPr>
              <p:cNvSpPr>
                <a:spLocks noChangeShapeType="1"/>
              </p:cNvSpPr>
              <p:nvPr/>
            </p:nvSpPr>
            <p:spPr bwMode="auto">
              <a:xfrm rot="5400000" flipV="1">
                <a:off x="1038" y="2773"/>
                <a:ext cx="1" cy="1612"/>
              </a:xfrm>
              <a:prstGeom prst="line">
                <a:avLst/>
              </a:prstGeom>
              <a:noFill/>
              <a:ln w="38100">
                <a:solidFill>
                  <a:srgbClr val="0070C0"/>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grpSp>
            <p:nvGrpSpPr>
              <p:cNvPr id="271" name="Group 58">
                <a:extLst>
                  <a:ext uri="{FF2B5EF4-FFF2-40B4-BE49-F238E27FC236}">
                    <a16:creationId xmlns:a16="http://schemas.microsoft.com/office/drawing/2014/main" id="{FAAE9B97-E7DE-470A-8C11-E46438904128}"/>
                  </a:ext>
                </a:extLst>
              </p:cNvPr>
              <p:cNvGrpSpPr>
                <a:grpSpLocks/>
              </p:cNvGrpSpPr>
              <p:nvPr/>
            </p:nvGrpSpPr>
            <p:grpSpPr bwMode="auto">
              <a:xfrm>
                <a:off x="50" y="3493"/>
                <a:ext cx="220" cy="173"/>
                <a:chOff x="2360" y="3812"/>
                <a:chExt cx="220" cy="173"/>
              </a:xfrm>
            </p:grpSpPr>
            <p:sp>
              <p:nvSpPr>
                <p:cNvPr id="272" name="Text Box 59">
                  <a:extLst>
                    <a:ext uri="{FF2B5EF4-FFF2-40B4-BE49-F238E27FC236}">
                      <a16:creationId xmlns:a16="http://schemas.microsoft.com/office/drawing/2014/main" id="{17C4851C-47E6-4BA0-896B-231B6314AB07}"/>
                    </a:ext>
                  </a:extLst>
                </p:cNvPr>
                <p:cNvSpPr txBox="1">
                  <a:spLocks noChangeArrowheads="1"/>
                </p:cNvSpPr>
                <p:nvPr/>
              </p:nvSpPr>
              <p:spPr bwMode="auto">
                <a:xfrm>
                  <a:off x="2360" y="3812"/>
                  <a:ext cx="220"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Ｘ</a:t>
                  </a:r>
                </a:p>
              </p:txBody>
            </p:sp>
            <p:sp>
              <p:nvSpPr>
                <p:cNvPr id="273" name="Line 60">
                  <a:extLst>
                    <a:ext uri="{FF2B5EF4-FFF2-40B4-BE49-F238E27FC236}">
                      <a16:creationId xmlns:a16="http://schemas.microsoft.com/office/drawing/2014/main" id="{CBF85146-D1C4-4222-8815-87A300F09849}"/>
                    </a:ext>
                  </a:extLst>
                </p:cNvPr>
                <p:cNvSpPr>
                  <a:spLocks noChangeShapeType="1"/>
                </p:cNvSpPr>
                <p:nvPr/>
              </p:nvSpPr>
              <p:spPr bwMode="auto">
                <a:xfrm>
                  <a:off x="2424" y="3822"/>
                  <a:ext cx="88" cy="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grpSp>
        </p:grpSp>
        <p:grpSp>
          <p:nvGrpSpPr>
            <p:cNvPr id="264" name="Group 61">
              <a:extLst>
                <a:ext uri="{FF2B5EF4-FFF2-40B4-BE49-F238E27FC236}">
                  <a16:creationId xmlns:a16="http://schemas.microsoft.com/office/drawing/2014/main" id="{965E5524-B05D-4D00-A12B-52B1D6D53759}"/>
                </a:ext>
              </a:extLst>
            </p:cNvPr>
            <p:cNvGrpSpPr>
              <a:grpSpLocks/>
            </p:cNvGrpSpPr>
            <p:nvPr/>
          </p:nvGrpSpPr>
          <p:grpSpPr bwMode="auto">
            <a:xfrm>
              <a:off x="43" y="2756"/>
              <a:ext cx="845" cy="509"/>
              <a:chOff x="-827" y="2192"/>
              <a:chExt cx="845" cy="509"/>
            </a:xfrm>
          </p:grpSpPr>
          <p:sp>
            <p:nvSpPr>
              <p:cNvPr id="265" name="Text Box 62">
                <a:extLst>
                  <a:ext uri="{FF2B5EF4-FFF2-40B4-BE49-F238E27FC236}">
                    <a16:creationId xmlns:a16="http://schemas.microsoft.com/office/drawing/2014/main" id="{03B5EAA0-4AED-4D3A-9604-278110D0766A}"/>
                  </a:ext>
                </a:extLst>
              </p:cNvPr>
              <p:cNvSpPr txBox="1">
                <a:spLocks noChangeArrowheads="1"/>
              </p:cNvSpPr>
              <p:nvPr/>
            </p:nvSpPr>
            <p:spPr bwMode="auto">
              <a:xfrm>
                <a:off x="-801" y="2192"/>
                <a:ext cx="80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n</a:t>
                </a:r>
                <a:r>
                  <a:rPr kumimoji="1" lang="ja-JP" altLang="en-US"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　</a:t>
                </a:r>
                <a:r>
                  <a:rPr kumimoji="1" lang="en-US" altLang="ja-JP" sz="1200" b="1" kern="0" dirty="0">
                    <a:solidFill>
                      <a:schemeClr val="bg1"/>
                    </a:solidFill>
                    <a:latin typeface="Meiryo UI" panose="020B0604030504040204" pitchFamily="50" charset="-128"/>
                    <a:ea typeface="Meiryo UI" panose="020B0604030504040204" pitchFamily="50" charset="-128"/>
                  </a:rPr>
                  <a:t>28</a:t>
                </a:r>
                <a:endParaRPr kumimoji="1" lang="en-US" altLang="ja-JP"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nvGrpSpPr>
              <p:cNvPr id="266" name="Group 63">
                <a:extLst>
                  <a:ext uri="{FF2B5EF4-FFF2-40B4-BE49-F238E27FC236}">
                    <a16:creationId xmlns:a16="http://schemas.microsoft.com/office/drawing/2014/main" id="{AAD13B26-543D-4FFD-AA9D-A7CBD71C0B4E}"/>
                  </a:ext>
                </a:extLst>
              </p:cNvPr>
              <p:cNvGrpSpPr>
                <a:grpSpLocks/>
              </p:cNvGrpSpPr>
              <p:nvPr/>
            </p:nvGrpSpPr>
            <p:grpSpPr bwMode="auto">
              <a:xfrm>
                <a:off x="-827" y="2371"/>
                <a:ext cx="804" cy="173"/>
                <a:chOff x="-1196" y="2048"/>
                <a:chExt cx="804" cy="173"/>
              </a:xfrm>
            </p:grpSpPr>
            <p:sp>
              <p:nvSpPr>
                <p:cNvPr id="268" name="Text Box 64">
                  <a:extLst>
                    <a:ext uri="{FF2B5EF4-FFF2-40B4-BE49-F238E27FC236}">
                      <a16:creationId xmlns:a16="http://schemas.microsoft.com/office/drawing/2014/main" id="{2871D9A1-B3D4-45B7-ABEE-CC1DF74469A0}"/>
                    </a:ext>
                  </a:extLst>
                </p:cNvPr>
                <p:cNvSpPr txBox="1">
                  <a:spLocks noChangeArrowheads="1"/>
                </p:cNvSpPr>
                <p:nvPr/>
              </p:nvSpPr>
              <p:spPr bwMode="auto">
                <a:xfrm>
                  <a:off x="-1196" y="2048"/>
                  <a:ext cx="80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Ｘ：　</a:t>
                  </a:r>
                  <a:r>
                    <a:rPr kumimoji="1" lang="en-US" altLang="ja-JP" sz="1200" b="1" kern="0" dirty="0">
                      <a:solidFill>
                        <a:schemeClr val="bg1"/>
                      </a:solidFill>
                      <a:latin typeface="Meiryo UI" panose="020B0604030504040204" pitchFamily="50" charset="-128"/>
                      <a:ea typeface="Meiryo UI" panose="020B0604030504040204" pitchFamily="50" charset="-128"/>
                    </a:rPr>
                    <a:t>3.79</a:t>
                  </a:r>
                  <a:endParaRPr kumimoji="1" lang="en-US" altLang="ja-JP"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269" name="Line 65">
                  <a:extLst>
                    <a:ext uri="{FF2B5EF4-FFF2-40B4-BE49-F238E27FC236}">
                      <a16:creationId xmlns:a16="http://schemas.microsoft.com/office/drawing/2014/main" id="{E3361A5C-75A8-4600-8D04-DE42813A2B9B}"/>
                    </a:ext>
                  </a:extLst>
                </p:cNvPr>
                <p:cNvSpPr>
                  <a:spLocks noChangeShapeType="1"/>
                </p:cNvSpPr>
                <p:nvPr/>
              </p:nvSpPr>
              <p:spPr bwMode="auto">
                <a:xfrm>
                  <a:off x="-1142" y="2080"/>
                  <a:ext cx="100" cy="0"/>
                </a:xfrm>
                <a:prstGeom prst="line">
                  <a:avLst/>
                </a:prstGeom>
                <a:noFill/>
                <a:ln w="190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endParaRPr>
                </a:p>
              </p:txBody>
            </p:sp>
          </p:grpSp>
          <p:sp>
            <p:nvSpPr>
              <p:cNvPr id="267" name="Text Box 66">
                <a:extLst>
                  <a:ext uri="{FF2B5EF4-FFF2-40B4-BE49-F238E27FC236}">
                    <a16:creationId xmlns:a16="http://schemas.microsoft.com/office/drawing/2014/main" id="{1FB97A42-64BE-4D51-B2DC-F0DD7FBEF5F6}"/>
                  </a:ext>
                </a:extLst>
              </p:cNvPr>
              <p:cNvSpPr txBox="1">
                <a:spLocks noChangeArrowheads="1"/>
              </p:cNvSpPr>
              <p:nvPr/>
            </p:nvSpPr>
            <p:spPr bwMode="auto">
              <a:xfrm>
                <a:off x="-786" y="2528"/>
                <a:ext cx="80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s</a:t>
                </a:r>
                <a:r>
                  <a:rPr kumimoji="1" lang="ja-JP" altLang="en-US"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　</a:t>
                </a:r>
                <a:r>
                  <a:rPr kumimoji="1" lang="en-US" altLang="ja-JP" sz="12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0.97</a:t>
                </a:r>
              </a:p>
            </p:txBody>
          </p:sp>
        </p:grpSp>
      </p:grpSp>
      <p:sp>
        <p:nvSpPr>
          <p:cNvPr id="280" name="Text Box 69">
            <a:extLst>
              <a:ext uri="{FF2B5EF4-FFF2-40B4-BE49-F238E27FC236}">
                <a16:creationId xmlns:a16="http://schemas.microsoft.com/office/drawing/2014/main" id="{32E5CE76-78B8-4B00-9D02-F322EBEC1982}"/>
              </a:ext>
            </a:extLst>
          </p:cNvPr>
          <p:cNvSpPr txBox="1">
            <a:spLocks noChangeArrowheads="1"/>
          </p:cNvSpPr>
          <p:nvPr/>
        </p:nvSpPr>
        <p:spPr bwMode="auto">
          <a:xfrm>
            <a:off x="1022670" y="2234878"/>
            <a:ext cx="1450975"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defTabSz="914400" fontAlgn="base">
              <a:spcBef>
                <a:spcPct val="50000"/>
              </a:spcBef>
              <a:spcAft>
                <a:spcPct val="0"/>
              </a:spcAft>
            </a:pPr>
            <a:r>
              <a:rPr kumimoji="1" lang="ja-JP" altLang="en-US" sz="1600" b="1" dirty="0">
                <a:solidFill>
                  <a:srgbClr val="FF0000"/>
                </a:solidFill>
                <a:latin typeface="Meiryo UI" panose="020B0604030504040204" pitchFamily="50" charset="-128"/>
                <a:ea typeface="Meiryo UI" panose="020B0604030504040204" pitchFamily="50" charset="-128"/>
              </a:rPr>
              <a:t>加工面</a:t>
            </a:r>
            <a:endParaRPr kumimoji="1" lang="ja-JP" altLang="en-US" sz="1000" b="1" dirty="0">
              <a:solidFill>
                <a:srgbClr val="FF0000"/>
              </a:solidFill>
              <a:latin typeface="Meiryo UI" panose="020B0604030504040204" pitchFamily="50" charset="-128"/>
              <a:ea typeface="Meiryo UI" panose="020B0604030504040204" pitchFamily="50" charset="-128"/>
            </a:endParaRPr>
          </a:p>
        </p:txBody>
      </p:sp>
      <p:grpSp>
        <p:nvGrpSpPr>
          <p:cNvPr id="281" name="Group 70">
            <a:extLst>
              <a:ext uri="{FF2B5EF4-FFF2-40B4-BE49-F238E27FC236}">
                <a16:creationId xmlns:a16="http://schemas.microsoft.com/office/drawing/2014/main" id="{F7E84CF7-9D87-4E4E-AC5B-AB60ACDAA6A3}"/>
              </a:ext>
            </a:extLst>
          </p:cNvPr>
          <p:cNvGrpSpPr>
            <a:grpSpLocks/>
          </p:cNvGrpSpPr>
          <p:nvPr/>
        </p:nvGrpSpPr>
        <p:grpSpPr bwMode="auto">
          <a:xfrm>
            <a:off x="655977" y="2442631"/>
            <a:ext cx="2643187" cy="141288"/>
            <a:chOff x="141" y="2564"/>
            <a:chExt cx="1665" cy="89"/>
          </a:xfrm>
        </p:grpSpPr>
        <p:sp>
          <p:nvSpPr>
            <p:cNvPr id="282" name="Line 71">
              <a:extLst>
                <a:ext uri="{FF2B5EF4-FFF2-40B4-BE49-F238E27FC236}">
                  <a16:creationId xmlns:a16="http://schemas.microsoft.com/office/drawing/2014/main" id="{6B33A1E6-CD9E-40D2-8797-5D1F0AD55F82}"/>
                </a:ext>
              </a:extLst>
            </p:cNvPr>
            <p:cNvSpPr>
              <a:spLocks noChangeShapeType="1"/>
            </p:cNvSpPr>
            <p:nvPr/>
          </p:nvSpPr>
          <p:spPr bwMode="auto">
            <a:xfrm rot="-5400000">
              <a:off x="978" y="1825"/>
              <a:ext cx="0" cy="1656"/>
            </a:xfrm>
            <a:prstGeom prst="line">
              <a:avLst/>
            </a:prstGeom>
            <a:noFill/>
            <a:ln w="476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Arial" panose="020B0604020202020204" pitchFamily="34" charset="0"/>
                <a:ea typeface="HG創英角ﾎﾟｯﾌﾟ体" panose="040B0A09000000000000" pitchFamily="49" charset="-128"/>
              </a:endParaRPr>
            </a:p>
          </p:txBody>
        </p:sp>
        <p:grpSp>
          <p:nvGrpSpPr>
            <p:cNvPr id="283" name="Group 72">
              <a:extLst>
                <a:ext uri="{FF2B5EF4-FFF2-40B4-BE49-F238E27FC236}">
                  <a16:creationId xmlns:a16="http://schemas.microsoft.com/office/drawing/2014/main" id="{571FA26B-4071-4BD2-B644-D109916394AD}"/>
                </a:ext>
              </a:extLst>
            </p:cNvPr>
            <p:cNvGrpSpPr>
              <a:grpSpLocks/>
            </p:cNvGrpSpPr>
            <p:nvPr/>
          </p:nvGrpSpPr>
          <p:grpSpPr bwMode="auto">
            <a:xfrm rot="-5400000">
              <a:off x="242" y="2463"/>
              <a:ext cx="80" cy="281"/>
              <a:chOff x="2031" y="2504"/>
              <a:chExt cx="80" cy="240"/>
            </a:xfrm>
          </p:grpSpPr>
          <p:sp>
            <p:nvSpPr>
              <p:cNvPr id="284" name="Line 73">
                <a:extLst>
                  <a:ext uri="{FF2B5EF4-FFF2-40B4-BE49-F238E27FC236}">
                    <a16:creationId xmlns:a16="http://schemas.microsoft.com/office/drawing/2014/main" id="{D163EBEC-B2F5-4147-9A92-44F01F620CFC}"/>
                  </a:ext>
                </a:extLst>
              </p:cNvPr>
              <p:cNvSpPr>
                <a:spLocks noChangeShapeType="1"/>
              </p:cNvSpPr>
              <p:nvPr/>
            </p:nvSpPr>
            <p:spPr bwMode="auto">
              <a:xfrm flipH="1">
                <a:off x="2031" y="2504"/>
                <a:ext cx="68" cy="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Arial" panose="020B0604020202020204" pitchFamily="34" charset="0"/>
                  <a:ea typeface="HG創英角ﾎﾟｯﾌﾟ体" panose="040B0A09000000000000" pitchFamily="49" charset="-128"/>
                </a:endParaRPr>
              </a:p>
            </p:txBody>
          </p:sp>
          <p:sp>
            <p:nvSpPr>
              <p:cNvPr id="285" name="Line 74">
                <a:extLst>
                  <a:ext uri="{FF2B5EF4-FFF2-40B4-BE49-F238E27FC236}">
                    <a16:creationId xmlns:a16="http://schemas.microsoft.com/office/drawing/2014/main" id="{E76FB06A-7528-4C67-98B0-F010C38327AE}"/>
                  </a:ext>
                </a:extLst>
              </p:cNvPr>
              <p:cNvSpPr>
                <a:spLocks noChangeShapeType="1"/>
              </p:cNvSpPr>
              <p:nvPr/>
            </p:nvSpPr>
            <p:spPr bwMode="auto">
              <a:xfrm flipH="1">
                <a:off x="2035" y="2556"/>
                <a:ext cx="68" cy="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Arial" panose="020B0604020202020204" pitchFamily="34" charset="0"/>
                  <a:ea typeface="HG創英角ﾎﾟｯﾌﾟ体" panose="040B0A09000000000000" pitchFamily="49" charset="-128"/>
                </a:endParaRPr>
              </a:p>
            </p:txBody>
          </p:sp>
          <p:sp>
            <p:nvSpPr>
              <p:cNvPr id="286" name="Line 75">
                <a:extLst>
                  <a:ext uri="{FF2B5EF4-FFF2-40B4-BE49-F238E27FC236}">
                    <a16:creationId xmlns:a16="http://schemas.microsoft.com/office/drawing/2014/main" id="{8929FE10-FF20-4334-B7C8-6281A7E54F92}"/>
                  </a:ext>
                </a:extLst>
              </p:cNvPr>
              <p:cNvSpPr>
                <a:spLocks noChangeShapeType="1"/>
              </p:cNvSpPr>
              <p:nvPr/>
            </p:nvSpPr>
            <p:spPr bwMode="auto">
              <a:xfrm flipH="1">
                <a:off x="2039" y="2604"/>
                <a:ext cx="68" cy="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Arial" panose="020B0604020202020204" pitchFamily="34" charset="0"/>
                  <a:ea typeface="HG創英角ﾎﾟｯﾌﾟ体" panose="040B0A09000000000000" pitchFamily="49" charset="-128"/>
                </a:endParaRPr>
              </a:p>
            </p:txBody>
          </p:sp>
          <p:sp>
            <p:nvSpPr>
              <p:cNvPr id="287" name="Line 76">
                <a:extLst>
                  <a:ext uri="{FF2B5EF4-FFF2-40B4-BE49-F238E27FC236}">
                    <a16:creationId xmlns:a16="http://schemas.microsoft.com/office/drawing/2014/main" id="{6187E010-6FBD-427A-9CE4-6FA4EF6E9B82}"/>
                  </a:ext>
                </a:extLst>
              </p:cNvPr>
              <p:cNvSpPr>
                <a:spLocks noChangeShapeType="1"/>
              </p:cNvSpPr>
              <p:nvPr/>
            </p:nvSpPr>
            <p:spPr bwMode="auto">
              <a:xfrm flipH="1">
                <a:off x="2043" y="2652"/>
                <a:ext cx="68" cy="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Arial" panose="020B0604020202020204" pitchFamily="34" charset="0"/>
                  <a:ea typeface="HG創英角ﾎﾟｯﾌﾟ体" panose="040B0A09000000000000" pitchFamily="49" charset="-128"/>
                </a:endParaRPr>
              </a:p>
            </p:txBody>
          </p:sp>
        </p:grpSp>
      </p:grpSp>
      <p:sp>
        <p:nvSpPr>
          <p:cNvPr id="305" name="Freeform 190">
            <a:extLst>
              <a:ext uri="{FF2B5EF4-FFF2-40B4-BE49-F238E27FC236}">
                <a16:creationId xmlns:a16="http://schemas.microsoft.com/office/drawing/2014/main" id="{C5FBF7EE-2B21-496F-B2F9-DDFBA1CA7F93}"/>
              </a:ext>
            </a:extLst>
          </p:cNvPr>
          <p:cNvSpPr>
            <a:spLocks/>
          </p:cNvSpPr>
          <p:nvPr/>
        </p:nvSpPr>
        <p:spPr bwMode="auto">
          <a:xfrm rot="16200000">
            <a:off x="5981422" y="2370512"/>
            <a:ext cx="2295525" cy="1401763"/>
          </a:xfrm>
          <a:custGeom>
            <a:avLst/>
            <a:gdLst>
              <a:gd name="T0" fmla="*/ 0 w 1944"/>
              <a:gd name="T1" fmla="*/ 715 h 967"/>
              <a:gd name="T2" fmla="*/ 126 w 1944"/>
              <a:gd name="T3" fmla="*/ 661 h 967"/>
              <a:gd name="T4" fmla="*/ 384 w 1944"/>
              <a:gd name="T5" fmla="*/ 427 h 967"/>
              <a:gd name="T6" fmla="*/ 654 w 1944"/>
              <a:gd name="T7" fmla="*/ 61 h 967"/>
              <a:gd name="T8" fmla="*/ 906 w 1944"/>
              <a:gd name="T9" fmla="*/ 61 h 967"/>
              <a:gd name="T10" fmla="*/ 1140 w 1944"/>
              <a:gd name="T11" fmla="*/ 343 h 967"/>
              <a:gd name="T12" fmla="*/ 1344 w 1944"/>
              <a:gd name="T13" fmla="*/ 631 h 967"/>
              <a:gd name="T14" fmla="*/ 1734 w 1944"/>
              <a:gd name="T15" fmla="*/ 865 h 967"/>
              <a:gd name="T16" fmla="*/ 1944 w 1944"/>
              <a:gd name="T17" fmla="*/ 967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4" h="967">
                <a:moveTo>
                  <a:pt x="0" y="715"/>
                </a:moveTo>
                <a:cubicBezTo>
                  <a:pt x="31" y="712"/>
                  <a:pt x="62" y="709"/>
                  <a:pt x="126" y="661"/>
                </a:cubicBezTo>
                <a:cubicBezTo>
                  <a:pt x="190" y="613"/>
                  <a:pt x="296" y="527"/>
                  <a:pt x="384" y="427"/>
                </a:cubicBezTo>
                <a:cubicBezTo>
                  <a:pt x="472" y="327"/>
                  <a:pt x="567" y="122"/>
                  <a:pt x="654" y="61"/>
                </a:cubicBezTo>
                <a:cubicBezTo>
                  <a:pt x="741" y="0"/>
                  <a:pt x="825" y="14"/>
                  <a:pt x="906" y="61"/>
                </a:cubicBezTo>
                <a:cubicBezTo>
                  <a:pt x="987" y="108"/>
                  <a:pt x="1067" y="248"/>
                  <a:pt x="1140" y="343"/>
                </a:cubicBezTo>
                <a:cubicBezTo>
                  <a:pt x="1213" y="438"/>
                  <a:pt x="1245" y="544"/>
                  <a:pt x="1344" y="631"/>
                </a:cubicBezTo>
                <a:cubicBezTo>
                  <a:pt x="1443" y="718"/>
                  <a:pt x="1634" y="809"/>
                  <a:pt x="1734" y="865"/>
                </a:cubicBezTo>
                <a:cubicBezTo>
                  <a:pt x="1834" y="921"/>
                  <a:pt x="1889" y="944"/>
                  <a:pt x="1944" y="967"/>
                </a:cubicBezTo>
              </a:path>
            </a:pathLst>
          </a:custGeom>
          <a:noFill/>
          <a:ln w="57150" cap="flat" cmpd="sng">
            <a:solidFill>
              <a:srgbClr val="FF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Arial" panose="020B0604020202020204" pitchFamily="34" charset="0"/>
              <a:ea typeface="HG創英角ﾎﾟｯﾌﾟ体" panose="040B0A09000000000000" pitchFamily="49" charset="-128"/>
            </a:endParaRPr>
          </a:p>
        </p:txBody>
      </p:sp>
      <p:grpSp>
        <p:nvGrpSpPr>
          <p:cNvPr id="313" name="Group 198">
            <a:extLst>
              <a:ext uri="{FF2B5EF4-FFF2-40B4-BE49-F238E27FC236}">
                <a16:creationId xmlns:a16="http://schemas.microsoft.com/office/drawing/2014/main" id="{6518331E-69E7-456A-9904-E21558AACC09}"/>
              </a:ext>
            </a:extLst>
          </p:cNvPr>
          <p:cNvGrpSpPr>
            <a:grpSpLocks/>
          </p:cNvGrpSpPr>
          <p:nvPr/>
        </p:nvGrpSpPr>
        <p:grpSpPr bwMode="auto">
          <a:xfrm>
            <a:off x="682868" y="4067005"/>
            <a:ext cx="2657475" cy="336550"/>
            <a:chOff x="164" y="3556"/>
            <a:chExt cx="1674" cy="212"/>
          </a:xfrm>
        </p:grpSpPr>
        <p:sp>
          <p:nvSpPr>
            <p:cNvPr id="314" name="Text Box 199">
              <a:extLst>
                <a:ext uri="{FF2B5EF4-FFF2-40B4-BE49-F238E27FC236}">
                  <a16:creationId xmlns:a16="http://schemas.microsoft.com/office/drawing/2014/main" id="{DB3DAA70-DA0B-4A63-A56B-2F01BE8E4939}"/>
                </a:ext>
              </a:extLst>
            </p:cNvPr>
            <p:cNvSpPr txBox="1">
              <a:spLocks noChangeArrowheads="1"/>
            </p:cNvSpPr>
            <p:nvPr/>
          </p:nvSpPr>
          <p:spPr bwMode="auto">
            <a:xfrm>
              <a:off x="630" y="3556"/>
              <a:ext cx="864" cy="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defTabSz="914400" fontAlgn="base">
                <a:spcBef>
                  <a:spcPct val="50000"/>
                </a:spcBef>
                <a:spcAft>
                  <a:spcPct val="0"/>
                </a:spcAft>
              </a:pPr>
              <a:r>
                <a:rPr kumimoji="1" lang="ja-JP" altLang="en-US" sz="1600" b="1" dirty="0">
                  <a:solidFill>
                    <a:srgbClr val="00B0F0"/>
                  </a:solidFill>
                  <a:latin typeface="Arial" panose="020B0604020202020204" pitchFamily="34" charset="0"/>
                  <a:ea typeface="ＭＳ Ｐゴシック" panose="020B0600070205080204" pitchFamily="50" charset="-128"/>
                </a:rPr>
                <a:t>基準の位置</a:t>
              </a:r>
              <a:endParaRPr kumimoji="1" lang="ja-JP" altLang="en-US" sz="1000" b="1" dirty="0">
                <a:solidFill>
                  <a:srgbClr val="00B0F0"/>
                </a:solidFill>
                <a:latin typeface="Arial" panose="020B0604020202020204" pitchFamily="34" charset="0"/>
                <a:ea typeface="ＭＳ Ｐゴシック" panose="020B0600070205080204" pitchFamily="50" charset="-128"/>
              </a:endParaRPr>
            </a:p>
          </p:txBody>
        </p:sp>
        <p:sp>
          <p:nvSpPr>
            <p:cNvPr id="315" name="Line 200">
              <a:extLst>
                <a:ext uri="{FF2B5EF4-FFF2-40B4-BE49-F238E27FC236}">
                  <a16:creationId xmlns:a16="http://schemas.microsoft.com/office/drawing/2014/main" id="{638BF065-4215-4533-8B80-C26172101DE5}"/>
                </a:ext>
              </a:extLst>
            </p:cNvPr>
            <p:cNvSpPr>
              <a:spLocks noChangeShapeType="1"/>
            </p:cNvSpPr>
            <p:nvPr/>
          </p:nvSpPr>
          <p:spPr bwMode="auto">
            <a:xfrm rot="5400000">
              <a:off x="999" y="2907"/>
              <a:ext cx="3" cy="1674"/>
            </a:xfrm>
            <a:prstGeom prst="line">
              <a:avLst/>
            </a:prstGeom>
            <a:noFill/>
            <a:ln w="571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fontAlgn="base">
                <a:spcBef>
                  <a:spcPct val="0"/>
                </a:spcBef>
                <a:spcAft>
                  <a:spcPct val="0"/>
                </a:spcAft>
              </a:pPr>
              <a:endParaRPr kumimoji="1" lang="ja-JP" altLang="en-US" sz="2400" dirty="0">
                <a:solidFill>
                  <a:srgbClr val="000000"/>
                </a:solidFill>
                <a:latin typeface="Arial" panose="020B0604020202020204" pitchFamily="34" charset="0"/>
                <a:ea typeface="HG創英角ﾎﾟｯﾌﾟ体" panose="040B0A09000000000000" pitchFamily="49" charset="-128"/>
              </a:endParaRPr>
            </a:p>
          </p:txBody>
        </p:sp>
      </p:grpSp>
      <p:sp>
        <p:nvSpPr>
          <p:cNvPr id="316" name="Freeform 201">
            <a:extLst>
              <a:ext uri="{FF2B5EF4-FFF2-40B4-BE49-F238E27FC236}">
                <a16:creationId xmlns:a16="http://schemas.microsoft.com/office/drawing/2014/main" id="{01E29F33-BD28-4183-B39F-7325CA90B2DB}"/>
              </a:ext>
            </a:extLst>
          </p:cNvPr>
          <p:cNvSpPr>
            <a:spLocks/>
          </p:cNvSpPr>
          <p:nvPr/>
        </p:nvSpPr>
        <p:spPr bwMode="auto">
          <a:xfrm rot="16510215">
            <a:off x="1276689" y="2371194"/>
            <a:ext cx="2105025" cy="1851025"/>
          </a:xfrm>
          <a:custGeom>
            <a:avLst/>
            <a:gdLst>
              <a:gd name="T0" fmla="*/ 0 w 1448"/>
              <a:gd name="T1" fmla="*/ 21 h 1285"/>
              <a:gd name="T2" fmla="*/ 104 w 1448"/>
              <a:gd name="T3" fmla="*/ 21 h 1285"/>
              <a:gd name="T4" fmla="*/ 192 w 1448"/>
              <a:gd name="T5" fmla="*/ 149 h 1285"/>
              <a:gd name="T6" fmla="*/ 320 w 1448"/>
              <a:gd name="T7" fmla="*/ 525 h 1285"/>
              <a:gd name="T8" fmla="*/ 448 w 1448"/>
              <a:gd name="T9" fmla="*/ 693 h 1285"/>
              <a:gd name="T10" fmla="*/ 752 w 1448"/>
              <a:gd name="T11" fmla="*/ 1005 h 1285"/>
              <a:gd name="T12" fmla="*/ 1152 w 1448"/>
              <a:gd name="T13" fmla="*/ 1197 h 1285"/>
              <a:gd name="T14" fmla="*/ 1448 w 1448"/>
              <a:gd name="T15" fmla="*/ 1285 h 12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8" h="1285">
                <a:moveTo>
                  <a:pt x="0" y="21"/>
                </a:moveTo>
                <a:cubicBezTo>
                  <a:pt x="36" y="10"/>
                  <a:pt x="72" y="0"/>
                  <a:pt x="104" y="21"/>
                </a:cubicBezTo>
                <a:cubicBezTo>
                  <a:pt x="136" y="42"/>
                  <a:pt x="156" y="65"/>
                  <a:pt x="192" y="149"/>
                </a:cubicBezTo>
                <a:cubicBezTo>
                  <a:pt x="228" y="233"/>
                  <a:pt x="277" y="434"/>
                  <a:pt x="320" y="525"/>
                </a:cubicBezTo>
                <a:cubicBezTo>
                  <a:pt x="363" y="616"/>
                  <a:pt x="376" y="613"/>
                  <a:pt x="448" y="693"/>
                </a:cubicBezTo>
                <a:cubicBezTo>
                  <a:pt x="520" y="773"/>
                  <a:pt x="635" y="921"/>
                  <a:pt x="752" y="1005"/>
                </a:cubicBezTo>
                <a:cubicBezTo>
                  <a:pt x="869" y="1089"/>
                  <a:pt x="1036" y="1150"/>
                  <a:pt x="1152" y="1197"/>
                </a:cubicBezTo>
                <a:cubicBezTo>
                  <a:pt x="1268" y="1244"/>
                  <a:pt x="1358" y="1264"/>
                  <a:pt x="1448" y="1285"/>
                </a:cubicBezTo>
              </a:path>
            </a:pathLst>
          </a:custGeom>
          <a:noFill/>
          <a:ln w="57150" cap="flat" cmpd="sng">
            <a:solidFill>
              <a:srgbClr val="FF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Arial" panose="020B0604020202020204" pitchFamily="34" charset="0"/>
              <a:ea typeface="HG創英角ﾎﾟｯﾌﾟ体" panose="040B0A09000000000000" pitchFamily="49" charset="-128"/>
            </a:endParaRPr>
          </a:p>
        </p:txBody>
      </p:sp>
      <p:grpSp>
        <p:nvGrpSpPr>
          <p:cNvPr id="318" name="グループ化 317">
            <a:extLst>
              <a:ext uri="{FF2B5EF4-FFF2-40B4-BE49-F238E27FC236}">
                <a16:creationId xmlns:a16="http://schemas.microsoft.com/office/drawing/2014/main" id="{033CF5A7-B8C0-4354-B907-26C9D0977552}"/>
              </a:ext>
            </a:extLst>
          </p:cNvPr>
          <p:cNvGrpSpPr/>
          <p:nvPr/>
        </p:nvGrpSpPr>
        <p:grpSpPr>
          <a:xfrm>
            <a:off x="1534723" y="5323005"/>
            <a:ext cx="5708245" cy="1475249"/>
            <a:chOff x="1884035" y="-3150027"/>
            <a:chExt cx="5708245" cy="1475249"/>
          </a:xfrm>
        </p:grpSpPr>
        <p:sp>
          <p:nvSpPr>
            <p:cNvPr id="319" name="テキスト ボックス 318">
              <a:extLst>
                <a:ext uri="{FF2B5EF4-FFF2-40B4-BE49-F238E27FC236}">
                  <a16:creationId xmlns:a16="http://schemas.microsoft.com/office/drawing/2014/main" id="{5EAA73E0-059E-4CC4-9D39-9448AD637046}"/>
                </a:ext>
              </a:extLst>
            </p:cNvPr>
            <p:cNvSpPr txBox="1"/>
            <p:nvPr/>
          </p:nvSpPr>
          <p:spPr>
            <a:xfrm>
              <a:off x="1884035" y="-3121328"/>
              <a:ext cx="5698996" cy="1446550"/>
            </a:xfrm>
            <a:prstGeom prst="rect">
              <a:avLst/>
            </a:prstGeom>
            <a:noFill/>
          </p:spPr>
          <p:txBody>
            <a:bodyPr wrap="none" rtlCol="0">
              <a:spAutoFit/>
            </a:bodyPr>
            <a:lstStyle/>
            <a:p>
              <a:pPr algn="ctr"/>
              <a:r>
                <a:rPr lang="ja-JP" altLang="en-US" sz="4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新人は金網セット位置が</a:t>
              </a:r>
              <a:endParaRPr lang="en-US" altLang="ja-JP" sz="4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4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浅くなる！</a:t>
              </a:r>
            </a:p>
          </p:txBody>
        </p:sp>
        <p:sp>
          <p:nvSpPr>
            <p:cNvPr id="320" name="テキスト ボックス 319">
              <a:extLst>
                <a:ext uri="{FF2B5EF4-FFF2-40B4-BE49-F238E27FC236}">
                  <a16:creationId xmlns:a16="http://schemas.microsoft.com/office/drawing/2014/main" id="{07DB6604-F38F-4333-8539-512BE26B849D}"/>
                </a:ext>
              </a:extLst>
            </p:cNvPr>
            <p:cNvSpPr txBox="1"/>
            <p:nvPr/>
          </p:nvSpPr>
          <p:spPr>
            <a:xfrm>
              <a:off x="1893284" y="-3134245"/>
              <a:ext cx="5698996" cy="1446550"/>
            </a:xfrm>
            <a:prstGeom prst="rect">
              <a:avLst/>
            </a:prstGeom>
            <a:noFill/>
          </p:spPr>
          <p:txBody>
            <a:bodyPr wrap="none" rtlCol="0">
              <a:spAutoFit/>
            </a:bodyPr>
            <a:lstStyle/>
            <a:p>
              <a:pPr algn="ctr"/>
              <a:r>
                <a:rPr lang="ja-JP" altLang="en-US" sz="4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新人は金網セット位置が</a:t>
              </a:r>
              <a:endParaRPr lang="en-US" altLang="ja-JP" sz="4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4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浅くなる！</a:t>
              </a:r>
            </a:p>
          </p:txBody>
        </p:sp>
        <p:sp>
          <p:nvSpPr>
            <p:cNvPr id="321" name="テキスト ボックス 320">
              <a:extLst>
                <a:ext uri="{FF2B5EF4-FFF2-40B4-BE49-F238E27FC236}">
                  <a16:creationId xmlns:a16="http://schemas.microsoft.com/office/drawing/2014/main" id="{B0E24F8E-1034-4CE3-A360-0AB25D9F5216}"/>
                </a:ext>
              </a:extLst>
            </p:cNvPr>
            <p:cNvSpPr txBox="1"/>
            <p:nvPr/>
          </p:nvSpPr>
          <p:spPr>
            <a:xfrm>
              <a:off x="1892935" y="-3150027"/>
              <a:ext cx="5698996" cy="1446550"/>
            </a:xfrm>
            <a:prstGeom prst="rect">
              <a:avLst/>
            </a:prstGeom>
            <a:noFill/>
          </p:spPr>
          <p:txBody>
            <a:bodyPr wrap="none" rtlCol="0">
              <a:spAutoFit/>
            </a:bodyPr>
            <a:lstStyle/>
            <a:p>
              <a:pPr algn="ctr"/>
              <a:r>
                <a:rPr lang="ja-JP" altLang="en-US" sz="4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新人は金網セット位置が</a:t>
              </a:r>
              <a:endParaRPr lang="en-US" altLang="ja-JP" sz="4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4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浅くなる！</a:t>
              </a:r>
              <a:endParaRPr lang="en-US" altLang="ja-JP" sz="4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5" name="グループ化 4">
            <a:extLst>
              <a:ext uri="{FF2B5EF4-FFF2-40B4-BE49-F238E27FC236}">
                <a16:creationId xmlns:a16="http://schemas.microsoft.com/office/drawing/2014/main" id="{6FC37792-F3B5-4611-A6BA-DA5D01AA8B7F}"/>
              </a:ext>
            </a:extLst>
          </p:cNvPr>
          <p:cNvGrpSpPr/>
          <p:nvPr/>
        </p:nvGrpSpPr>
        <p:grpSpPr>
          <a:xfrm>
            <a:off x="3612246" y="1920509"/>
            <a:ext cx="1107996" cy="2695647"/>
            <a:chOff x="3612246" y="1920509"/>
            <a:chExt cx="1107996" cy="2695647"/>
          </a:xfrm>
        </p:grpSpPr>
        <p:grpSp>
          <p:nvGrpSpPr>
            <p:cNvPr id="6" name="グループ化 5">
              <a:extLst>
                <a:ext uri="{FF2B5EF4-FFF2-40B4-BE49-F238E27FC236}">
                  <a16:creationId xmlns:a16="http://schemas.microsoft.com/office/drawing/2014/main" id="{B69CE1F6-0FE5-4CD0-9F19-9747114A7E89}"/>
                </a:ext>
              </a:extLst>
            </p:cNvPr>
            <p:cNvGrpSpPr/>
            <p:nvPr/>
          </p:nvGrpSpPr>
          <p:grpSpPr>
            <a:xfrm>
              <a:off x="3896403" y="1920509"/>
              <a:ext cx="612998" cy="2695647"/>
              <a:chOff x="6987377" y="2026193"/>
              <a:chExt cx="612998" cy="2695647"/>
            </a:xfrm>
          </p:grpSpPr>
          <p:cxnSp>
            <p:nvCxnSpPr>
              <p:cNvPr id="4" name="直線矢印コネクタ 3">
                <a:extLst>
                  <a:ext uri="{FF2B5EF4-FFF2-40B4-BE49-F238E27FC236}">
                    <a16:creationId xmlns:a16="http://schemas.microsoft.com/office/drawing/2014/main" id="{64BB02F5-44D3-45CD-A8A0-C7F1F8F42BDD}"/>
                  </a:ext>
                </a:extLst>
              </p:cNvPr>
              <p:cNvCxnSpPr>
                <a:cxnSpLocks/>
              </p:cNvCxnSpPr>
              <p:nvPr/>
            </p:nvCxnSpPr>
            <p:spPr>
              <a:xfrm>
                <a:off x="7255309" y="2498194"/>
                <a:ext cx="0" cy="1863429"/>
              </a:xfrm>
              <a:prstGeom prst="straightConnector1">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322" name="グループ化 321">
                <a:extLst>
                  <a:ext uri="{FF2B5EF4-FFF2-40B4-BE49-F238E27FC236}">
                    <a16:creationId xmlns:a16="http://schemas.microsoft.com/office/drawing/2014/main" id="{0315CE96-D756-4667-8806-4F58951F94AA}"/>
                  </a:ext>
                </a:extLst>
              </p:cNvPr>
              <p:cNvGrpSpPr/>
              <p:nvPr/>
            </p:nvGrpSpPr>
            <p:grpSpPr>
              <a:xfrm>
                <a:off x="6992546" y="4260175"/>
                <a:ext cx="492443" cy="461665"/>
                <a:chOff x="1513600" y="3462741"/>
                <a:chExt cx="492443" cy="461665"/>
              </a:xfrm>
            </p:grpSpPr>
            <p:sp>
              <p:nvSpPr>
                <p:cNvPr id="323" name="テキスト ボックス 322">
                  <a:extLst>
                    <a:ext uri="{FF2B5EF4-FFF2-40B4-BE49-F238E27FC236}">
                      <a16:creationId xmlns:a16="http://schemas.microsoft.com/office/drawing/2014/main" id="{6FBE864B-C0DC-4586-A0A2-B4A12661B7BF}"/>
                    </a:ext>
                  </a:extLst>
                </p:cNvPr>
                <p:cNvSpPr txBox="1"/>
                <p:nvPr/>
              </p:nvSpPr>
              <p:spPr>
                <a:xfrm>
                  <a:off x="1513600" y="3462741"/>
                  <a:ext cx="492443"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高</a:t>
                  </a:r>
                </a:p>
              </p:txBody>
            </p:sp>
            <p:sp>
              <p:nvSpPr>
                <p:cNvPr id="324" name="テキスト ボックス 323">
                  <a:extLst>
                    <a:ext uri="{FF2B5EF4-FFF2-40B4-BE49-F238E27FC236}">
                      <a16:creationId xmlns:a16="http://schemas.microsoft.com/office/drawing/2014/main" id="{BF95C37C-2041-418D-AE32-F36C930012C8}"/>
                    </a:ext>
                  </a:extLst>
                </p:cNvPr>
                <p:cNvSpPr txBox="1"/>
                <p:nvPr/>
              </p:nvSpPr>
              <p:spPr>
                <a:xfrm>
                  <a:off x="1513600" y="3462741"/>
                  <a:ext cx="492443"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高</a:t>
                  </a:r>
                </a:p>
              </p:txBody>
            </p:sp>
            <p:sp>
              <p:nvSpPr>
                <p:cNvPr id="325" name="テキスト ボックス 324">
                  <a:extLst>
                    <a:ext uri="{FF2B5EF4-FFF2-40B4-BE49-F238E27FC236}">
                      <a16:creationId xmlns:a16="http://schemas.microsoft.com/office/drawing/2014/main" id="{661BC26C-967B-457B-A2B6-2158CC5A0C8D}"/>
                    </a:ext>
                  </a:extLst>
                </p:cNvPr>
                <p:cNvSpPr txBox="1"/>
                <p:nvPr/>
              </p:nvSpPr>
              <p:spPr>
                <a:xfrm>
                  <a:off x="1513600" y="3462741"/>
                  <a:ext cx="492443"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高</a:t>
                  </a:r>
                </a:p>
              </p:txBody>
            </p:sp>
          </p:grpSp>
          <p:grpSp>
            <p:nvGrpSpPr>
              <p:cNvPr id="326" name="グループ化 325">
                <a:extLst>
                  <a:ext uri="{FF2B5EF4-FFF2-40B4-BE49-F238E27FC236}">
                    <a16:creationId xmlns:a16="http://schemas.microsoft.com/office/drawing/2014/main" id="{1300676F-1443-4AC2-A813-1E3456301D45}"/>
                  </a:ext>
                </a:extLst>
              </p:cNvPr>
              <p:cNvGrpSpPr/>
              <p:nvPr/>
            </p:nvGrpSpPr>
            <p:grpSpPr>
              <a:xfrm>
                <a:off x="6987377" y="2026193"/>
                <a:ext cx="612998" cy="498043"/>
                <a:chOff x="1721366" y="3104221"/>
                <a:chExt cx="612998" cy="498043"/>
              </a:xfrm>
            </p:grpSpPr>
            <p:sp>
              <p:nvSpPr>
                <p:cNvPr id="327" name="テキスト ボックス 326">
                  <a:extLst>
                    <a:ext uri="{FF2B5EF4-FFF2-40B4-BE49-F238E27FC236}">
                      <a16:creationId xmlns:a16="http://schemas.microsoft.com/office/drawing/2014/main" id="{1EB12A55-3B65-467B-ACD0-420520A6276D}"/>
                    </a:ext>
                  </a:extLst>
                </p:cNvPr>
                <p:cNvSpPr txBox="1"/>
                <p:nvPr/>
              </p:nvSpPr>
              <p:spPr>
                <a:xfrm>
                  <a:off x="1841921" y="3140599"/>
                  <a:ext cx="492443"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高</a:t>
                  </a:r>
                </a:p>
              </p:txBody>
            </p:sp>
            <p:sp>
              <p:nvSpPr>
                <p:cNvPr id="328" name="テキスト ボックス 327">
                  <a:extLst>
                    <a:ext uri="{FF2B5EF4-FFF2-40B4-BE49-F238E27FC236}">
                      <a16:creationId xmlns:a16="http://schemas.microsoft.com/office/drawing/2014/main" id="{7D4156F8-273F-4B73-AD9F-B7CC4DC0EAB6}"/>
                    </a:ext>
                  </a:extLst>
                </p:cNvPr>
                <p:cNvSpPr txBox="1"/>
                <p:nvPr/>
              </p:nvSpPr>
              <p:spPr>
                <a:xfrm>
                  <a:off x="1728300" y="3119060"/>
                  <a:ext cx="492443"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低</a:t>
                  </a:r>
                </a:p>
              </p:txBody>
            </p:sp>
            <p:sp>
              <p:nvSpPr>
                <p:cNvPr id="329" name="テキスト ボックス 328">
                  <a:extLst>
                    <a:ext uri="{FF2B5EF4-FFF2-40B4-BE49-F238E27FC236}">
                      <a16:creationId xmlns:a16="http://schemas.microsoft.com/office/drawing/2014/main" id="{7421C06B-F965-457E-9BBA-4051F345CC53}"/>
                    </a:ext>
                  </a:extLst>
                </p:cNvPr>
                <p:cNvSpPr txBox="1"/>
                <p:nvPr/>
              </p:nvSpPr>
              <p:spPr>
                <a:xfrm>
                  <a:off x="1721366" y="3104221"/>
                  <a:ext cx="492443"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a:t>
                  </a:r>
                </a:p>
              </p:txBody>
            </p:sp>
          </p:grpSp>
        </p:grpSp>
        <p:grpSp>
          <p:nvGrpSpPr>
            <p:cNvPr id="341" name="グループ化 340">
              <a:extLst>
                <a:ext uri="{FF2B5EF4-FFF2-40B4-BE49-F238E27FC236}">
                  <a16:creationId xmlns:a16="http://schemas.microsoft.com/office/drawing/2014/main" id="{81885AA6-FD7D-47FC-87A1-2A03AADD458D}"/>
                </a:ext>
              </a:extLst>
            </p:cNvPr>
            <p:cNvGrpSpPr/>
            <p:nvPr/>
          </p:nvGrpSpPr>
          <p:grpSpPr>
            <a:xfrm>
              <a:off x="3612246" y="3018192"/>
              <a:ext cx="1107996" cy="461665"/>
              <a:chOff x="1513600" y="3462741"/>
              <a:chExt cx="1107996" cy="461665"/>
            </a:xfrm>
          </p:grpSpPr>
          <p:sp>
            <p:nvSpPr>
              <p:cNvPr id="342" name="テキスト ボックス 341">
                <a:extLst>
                  <a:ext uri="{FF2B5EF4-FFF2-40B4-BE49-F238E27FC236}">
                    <a16:creationId xmlns:a16="http://schemas.microsoft.com/office/drawing/2014/main" id="{D93617B4-604D-4F80-8A9A-A4B5800262C5}"/>
                  </a:ext>
                </a:extLst>
              </p:cNvPr>
              <p:cNvSpPr txBox="1"/>
              <p:nvPr/>
            </p:nvSpPr>
            <p:spPr>
              <a:xfrm>
                <a:off x="1513600" y="3462741"/>
                <a:ext cx="1107996"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抵抗値</a:t>
                </a:r>
              </a:p>
            </p:txBody>
          </p:sp>
          <p:sp>
            <p:nvSpPr>
              <p:cNvPr id="343" name="テキスト ボックス 342">
                <a:extLst>
                  <a:ext uri="{FF2B5EF4-FFF2-40B4-BE49-F238E27FC236}">
                    <a16:creationId xmlns:a16="http://schemas.microsoft.com/office/drawing/2014/main" id="{45E2F813-BB53-4315-AF1E-316B49CC8A70}"/>
                  </a:ext>
                </a:extLst>
              </p:cNvPr>
              <p:cNvSpPr txBox="1"/>
              <p:nvPr/>
            </p:nvSpPr>
            <p:spPr>
              <a:xfrm>
                <a:off x="1513600" y="3462741"/>
                <a:ext cx="1107996"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抵抗値</a:t>
                </a:r>
              </a:p>
            </p:txBody>
          </p:sp>
          <p:sp>
            <p:nvSpPr>
              <p:cNvPr id="344" name="テキスト ボックス 343">
                <a:extLst>
                  <a:ext uri="{FF2B5EF4-FFF2-40B4-BE49-F238E27FC236}">
                    <a16:creationId xmlns:a16="http://schemas.microsoft.com/office/drawing/2014/main" id="{8952F2A5-AFA8-45A5-B79B-AAFB4A955299}"/>
                  </a:ext>
                </a:extLst>
              </p:cNvPr>
              <p:cNvSpPr txBox="1"/>
              <p:nvPr/>
            </p:nvSpPr>
            <p:spPr>
              <a:xfrm>
                <a:off x="1513600" y="3462741"/>
                <a:ext cx="1107996"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抵抗値</a:t>
                </a:r>
              </a:p>
            </p:txBody>
          </p:sp>
        </p:grpSp>
      </p:grpSp>
      <p:grpSp>
        <p:nvGrpSpPr>
          <p:cNvPr id="7" name="グループ化 6">
            <a:extLst>
              <a:ext uri="{FF2B5EF4-FFF2-40B4-BE49-F238E27FC236}">
                <a16:creationId xmlns:a16="http://schemas.microsoft.com/office/drawing/2014/main" id="{FBC87828-DF99-4C3D-96C5-B777B62C3B2A}"/>
              </a:ext>
            </a:extLst>
          </p:cNvPr>
          <p:cNvGrpSpPr/>
          <p:nvPr/>
        </p:nvGrpSpPr>
        <p:grpSpPr>
          <a:xfrm>
            <a:off x="8021292" y="1839682"/>
            <a:ext cx="1107996" cy="2695647"/>
            <a:chOff x="8021292" y="1839682"/>
            <a:chExt cx="1107996" cy="2695647"/>
          </a:xfrm>
        </p:grpSpPr>
        <p:grpSp>
          <p:nvGrpSpPr>
            <p:cNvPr id="330" name="グループ化 329">
              <a:extLst>
                <a:ext uri="{FF2B5EF4-FFF2-40B4-BE49-F238E27FC236}">
                  <a16:creationId xmlns:a16="http://schemas.microsoft.com/office/drawing/2014/main" id="{D501369B-414B-42D3-9655-D5D96F22A68E}"/>
                </a:ext>
              </a:extLst>
            </p:cNvPr>
            <p:cNvGrpSpPr/>
            <p:nvPr/>
          </p:nvGrpSpPr>
          <p:grpSpPr>
            <a:xfrm>
              <a:off x="8303867" y="1839682"/>
              <a:ext cx="612998" cy="2695647"/>
              <a:chOff x="6987377" y="2026193"/>
              <a:chExt cx="612998" cy="2695647"/>
            </a:xfrm>
          </p:grpSpPr>
          <p:cxnSp>
            <p:nvCxnSpPr>
              <p:cNvPr id="331" name="直線矢印コネクタ 330">
                <a:extLst>
                  <a:ext uri="{FF2B5EF4-FFF2-40B4-BE49-F238E27FC236}">
                    <a16:creationId xmlns:a16="http://schemas.microsoft.com/office/drawing/2014/main" id="{7C8DD455-F901-4E4A-AD3B-E21B6D3412BF}"/>
                  </a:ext>
                </a:extLst>
              </p:cNvPr>
              <p:cNvCxnSpPr>
                <a:cxnSpLocks/>
              </p:cNvCxnSpPr>
              <p:nvPr/>
            </p:nvCxnSpPr>
            <p:spPr>
              <a:xfrm>
                <a:off x="7255309" y="2498194"/>
                <a:ext cx="0" cy="1863429"/>
              </a:xfrm>
              <a:prstGeom prst="straightConnector1">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332" name="グループ化 331">
                <a:extLst>
                  <a:ext uri="{FF2B5EF4-FFF2-40B4-BE49-F238E27FC236}">
                    <a16:creationId xmlns:a16="http://schemas.microsoft.com/office/drawing/2014/main" id="{77CAE739-DB68-4CD2-A337-5AD36279BD9D}"/>
                  </a:ext>
                </a:extLst>
              </p:cNvPr>
              <p:cNvGrpSpPr/>
              <p:nvPr/>
            </p:nvGrpSpPr>
            <p:grpSpPr>
              <a:xfrm>
                <a:off x="6992546" y="4260175"/>
                <a:ext cx="492443" cy="461665"/>
                <a:chOff x="1513600" y="3462741"/>
                <a:chExt cx="492443" cy="461665"/>
              </a:xfrm>
            </p:grpSpPr>
            <p:sp>
              <p:nvSpPr>
                <p:cNvPr id="337" name="テキスト ボックス 336">
                  <a:extLst>
                    <a:ext uri="{FF2B5EF4-FFF2-40B4-BE49-F238E27FC236}">
                      <a16:creationId xmlns:a16="http://schemas.microsoft.com/office/drawing/2014/main" id="{82746DC0-AF44-46F5-90E5-94EA4683D663}"/>
                    </a:ext>
                  </a:extLst>
                </p:cNvPr>
                <p:cNvSpPr txBox="1"/>
                <p:nvPr/>
              </p:nvSpPr>
              <p:spPr>
                <a:xfrm>
                  <a:off x="1513600" y="3462741"/>
                  <a:ext cx="492443"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高</a:t>
                  </a:r>
                </a:p>
              </p:txBody>
            </p:sp>
            <p:sp>
              <p:nvSpPr>
                <p:cNvPr id="338" name="テキスト ボックス 337">
                  <a:extLst>
                    <a:ext uri="{FF2B5EF4-FFF2-40B4-BE49-F238E27FC236}">
                      <a16:creationId xmlns:a16="http://schemas.microsoft.com/office/drawing/2014/main" id="{152FE4F0-CFB9-4297-ABA9-94849FC5B316}"/>
                    </a:ext>
                  </a:extLst>
                </p:cNvPr>
                <p:cNvSpPr txBox="1"/>
                <p:nvPr/>
              </p:nvSpPr>
              <p:spPr>
                <a:xfrm>
                  <a:off x="1513600" y="3462741"/>
                  <a:ext cx="492443"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高</a:t>
                  </a:r>
                </a:p>
              </p:txBody>
            </p:sp>
            <p:sp>
              <p:nvSpPr>
                <p:cNvPr id="339" name="テキスト ボックス 338">
                  <a:extLst>
                    <a:ext uri="{FF2B5EF4-FFF2-40B4-BE49-F238E27FC236}">
                      <a16:creationId xmlns:a16="http://schemas.microsoft.com/office/drawing/2014/main" id="{33334C9F-A092-4194-A682-2ABC9C1E0457}"/>
                    </a:ext>
                  </a:extLst>
                </p:cNvPr>
                <p:cNvSpPr txBox="1"/>
                <p:nvPr/>
              </p:nvSpPr>
              <p:spPr>
                <a:xfrm>
                  <a:off x="1513600" y="3462741"/>
                  <a:ext cx="492443"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高</a:t>
                  </a:r>
                </a:p>
              </p:txBody>
            </p:sp>
          </p:grpSp>
          <p:grpSp>
            <p:nvGrpSpPr>
              <p:cNvPr id="333" name="グループ化 332">
                <a:extLst>
                  <a:ext uri="{FF2B5EF4-FFF2-40B4-BE49-F238E27FC236}">
                    <a16:creationId xmlns:a16="http://schemas.microsoft.com/office/drawing/2014/main" id="{7D1F78D7-0957-456F-B326-7D9CB72B0A35}"/>
                  </a:ext>
                </a:extLst>
              </p:cNvPr>
              <p:cNvGrpSpPr/>
              <p:nvPr/>
            </p:nvGrpSpPr>
            <p:grpSpPr>
              <a:xfrm>
                <a:off x="6987377" y="2026193"/>
                <a:ext cx="612998" cy="498043"/>
                <a:chOff x="1721366" y="3104221"/>
                <a:chExt cx="612998" cy="498043"/>
              </a:xfrm>
            </p:grpSpPr>
            <p:sp>
              <p:nvSpPr>
                <p:cNvPr id="334" name="テキスト ボックス 333">
                  <a:extLst>
                    <a:ext uri="{FF2B5EF4-FFF2-40B4-BE49-F238E27FC236}">
                      <a16:creationId xmlns:a16="http://schemas.microsoft.com/office/drawing/2014/main" id="{4222ED4D-B033-4DAD-944D-A6673992265C}"/>
                    </a:ext>
                  </a:extLst>
                </p:cNvPr>
                <p:cNvSpPr txBox="1"/>
                <p:nvPr/>
              </p:nvSpPr>
              <p:spPr>
                <a:xfrm>
                  <a:off x="1841921" y="3140599"/>
                  <a:ext cx="492443"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高</a:t>
                  </a:r>
                </a:p>
              </p:txBody>
            </p:sp>
            <p:sp>
              <p:nvSpPr>
                <p:cNvPr id="335" name="テキスト ボックス 334">
                  <a:extLst>
                    <a:ext uri="{FF2B5EF4-FFF2-40B4-BE49-F238E27FC236}">
                      <a16:creationId xmlns:a16="http://schemas.microsoft.com/office/drawing/2014/main" id="{545CCC13-8DB6-4567-9D8C-B41FBBE86DB4}"/>
                    </a:ext>
                  </a:extLst>
                </p:cNvPr>
                <p:cNvSpPr txBox="1"/>
                <p:nvPr/>
              </p:nvSpPr>
              <p:spPr>
                <a:xfrm>
                  <a:off x="1728300" y="3119060"/>
                  <a:ext cx="492443"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低</a:t>
                  </a:r>
                </a:p>
              </p:txBody>
            </p:sp>
            <p:sp>
              <p:nvSpPr>
                <p:cNvPr id="336" name="テキスト ボックス 335">
                  <a:extLst>
                    <a:ext uri="{FF2B5EF4-FFF2-40B4-BE49-F238E27FC236}">
                      <a16:creationId xmlns:a16="http://schemas.microsoft.com/office/drawing/2014/main" id="{E09EBE29-DF1D-42B0-81F5-0E49BA0733A9}"/>
                    </a:ext>
                  </a:extLst>
                </p:cNvPr>
                <p:cNvSpPr txBox="1"/>
                <p:nvPr/>
              </p:nvSpPr>
              <p:spPr>
                <a:xfrm>
                  <a:off x="1721366" y="3104221"/>
                  <a:ext cx="492443"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a:t>
                  </a:r>
                </a:p>
              </p:txBody>
            </p:sp>
          </p:grpSp>
        </p:grpSp>
        <p:grpSp>
          <p:nvGrpSpPr>
            <p:cNvPr id="345" name="グループ化 344">
              <a:extLst>
                <a:ext uri="{FF2B5EF4-FFF2-40B4-BE49-F238E27FC236}">
                  <a16:creationId xmlns:a16="http://schemas.microsoft.com/office/drawing/2014/main" id="{9198B6E8-4BE9-459D-9F6D-BF96713EEDC9}"/>
                </a:ext>
              </a:extLst>
            </p:cNvPr>
            <p:cNvGrpSpPr/>
            <p:nvPr/>
          </p:nvGrpSpPr>
          <p:grpSpPr>
            <a:xfrm>
              <a:off x="8021292" y="2937132"/>
              <a:ext cx="1107996" cy="461665"/>
              <a:chOff x="1513600" y="3462741"/>
              <a:chExt cx="1107996" cy="461665"/>
            </a:xfrm>
          </p:grpSpPr>
          <p:sp>
            <p:nvSpPr>
              <p:cNvPr id="346" name="テキスト ボックス 345">
                <a:extLst>
                  <a:ext uri="{FF2B5EF4-FFF2-40B4-BE49-F238E27FC236}">
                    <a16:creationId xmlns:a16="http://schemas.microsoft.com/office/drawing/2014/main" id="{0CB05E89-77E1-4CAB-8183-25F68D1EDCF3}"/>
                  </a:ext>
                </a:extLst>
              </p:cNvPr>
              <p:cNvSpPr txBox="1"/>
              <p:nvPr/>
            </p:nvSpPr>
            <p:spPr>
              <a:xfrm>
                <a:off x="1513600" y="3462741"/>
                <a:ext cx="1107996"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抵抗値</a:t>
                </a:r>
              </a:p>
            </p:txBody>
          </p:sp>
          <p:sp>
            <p:nvSpPr>
              <p:cNvPr id="347" name="テキスト ボックス 346">
                <a:extLst>
                  <a:ext uri="{FF2B5EF4-FFF2-40B4-BE49-F238E27FC236}">
                    <a16:creationId xmlns:a16="http://schemas.microsoft.com/office/drawing/2014/main" id="{52218DC7-C514-4A26-9C2D-CE04220F744A}"/>
                  </a:ext>
                </a:extLst>
              </p:cNvPr>
              <p:cNvSpPr txBox="1"/>
              <p:nvPr/>
            </p:nvSpPr>
            <p:spPr>
              <a:xfrm>
                <a:off x="1513600" y="3462741"/>
                <a:ext cx="1107996"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抵抗値</a:t>
                </a:r>
              </a:p>
            </p:txBody>
          </p:sp>
          <p:sp>
            <p:nvSpPr>
              <p:cNvPr id="348" name="テキスト ボックス 347">
                <a:extLst>
                  <a:ext uri="{FF2B5EF4-FFF2-40B4-BE49-F238E27FC236}">
                    <a16:creationId xmlns:a16="http://schemas.microsoft.com/office/drawing/2014/main" id="{2EB56218-6CA9-4079-A9EB-AEA111D2CB7C}"/>
                  </a:ext>
                </a:extLst>
              </p:cNvPr>
              <p:cNvSpPr txBox="1"/>
              <p:nvPr/>
            </p:nvSpPr>
            <p:spPr>
              <a:xfrm>
                <a:off x="1513600" y="3462741"/>
                <a:ext cx="1107996"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抵抗値</a:t>
                </a:r>
              </a:p>
            </p:txBody>
          </p:sp>
        </p:grpSp>
      </p:grpSp>
      <p:grpSp>
        <p:nvGrpSpPr>
          <p:cNvPr id="3" name="グループ化 2">
            <a:extLst>
              <a:ext uri="{FF2B5EF4-FFF2-40B4-BE49-F238E27FC236}">
                <a16:creationId xmlns:a16="http://schemas.microsoft.com/office/drawing/2014/main" id="{4CB921BE-24C0-438D-A4B7-F12AA565AA1D}"/>
              </a:ext>
            </a:extLst>
          </p:cNvPr>
          <p:cNvGrpSpPr/>
          <p:nvPr/>
        </p:nvGrpSpPr>
        <p:grpSpPr>
          <a:xfrm>
            <a:off x="246313" y="1364719"/>
            <a:ext cx="3918039" cy="3768726"/>
            <a:chOff x="246313" y="1364719"/>
            <a:chExt cx="3918039" cy="3768726"/>
          </a:xfrm>
        </p:grpSpPr>
        <p:grpSp>
          <p:nvGrpSpPr>
            <p:cNvPr id="225" name="Group 206">
              <a:extLst>
                <a:ext uri="{FF2B5EF4-FFF2-40B4-BE49-F238E27FC236}">
                  <a16:creationId xmlns:a16="http://schemas.microsoft.com/office/drawing/2014/main" id="{0BBE9364-9736-46F9-9CEF-6B0E87E48C61}"/>
                </a:ext>
              </a:extLst>
            </p:cNvPr>
            <p:cNvGrpSpPr>
              <a:grpSpLocks/>
            </p:cNvGrpSpPr>
            <p:nvPr/>
          </p:nvGrpSpPr>
          <p:grpSpPr bwMode="auto">
            <a:xfrm>
              <a:off x="317839" y="1364719"/>
              <a:ext cx="3846513" cy="3768726"/>
              <a:chOff x="-72" y="1885"/>
              <a:chExt cx="2423" cy="2374"/>
            </a:xfrm>
          </p:grpSpPr>
          <p:grpSp>
            <p:nvGrpSpPr>
              <p:cNvPr id="226" name="Group 94">
                <a:extLst>
                  <a:ext uri="{FF2B5EF4-FFF2-40B4-BE49-F238E27FC236}">
                    <a16:creationId xmlns:a16="http://schemas.microsoft.com/office/drawing/2014/main" id="{44E71B0A-C906-42E6-999D-1581C4553496}"/>
                  </a:ext>
                </a:extLst>
              </p:cNvPr>
              <p:cNvGrpSpPr>
                <a:grpSpLocks/>
              </p:cNvGrpSpPr>
              <p:nvPr/>
            </p:nvGrpSpPr>
            <p:grpSpPr bwMode="auto">
              <a:xfrm>
                <a:off x="-72" y="2104"/>
                <a:ext cx="2411" cy="2155"/>
                <a:chOff x="-72" y="2104"/>
                <a:chExt cx="2411" cy="2155"/>
              </a:xfrm>
            </p:grpSpPr>
            <p:sp>
              <p:nvSpPr>
                <p:cNvPr id="228" name="Text Box 95">
                  <a:extLst>
                    <a:ext uri="{FF2B5EF4-FFF2-40B4-BE49-F238E27FC236}">
                      <a16:creationId xmlns:a16="http://schemas.microsoft.com/office/drawing/2014/main" id="{DFF1E45B-55CE-47D3-8660-ED654D51FBC1}"/>
                    </a:ext>
                  </a:extLst>
                </p:cNvPr>
                <p:cNvSpPr txBox="1">
                  <a:spLocks noChangeArrowheads="1"/>
                </p:cNvSpPr>
                <p:nvPr/>
              </p:nvSpPr>
              <p:spPr bwMode="auto">
                <a:xfrm>
                  <a:off x="507" y="4025"/>
                  <a:ext cx="1159"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r>
                    <a:rPr kumimoji="1" lang="ja-JP" altLang="en-US"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ベテラン</a:t>
                  </a:r>
                  <a:r>
                    <a:rPr kumimoji="1" lang="en-US" altLang="ja-JP"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p>
              </p:txBody>
            </p:sp>
            <p:sp>
              <p:nvSpPr>
                <p:cNvPr id="229" name="Text Box 96">
                  <a:extLst>
                    <a:ext uri="{FF2B5EF4-FFF2-40B4-BE49-F238E27FC236}">
                      <a16:creationId xmlns:a16="http://schemas.microsoft.com/office/drawing/2014/main" id="{60C7EA5A-B31D-40A6-A588-B77C4B0C7FA9}"/>
                    </a:ext>
                  </a:extLst>
                </p:cNvPr>
                <p:cNvSpPr txBox="1">
                  <a:spLocks noChangeArrowheads="1"/>
                </p:cNvSpPr>
                <p:nvPr/>
              </p:nvSpPr>
              <p:spPr bwMode="auto">
                <a:xfrm rot="10800000" flipV="1">
                  <a:off x="1779" y="2104"/>
                  <a:ext cx="560"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1200" b="0" i="0" u="none" strike="noStrike" kern="0" cap="none" spc="0" normalizeH="0" baseline="0" noProof="0">
                      <a:ln>
                        <a:noFill/>
                      </a:ln>
                      <a:solidFill>
                        <a:srgbClr val="FFFFF7"/>
                      </a:solidFill>
                      <a:effectLst/>
                      <a:uLnTx/>
                      <a:uFillTx/>
                      <a:latin typeface="Arial" panose="020B0604020202020204" pitchFamily="34" charset="0"/>
                      <a:ea typeface="ＭＳ Ｐゴシック" panose="020B0600070205080204" pitchFamily="50" charset="-128"/>
                    </a:rPr>
                    <a:t>　　　（㎜）</a:t>
                  </a:r>
                </a:p>
              </p:txBody>
            </p:sp>
            <p:sp>
              <p:nvSpPr>
                <p:cNvPr id="230" name="Text Box 97">
                  <a:extLst>
                    <a:ext uri="{FF2B5EF4-FFF2-40B4-BE49-F238E27FC236}">
                      <a16:creationId xmlns:a16="http://schemas.microsoft.com/office/drawing/2014/main" id="{599B7FBE-5A20-48AB-B50A-970A2FBE6F72}"/>
                    </a:ext>
                  </a:extLst>
                </p:cNvPr>
                <p:cNvSpPr txBox="1">
                  <a:spLocks noChangeArrowheads="1"/>
                </p:cNvSpPr>
                <p:nvPr/>
              </p:nvSpPr>
              <p:spPr bwMode="auto">
                <a:xfrm rot="10800000" flipV="1">
                  <a:off x="-72" y="3990"/>
                  <a:ext cx="460" cy="1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1000" b="0" i="0" u="none" strike="noStrike" kern="0" cap="none" spc="0" normalizeH="0" baseline="0" noProof="0" dirty="0">
                      <a:ln>
                        <a:noFill/>
                      </a:ln>
                      <a:solidFill>
                        <a:srgbClr val="FFFFF7"/>
                      </a:solidFill>
                      <a:effectLst/>
                      <a:uLnTx/>
                      <a:uFillTx/>
                      <a:latin typeface="Arial" panose="020B0604020202020204" pitchFamily="34" charset="0"/>
                      <a:ea typeface="HG創英角ﾎﾟｯﾌﾟ体" panose="040B0A09000000000000" pitchFamily="49" charset="-128"/>
                    </a:rPr>
                    <a:t>（個）</a:t>
                  </a:r>
                </a:p>
              </p:txBody>
            </p:sp>
            <p:grpSp>
              <p:nvGrpSpPr>
                <p:cNvPr id="231" name="Group 98">
                  <a:extLst>
                    <a:ext uri="{FF2B5EF4-FFF2-40B4-BE49-F238E27FC236}">
                      <a16:creationId xmlns:a16="http://schemas.microsoft.com/office/drawing/2014/main" id="{9BFB9D55-F47A-4118-B8AA-8921F4F5BB60}"/>
                    </a:ext>
                  </a:extLst>
                </p:cNvPr>
                <p:cNvGrpSpPr>
                  <a:grpSpLocks/>
                </p:cNvGrpSpPr>
                <p:nvPr/>
              </p:nvGrpSpPr>
              <p:grpSpPr bwMode="auto">
                <a:xfrm>
                  <a:off x="129" y="2278"/>
                  <a:ext cx="2125" cy="1770"/>
                  <a:chOff x="3453" y="2097"/>
                  <a:chExt cx="2191" cy="2129"/>
                </a:xfrm>
              </p:grpSpPr>
              <p:sp>
                <p:nvSpPr>
                  <p:cNvPr id="233" name="Text Box 99">
                    <a:extLst>
                      <a:ext uri="{FF2B5EF4-FFF2-40B4-BE49-F238E27FC236}">
                        <a16:creationId xmlns:a16="http://schemas.microsoft.com/office/drawing/2014/main" id="{780ACFF2-464B-43B2-A2E5-7D647EF76499}"/>
                      </a:ext>
                    </a:extLst>
                  </p:cNvPr>
                  <p:cNvSpPr txBox="1">
                    <a:spLocks noChangeArrowheads="1"/>
                  </p:cNvSpPr>
                  <p:nvPr/>
                </p:nvSpPr>
                <p:spPr bwMode="auto">
                  <a:xfrm rot="10800000" flipV="1">
                    <a:off x="5224" y="2157"/>
                    <a:ext cx="420" cy="1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050" b="1" i="0" u="none"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-0.40</a:t>
                    </a:r>
                  </a:p>
                </p:txBody>
              </p:sp>
              <p:sp>
                <p:nvSpPr>
                  <p:cNvPr id="234" name="Line 100">
                    <a:extLst>
                      <a:ext uri="{FF2B5EF4-FFF2-40B4-BE49-F238E27FC236}">
                        <a16:creationId xmlns:a16="http://schemas.microsoft.com/office/drawing/2014/main" id="{F3171595-1058-444D-8FE9-6645300AB46B}"/>
                      </a:ext>
                    </a:extLst>
                  </p:cNvPr>
                  <p:cNvSpPr>
                    <a:spLocks noChangeShapeType="1"/>
                  </p:cNvSpPr>
                  <p:nvPr/>
                </p:nvSpPr>
                <p:spPr bwMode="auto">
                  <a:xfrm rot="-5400000">
                    <a:off x="4379" y="3067"/>
                    <a:ext cx="0" cy="1656"/>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235" name="Line 101">
                    <a:extLst>
                      <a:ext uri="{FF2B5EF4-FFF2-40B4-BE49-F238E27FC236}">
                        <a16:creationId xmlns:a16="http://schemas.microsoft.com/office/drawing/2014/main" id="{D667A4BE-ACC1-4CB2-89CE-5DAF89CA9F8F}"/>
                      </a:ext>
                    </a:extLst>
                  </p:cNvPr>
                  <p:cNvSpPr>
                    <a:spLocks noChangeShapeType="1"/>
                  </p:cNvSpPr>
                  <p:nvPr/>
                </p:nvSpPr>
                <p:spPr bwMode="auto">
                  <a:xfrm rot="16200000" flipH="1">
                    <a:off x="4293" y="3000"/>
                    <a:ext cx="1806" cy="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236" name="Line 102">
                    <a:extLst>
                      <a:ext uri="{FF2B5EF4-FFF2-40B4-BE49-F238E27FC236}">
                        <a16:creationId xmlns:a16="http://schemas.microsoft.com/office/drawing/2014/main" id="{CC286904-A96D-4AA9-84A8-998A9B3B31E8}"/>
                      </a:ext>
                    </a:extLst>
                  </p:cNvPr>
                  <p:cNvSpPr>
                    <a:spLocks noChangeShapeType="1"/>
                  </p:cNvSpPr>
                  <p:nvPr/>
                </p:nvSpPr>
                <p:spPr bwMode="auto">
                  <a:xfrm rot="-5400000">
                    <a:off x="5136" y="3514"/>
                    <a:ext cx="0" cy="12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237" name="Line 103">
                    <a:extLst>
                      <a:ext uri="{FF2B5EF4-FFF2-40B4-BE49-F238E27FC236}">
                        <a16:creationId xmlns:a16="http://schemas.microsoft.com/office/drawing/2014/main" id="{EB960D28-93A6-4F39-B6FB-5A699FB9A0F0}"/>
                      </a:ext>
                    </a:extLst>
                  </p:cNvPr>
                  <p:cNvSpPr>
                    <a:spLocks noChangeShapeType="1"/>
                  </p:cNvSpPr>
                  <p:nvPr/>
                </p:nvSpPr>
                <p:spPr bwMode="auto">
                  <a:xfrm rot="-5400000">
                    <a:off x="5144" y="3177"/>
                    <a:ext cx="0" cy="12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238" name="Line 104">
                    <a:extLst>
                      <a:ext uri="{FF2B5EF4-FFF2-40B4-BE49-F238E27FC236}">
                        <a16:creationId xmlns:a16="http://schemas.microsoft.com/office/drawing/2014/main" id="{1C36EE46-0806-4177-B7B5-1AD37DFC64BD}"/>
                      </a:ext>
                    </a:extLst>
                  </p:cNvPr>
                  <p:cNvSpPr>
                    <a:spLocks noChangeShapeType="1"/>
                  </p:cNvSpPr>
                  <p:nvPr/>
                </p:nvSpPr>
                <p:spPr bwMode="auto">
                  <a:xfrm rot="-5400000">
                    <a:off x="5144" y="2823"/>
                    <a:ext cx="0" cy="12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239" name="Text Box 105">
                    <a:extLst>
                      <a:ext uri="{FF2B5EF4-FFF2-40B4-BE49-F238E27FC236}">
                        <a16:creationId xmlns:a16="http://schemas.microsoft.com/office/drawing/2014/main" id="{F1E61BAD-0634-4A35-BF29-E3639B333261}"/>
                      </a:ext>
                    </a:extLst>
                  </p:cNvPr>
                  <p:cNvSpPr txBox="1">
                    <a:spLocks noChangeArrowheads="1"/>
                  </p:cNvSpPr>
                  <p:nvPr/>
                </p:nvSpPr>
                <p:spPr bwMode="auto">
                  <a:xfrm rot="10800000" flipV="1">
                    <a:off x="5195" y="3796"/>
                    <a:ext cx="421" cy="1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05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4.5</a:t>
                    </a:r>
                  </a:p>
                </p:txBody>
              </p:sp>
              <p:sp>
                <p:nvSpPr>
                  <p:cNvPr id="240" name="Text Box 106">
                    <a:extLst>
                      <a:ext uri="{FF2B5EF4-FFF2-40B4-BE49-F238E27FC236}">
                        <a16:creationId xmlns:a16="http://schemas.microsoft.com/office/drawing/2014/main" id="{8E2B6ADA-E314-43A5-A874-508FB0D6C756}"/>
                      </a:ext>
                    </a:extLst>
                  </p:cNvPr>
                  <p:cNvSpPr txBox="1">
                    <a:spLocks noChangeArrowheads="1"/>
                  </p:cNvSpPr>
                  <p:nvPr/>
                </p:nvSpPr>
                <p:spPr bwMode="auto">
                  <a:xfrm rot="10800000" flipV="1">
                    <a:off x="5195" y="3500"/>
                    <a:ext cx="421" cy="1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050" b="1" kern="0" dirty="0">
                        <a:solidFill>
                          <a:schemeClr val="bg1"/>
                        </a:solidFill>
                        <a:latin typeface="Meiryo UI" panose="020B0604030504040204" pitchFamily="50" charset="-128"/>
                        <a:ea typeface="Meiryo UI" panose="020B0604030504040204" pitchFamily="50" charset="-128"/>
                      </a:rPr>
                      <a:t>3</a:t>
                    </a:r>
                    <a:r>
                      <a:rPr kumimoji="1" lang="en-US" altLang="ja-JP" sz="105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.5</a:t>
                    </a:r>
                  </a:p>
                </p:txBody>
              </p:sp>
              <p:sp>
                <p:nvSpPr>
                  <p:cNvPr id="241" name="Text Box 107">
                    <a:extLst>
                      <a:ext uri="{FF2B5EF4-FFF2-40B4-BE49-F238E27FC236}">
                        <a16:creationId xmlns:a16="http://schemas.microsoft.com/office/drawing/2014/main" id="{84D0F5A9-9429-4E8A-9E19-4BFEBDDAE6EB}"/>
                      </a:ext>
                    </a:extLst>
                  </p:cNvPr>
                  <p:cNvSpPr txBox="1">
                    <a:spLocks noChangeArrowheads="1"/>
                  </p:cNvSpPr>
                  <p:nvPr/>
                </p:nvSpPr>
                <p:spPr bwMode="auto">
                  <a:xfrm rot="10800000" flipV="1">
                    <a:off x="5195" y="3150"/>
                    <a:ext cx="421" cy="1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050" b="1" kern="0" dirty="0">
                        <a:solidFill>
                          <a:schemeClr val="bg1"/>
                        </a:solidFill>
                        <a:latin typeface="Meiryo UI" panose="020B0604030504040204" pitchFamily="50" charset="-128"/>
                        <a:ea typeface="Meiryo UI" panose="020B0604030504040204" pitchFamily="50" charset="-128"/>
                      </a:rPr>
                      <a:t>2</a:t>
                    </a:r>
                    <a:r>
                      <a:rPr kumimoji="1" lang="en-US" altLang="ja-JP" sz="105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.5</a:t>
                    </a:r>
                  </a:p>
                </p:txBody>
              </p:sp>
              <p:sp>
                <p:nvSpPr>
                  <p:cNvPr id="242" name="Text Box 108">
                    <a:extLst>
                      <a:ext uri="{FF2B5EF4-FFF2-40B4-BE49-F238E27FC236}">
                        <a16:creationId xmlns:a16="http://schemas.microsoft.com/office/drawing/2014/main" id="{B9A11639-9948-49B4-9D51-197F154F9674}"/>
                      </a:ext>
                    </a:extLst>
                  </p:cNvPr>
                  <p:cNvSpPr txBox="1">
                    <a:spLocks noChangeArrowheads="1"/>
                  </p:cNvSpPr>
                  <p:nvPr/>
                </p:nvSpPr>
                <p:spPr bwMode="auto">
                  <a:xfrm rot="10800000" flipV="1">
                    <a:off x="5233" y="2465"/>
                    <a:ext cx="324" cy="1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050" b="1" i="0" u="none"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0</a:t>
                    </a:r>
                  </a:p>
                </p:txBody>
              </p:sp>
              <p:sp>
                <p:nvSpPr>
                  <p:cNvPr id="243" name="Text Box 109">
                    <a:extLst>
                      <a:ext uri="{FF2B5EF4-FFF2-40B4-BE49-F238E27FC236}">
                        <a16:creationId xmlns:a16="http://schemas.microsoft.com/office/drawing/2014/main" id="{7C912497-6642-4924-83C9-93258BF51C4F}"/>
                      </a:ext>
                    </a:extLst>
                  </p:cNvPr>
                  <p:cNvSpPr txBox="1">
                    <a:spLocks noChangeArrowheads="1"/>
                  </p:cNvSpPr>
                  <p:nvPr/>
                </p:nvSpPr>
                <p:spPr bwMode="auto">
                  <a:xfrm rot="10800000" flipV="1">
                    <a:off x="5108" y="3981"/>
                    <a:ext cx="260"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200" b="0" i="0" u="none" strike="noStrike" kern="0" cap="none" spc="0" normalizeH="0" baseline="0" noProof="0">
                        <a:ln>
                          <a:noFill/>
                        </a:ln>
                        <a:solidFill>
                          <a:srgbClr val="FFFFF7"/>
                        </a:solidFill>
                        <a:effectLst/>
                        <a:uLnTx/>
                        <a:uFillTx/>
                        <a:latin typeface="Arial" panose="020B0604020202020204" pitchFamily="34" charset="0"/>
                        <a:ea typeface="HG創英角ﾎﾟｯﾌﾟ体" panose="040B0A09000000000000" pitchFamily="49" charset="-128"/>
                      </a:rPr>
                      <a:t>0</a:t>
                    </a:r>
                  </a:p>
                </p:txBody>
              </p:sp>
              <p:sp>
                <p:nvSpPr>
                  <p:cNvPr id="244" name="Text Box 110">
                    <a:extLst>
                      <a:ext uri="{FF2B5EF4-FFF2-40B4-BE49-F238E27FC236}">
                        <a16:creationId xmlns:a16="http://schemas.microsoft.com/office/drawing/2014/main" id="{9E656535-D4EF-48BD-A632-F4010044B090}"/>
                      </a:ext>
                    </a:extLst>
                  </p:cNvPr>
                  <p:cNvSpPr txBox="1">
                    <a:spLocks noChangeArrowheads="1"/>
                  </p:cNvSpPr>
                  <p:nvPr/>
                </p:nvSpPr>
                <p:spPr bwMode="auto">
                  <a:xfrm rot="10800000" flipV="1">
                    <a:off x="4253" y="4018"/>
                    <a:ext cx="260"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200" b="0" i="0" u="none" strike="noStrike" kern="0" cap="none" spc="0" normalizeH="0" baseline="0" noProof="0">
                        <a:ln>
                          <a:noFill/>
                        </a:ln>
                        <a:solidFill>
                          <a:srgbClr val="FFFFF7"/>
                        </a:solidFill>
                        <a:effectLst/>
                        <a:uLnTx/>
                        <a:uFillTx/>
                        <a:latin typeface="Arial" panose="020B0604020202020204" pitchFamily="34" charset="0"/>
                        <a:ea typeface="HG創英角ﾎﾟｯﾌﾟ体" panose="040B0A09000000000000" pitchFamily="49" charset="-128"/>
                      </a:rPr>
                      <a:t>10</a:t>
                    </a:r>
                  </a:p>
                </p:txBody>
              </p:sp>
              <p:sp>
                <p:nvSpPr>
                  <p:cNvPr id="245" name="Text Box 111">
                    <a:extLst>
                      <a:ext uri="{FF2B5EF4-FFF2-40B4-BE49-F238E27FC236}">
                        <a16:creationId xmlns:a16="http://schemas.microsoft.com/office/drawing/2014/main" id="{231048BD-7478-4082-85C3-D25AA9722D4F}"/>
                      </a:ext>
                    </a:extLst>
                  </p:cNvPr>
                  <p:cNvSpPr txBox="1">
                    <a:spLocks noChangeArrowheads="1"/>
                  </p:cNvSpPr>
                  <p:nvPr/>
                </p:nvSpPr>
                <p:spPr bwMode="auto">
                  <a:xfrm rot="10800000" flipV="1">
                    <a:off x="3453" y="3996"/>
                    <a:ext cx="264"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200" b="0" i="0" u="none" strike="noStrike" kern="0" cap="none" spc="0" normalizeH="0" baseline="0" noProof="0">
                        <a:ln>
                          <a:noFill/>
                        </a:ln>
                        <a:solidFill>
                          <a:srgbClr val="FFFFF7"/>
                        </a:solidFill>
                        <a:effectLst/>
                        <a:uLnTx/>
                        <a:uFillTx/>
                        <a:latin typeface="Arial" panose="020B0604020202020204" pitchFamily="34" charset="0"/>
                        <a:ea typeface="HG創英角ﾎﾟｯﾌﾟ体" panose="040B0A09000000000000" pitchFamily="49" charset="-128"/>
                      </a:rPr>
                      <a:t>20</a:t>
                    </a:r>
                  </a:p>
                </p:txBody>
              </p:sp>
              <p:sp>
                <p:nvSpPr>
                  <p:cNvPr id="246" name="Text Box 112">
                    <a:extLst>
                      <a:ext uri="{FF2B5EF4-FFF2-40B4-BE49-F238E27FC236}">
                        <a16:creationId xmlns:a16="http://schemas.microsoft.com/office/drawing/2014/main" id="{E50085E2-CE07-456C-9F7E-682D5ADA846E}"/>
                      </a:ext>
                    </a:extLst>
                  </p:cNvPr>
                  <p:cNvSpPr txBox="1">
                    <a:spLocks noChangeArrowheads="1"/>
                  </p:cNvSpPr>
                  <p:nvPr/>
                </p:nvSpPr>
                <p:spPr bwMode="auto">
                  <a:xfrm rot="10800000" flipV="1">
                    <a:off x="5195" y="2786"/>
                    <a:ext cx="421" cy="1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en-US" altLang="ja-JP" sz="1050" b="1" kern="0" dirty="0">
                        <a:solidFill>
                          <a:schemeClr val="bg1"/>
                        </a:solidFill>
                        <a:latin typeface="Meiryo UI" panose="020B0604030504040204" pitchFamily="50" charset="-128"/>
                        <a:ea typeface="Meiryo UI" panose="020B0604030504040204" pitchFamily="50" charset="-128"/>
                      </a:rPr>
                      <a:t>1.5</a:t>
                    </a:r>
                    <a:r>
                      <a:rPr kumimoji="1" lang="en-US" altLang="ja-JP" sz="105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p>
                </p:txBody>
              </p:sp>
              <p:grpSp>
                <p:nvGrpSpPr>
                  <p:cNvPr id="247" name="Group 113">
                    <a:extLst>
                      <a:ext uri="{FF2B5EF4-FFF2-40B4-BE49-F238E27FC236}">
                        <a16:creationId xmlns:a16="http://schemas.microsoft.com/office/drawing/2014/main" id="{07648F6B-109A-4F00-A693-D94732529CB1}"/>
                      </a:ext>
                    </a:extLst>
                  </p:cNvPr>
                  <p:cNvGrpSpPr>
                    <a:grpSpLocks/>
                  </p:cNvGrpSpPr>
                  <p:nvPr/>
                </p:nvGrpSpPr>
                <p:grpSpPr bwMode="auto">
                  <a:xfrm rot="-5400000">
                    <a:off x="4681" y="3607"/>
                    <a:ext cx="110" cy="689"/>
                    <a:chOff x="360" y="3223"/>
                    <a:chExt cx="110" cy="593"/>
                  </a:xfrm>
                </p:grpSpPr>
                <p:sp>
                  <p:nvSpPr>
                    <p:cNvPr id="256" name="Line 114">
                      <a:extLst>
                        <a:ext uri="{FF2B5EF4-FFF2-40B4-BE49-F238E27FC236}">
                          <a16:creationId xmlns:a16="http://schemas.microsoft.com/office/drawing/2014/main" id="{E68CAE78-22D0-44E4-9B59-4DC7E3C29306}"/>
                        </a:ext>
                      </a:extLst>
                    </p:cNvPr>
                    <p:cNvSpPr>
                      <a:spLocks noChangeShapeType="1"/>
                    </p:cNvSpPr>
                    <p:nvPr/>
                  </p:nvSpPr>
                  <p:spPr bwMode="auto">
                    <a:xfrm flipH="1" flipV="1">
                      <a:off x="377" y="3815"/>
                      <a:ext cx="93" cy="1"/>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257" name="Line 115">
                      <a:extLst>
                        <a:ext uri="{FF2B5EF4-FFF2-40B4-BE49-F238E27FC236}">
                          <a16:creationId xmlns:a16="http://schemas.microsoft.com/office/drawing/2014/main" id="{521B896F-CAAD-4A01-9D2F-A20DFF6342A2}"/>
                        </a:ext>
                      </a:extLst>
                    </p:cNvPr>
                    <p:cNvSpPr>
                      <a:spLocks noChangeShapeType="1"/>
                    </p:cNvSpPr>
                    <p:nvPr/>
                  </p:nvSpPr>
                  <p:spPr bwMode="auto">
                    <a:xfrm flipH="1" flipV="1">
                      <a:off x="360" y="3514"/>
                      <a:ext cx="110" cy="4"/>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258" name="Line 116">
                      <a:extLst>
                        <a:ext uri="{FF2B5EF4-FFF2-40B4-BE49-F238E27FC236}">
                          <a16:creationId xmlns:a16="http://schemas.microsoft.com/office/drawing/2014/main" id="{BE86E879-C54B-40A9-B64F-A911D58671B8}"/>
                        </a:ext>
                      </a:extLst>
                    </p:cNvPr>
                    <p:cNvSpPr>
                      <a:spLocks noChangeShapeType="1"/>
                    </p:cNvSpPr>
                    <p:nvPr/>
                  </p:nvSpPr>
                  <p:spPr bwMode="auto">
                    <a:xfrm flipH="1" flipV="1">
                      <a:off x="360" y="3661"/>
                      <a:ext cx="110" cy="3"/>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259" name="Line 117">
                      <a:extLst>
                        <a:ext uri="{FF2B5EF4-FFF2-40B4-BE49-F238E27FC236}">
                          <a16:creationId xmlns:a16="http://schemas.microsoft.com/office/drawing/2014/main" id="{CC737EC0-F100-41CE-99CC-03E5240CFE22}"/>
                        </a:ext>
                      </a:extLst>
                    </p:cNvPr>
                    <p:cNvSpPr>
                      <a:spLocks noChangeShapeType="1"/>
                    </p:cNvSpPr>
                    <p:nvPr/>
                  </p:nvSpPr>
                  <p:spPr bwMode="auto">
                    <a:xfrm flipH="1" flipV="1">
                      <a:off x="360" y="3374"/>
                      <a:ext cx="110" cy="4"/>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260" name="Line 118">
                      <a:extLst>
                        <a:ext uri="{FF2B5EF4-FFF2-40B4-BE49-F238E27FC236}">
                          <a16:creationId xmlns:a16="http://schemas.microsoft.com/office/drawing/2014/main" id="{3694DBBC-F876-4EC7-8DF4-A544A579C314}"/>
                        </a:ext>
                      </a:extLst>
                    </p:cNvPr>
                    <p:cNvSpPr>
                      <a:spLocks noChangeShapeType="1"/>
                    </p:cNvSpPr>
                    <p:nvPr/>
                  </p:nvSpPr>
                  <p:spPr bwMode="auto">
                    <a:xfrm flipH="1" flipV="1">
                      <a:off x="360" y="3223"/>
                      <a:ext cx="110" cy="4"/>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grpSp>
              <p:grpSp>
                <p:nvGrpSpPr>
                  <p:cNvPr id="248" name="Group 119">
                    <a:extLst>
                      <a:ext uri="{FF2B5EF4-FFF2-40B4-BE49-F238E27FC236}">
                        <a16:creationId xmlns:a16="http://schemas.microsoft.com/office/drawing/2014/main" id="{733D14BD-0D4F-4EA5-ACE1-49B260F8C6BF}"/>
                      </a:ext>
                    </a:extLst>
                  </p:cNvPr>
                  <p:cNvGrpSpPr>
                    <a:grpSpLocks/>
                  </p:cNvGrpSpPr>
                  <p:nvPr/>
                </p:nvGrpSpPr>
                <p:grpSpPr bwMode="auto">
                  <a:xfrm rot="-5400000">
                    <a:off x="3848" y="3603"/>
                    <a:ext cx="110" cy="689"/>
                    <a:chOff x="360" y="3223"/>
                    <a:chExt cx="110" cy="593"/>
                  </a:xfrm>
                </p:grpSpPr>
                <p:sp>
                  <p:nvSpPr>
                    <p:cNvPr id="251" name="Line 120">
                      <a:extLst>
                        <a:ext uri="{FF2B5EF4-FFF2-40B4-BE49-F238E27FC236}">
                          <a16:creationId xmlns:a16="http://schemas.microsoft.com/office/drawing/2014/main" id="{539008E6-AB7C-40B4-8EC4-B3442D8B8E84}"/>
                        </a:ext>
                      </a:extLst>
                    </p:cNvPr>
                    <p:cNvSpPr>
                      <a:spLocks noChangeShapeType="1"/>
                    </p:cNvSpPr>
                    <p:nvPr/>
                  </p:nvSpPr>
                  <p:spPr bwMode="auto">
                    <a:xfrm flipH="1" flipV="1">
                      <a:off x="360" y="3812"/>
                      <a:ext cx="110" cy="4"/>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252" name="Line 121">
                      <a:extLst>
                        <a:ext uri="{FF2B5EF4-FFF2-40B4-BE49-F238E27FC236}">
                          <a16:creationId xmlns:a16="http://schemas.microsoft.com/office/drawing/2014/main" id="{89531A7D-540A-46BF-A7B8-4E9D55E9837A}"/>
                        </a:ext>
                      </a:extLst>
                    </p:cNvPr>
                    <p:cNvSpPr>
                      <a:spLocks noChangeShapeType="1"/>
                    </p:cNvSpPr>
                    <p:nvPr/>
                  </p:nvSpPr>
                  <p:spPr bwMode="auto">
                    <a:xfrm flipH="1" flipV="1">
                      <a:off x="360" y="3514"/>
                      <a:ext cx="110" cy="4"/>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253" name="Line 122">
                      <a:extLst>
                        <a:ext uri="{FF2B5EF4-FFF2-40B4-BE49-F238E27FC236}">
                          <a16:creationId xmlns:a16="http://schemas.microsoft.com/office/drawing/2014/main" id="{3C40C53F-90AC-4DDF-81E4-829FA27DDB58}"/>
                        </a:ext>
                      </a:extLst>
                    </p:cNvPr>
                    <p:cNvSpPr>
                      <a:spLocks noChangeShapeType="1"/>
                    </p:cNvSpPr>
                    <p:nvPr/>
                  </p:nvSpPr>
                  <p:spPr bwMode="auto">
                    <a:xfrm flipH="1" flipV="1">
                      <a:off x="360" y="3661"/>
                      <a:ext cx="110" cy="3"/>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254" name="Line 123">
                      <a:extLst>
                        <a:ext uri="{FF2B5EF4-FFF2-40B4-BE49-F238E27FC236}">
                          <a16:creationId xmlns:a16="http://schemas.microsoft.com/office/drawing/2014/main" id="{99C2B992-1AF6-4172-B6B0-D10488C9309C}"/>
                        </a:ext>
                      </a:extLst>
                    </p:cNvPr>
                    <p:cNvSpPr>
                      <a:spLocks noChangeShapeType="1"/>
                    </p:cNvSpPr>
                    <p:nvPr/>
                  </p:nvSpPr>
                  <p:spPr bwMode="auto">
                    <a:xfrm flipH="1" flipV="1">
                      <a:off x="360" y="3374"/>
                      <a:ext cx="110" cy="4"/>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255" name="Line 124">
                      <a:extLst>
                        <a:ext uri="{FF2B5EF4-FFF2-40B4-BE49-F238E27FC236}">
                          <a16:creationId xmlns:a16="http://schemas.microsoft.com/office/drawing/2014/main" id="{B4221945-DB7A-41CF-8EE6-F2CEB57D5DBF}"/>
                        </a:ext>
                      </a:extLst>
                    </p:cNvPr>
                    <p:cNvSpPr>
                      <a:spLocks noChangeShapeType="1"/>
                    </p:cNvSpPr>
                    <p:nvPr/>
                  </p:nvSpPr>
                  <p:spPr bwMode="auto">
                    <a:xfrm flipH="1" flipV="1">
                      <a:off x="360" y="3223"/>
                      <a:ext cx="110" cy="4"/>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grpSp>
              <p:sp>
                <p:nvSpPr>
                  <p:cNvPr id="249" name="Line 125">
                    <a:extLst>
                      <a:ext uri="{FF2B5EF4-FFF2-40B4-BE49-F238E27FC236}">
                        <a16:creationId xmlns:a16="http://schemas.microsoft.com/office/drawing/2014/main" id="{320E691C-4815-4761-A195-E6E7631815FB}"/>
                      </a:ext>
                    </a:extLst>
                  </p:cNvPr>
                  <p:cNvSpPr>
                    <a:spLocks noChangeShapeType="1"/>
                  </p:cNvSpPr>
                  <p:nvPr/>
                </p:nvSpPr>
                <p:spPr bwMode="auto">
                  <a:xfrm rot="-5400000">
                    <a:off x="5141" y="2203"/>
                    <a:ext cx="0" cy="12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250" name="Line 126">
                    <a:extLst>
                      <a:ext uri="{FF2B5EF4-FFF2-40B4-BE49-F238E27FC236}">
                        <a16:creationId xmlns:a16="http://schemas.microsoft.com/office/drawing/2014/main" id="{61F5C38F-3193-47DD-B627-08EFCA33F901}"/>
                      </a:ext>
                    </a:extLst>
                  </p:cNvPr>
                  <p:cNvSpPr>
                    <a:spLocks noChangeShapeType="1"/>
                  </p:cNvSpPr>
                  <p:nvPr/>
                </p:nvSpPr>
                <p:spPr bwMode="auto">
                  <a:xfrm rot="-5400000">
                    <a:off x="5143" y="2489"/>
                    <a:ext cx="0" cy="12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grpSp>
            <p:sp>
              <p:nvSpPr>
                <p:cNvPr id="232" name="Text Box 127">
                  <a:extLst>
                    <a:ext uri="{FF2B5EF4-FFF2-40B4-BE49-F238E27FC236}">
                      <a16:creationId xmlns:a16="http://schemas.microsoft.com/office/drawing/2014/main" id="{82DB0E07-5FE5-45C3-9329-69E0D37EB691}"/>
                    </a:ext>
                  </a:extLst>
                </p:cNvPr>
                <p:cNvSpPr txBox="1">
                  <a:spLocks noChangeArrowheads="1"/>
                </p:cNvSpPr>
                <p:nvPr/>
              </p:nvSpPr>
              <p:spPr bwMode="auto">
                <a:xfrm>
                  <a:off x="127" y="2128"/>
                  <a:ext cx="1678" cy="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1" lang="ja-JP" altLang="en-US" sz="14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図</a:t>
                  </a:r>
                  <a:r>
                    <a:rPr kumimoji="1" lang="en-US" altLang="ja-JP" sz="14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8</a:t>
                  </a:r>
                  <a:r>
                    <a:rPr kumimoji="1" lang="ja-JP" altLang="en-US" sz="14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 金網</a:t>
                  </a:r>
                  <a:r>
                    <a:rPr kumimoji="1" lang="ja-JP" altLang="en-US" sz="1400" b="1" kern="0" dirty="0">
                      <a:solidFill>
                        <a:schemeClr val="bg1"/>
                      </a:solidFill>
                      <a:latin typeface="Meiryo UI" panose="020B0604030504040204" pitchFamily="50" charset="-128"/>
                      <a:ea typeface="Meiryo UI" panose="020B0604030504040204" pitchFamily="50" charset="-128"/>
                    </a:rPr>
                    <a:t>セット位置（ベテラン）</a:t>
                  </a:r>
                  <a:endParaRPr kumimoji="1" lang="ja-JP" altLang="en-US" sz="1400" b="1"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27" name="Text Box 205">
                <a:extLst>
                  <a:ext uri="{FF2B5EF4-FFF2-40B4-BE49-F238E27FC236}">
                    <a16:creationId xmlns:a16="http://schemas.microsoft.com/office/drawing/2014/main" id="{442CE27C-B683-40CB-864A-0E72FF69019F}"/>
                  </a:ext>
                </a:extLst>
              </p:cNvPr>
              <p:cNvSpPr txBox="1">
                <a:spLocks noChangeArrowheads="1"/>
              </p:cNvSpPr>
              <p:nvPr/>
            </p:nvSpPr>
            <p:spPr bwMode="auto">
              <a:xfrm>
                <a:off x="1553" y="1885"/>
                <a:ext cx="798" cy="327"/>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70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期間　：</a:t>
                </a:r>
                <a:r>
                  <a:rPr kumimoji="1" lang="en-US" altLang="ja-JP" sz="70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1</a:t>
                </a:r>
                <a:r>
                  <a:rPr kumimoji="1" lang="ja-JP" altLang="en-US" sz="70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月</a:t>
                </a:r>
                <a:r>
                  <a:rPr kumimoji="1" lang="en-US" altLang="ja-JP" sz="70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18</a:t>
                </a:r>
                <a:r>
                  <a:rPr kumimoji="1" lang="ja-JP" altLang="en-US" sz="70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日～</a:t>
                </a:r>
                <a:r>
                  <a:rPr kumimoji="1" lang="en-US" altLang="ja-JP" sz="70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31</a:t>
                </a:r>
                <a:r>
                  <a:rPr kumimoji="1" lang="ja-JP" altLang="en-US" sz="70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日</a:t>
                </a:r>
              </a:p>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70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作成日：</a:t>
                </a:r>
                <a:r>
                  <a:rPr kumimoji="1" lang="en-US" altLang="ja-JP" sz="700" kern="0" dirty="0">
                    <a:solidFill>
                      <a:schemeClr val="bg1"/>
                    </a:solidFill>
                    <a:latin typeface="Meiryo UI" panose="020B0604030504040204" pitchFamily="50" charset="-128"/>
                    <a:ea typeface="Meiryo UI" panose="020B0604030504040204" pitchFamily="50" charset="-128"/>
                  </a:rPr>
                  <a:t>23</a:t>
                </a:r>
                <a:r>
                  <a:rPr kumimoji="1" lang="ja-JP" altLang="en-US" sz="70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年</a:t>
                </a:r>
                <a:r>
                  <a:rPr kumimoji="1" lang="en-US" altLang="ja-JP" sz="70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11</a:t>
                </a:r>
                <a:r>
                  <a:rPr kumimoji="1" lang="ja-JP" altLang="en-US" sz="70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月</a:t>
                </a:r>
                <a:r>
                  <a:rPr kumimoji="1" lang="en-US" altLang="ja-JP" sz="700" kern="0" dirty="0">
                    <a:solidFill>
                      <a:schemeClr val="bg1"/>
                    </a:solidFill>
                    <a:latin typeface="Meiryo UI" panose="020B0604030504040204" pitchFamily="50" charset="-128"/>
                    <a:ea typeface="Meiryo UI" panose="020B0604030504040204" pitchFamily="50" charset="-128"/>
                  </a:rPr>
                  <a:t>31</a:t>
                </a:r>
                <a:r>
                  <a:rPr kumimoji="1" lang="ja-JP" altLang="en-US" sz="70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日</a:t>
                </a:r>
              </a:p>
              <a:p>
                <a:pPr marL="0" marR="0" lvl="0" indent="0" defTabSz="914400" eaLnBrk="1" fontAlgn="base" latinLnBrk="0" hangingPunct="1">
                  <a:lnSpc>
                    <a:spcPct val="100000"/>
                  </a:lnSpc>
                  <a:spcBef>
                    <a:spcPct val="50000"/>
                  </a:spcBef>
                  <a:spcAft>
                    <a:spcPct val="0"/>
                  </a:spcAft>
                  <a:buClrTx/>
                  <a:buSzTx/>
                  <a:buFontTx/>
                  <a:buNone/>
                  <a:tabLst/>
                  <a:defRPr/>
                </a:pPr>
                <a:r>
                  <a:rPr kumimoji="1" lang="ja-JP" altLang="en-US" sz="70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作成者：</a:t>
                </a:r>
                <a:r>
                  <a:rPr kumimoji="1" lang="ja-JP" altLang="en-US" sz="700" kern="0" dirty="0">
                    <a:solidFill>
                      <a:schemeClr val="bg1"/>
                    </a:solidFill>
                    <a:latin typeface="Meiryo UI" panose="020B0604030504040204" pitchFamily="50" charset="-128"/>
                    <a:ea typeface="Meiryo UI" panose="020B0604030504040204" pitchFamily="50" charset="-128"/>
                  </a:rPr>
                  <a:t>熊谷</a:t>
                </a:r>
                <a:endParaRPr kumimoji="1" lang="ja-JP" altLang="en-US" sz="700" i="0" u="none" strike="noStrike" kern="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78" name="Text Box 97">
              <a:extLst>
                <a:ext uri="{FF2B5EF4-FFF2-40B4-BE49-F238E27FC236}">
                  <a16:creationId xmlns:a16="http://schemas.microsoft.com/office/drawing/2014/main" id="{0E7EDFB7-B3C5-45F2-8B56-81CF54B0A3B4}"/>
                </a:ext>
              </a:extLst>
            </p:cNvPr>
            <p:cNvSpPr txBox="1">
              <a:spLocks noChangeArrowheads="1"/>
            </p:cNvSpPr>
            <p:nvPr/>
          </p:nvSpPr>
          <p:spPr bwMode="auto">
            <a:xfrm rot="10800000" flipV="1">
              <a:off x="246313" y="4513248"/>
              <a:ext cx="730250"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ja-JP" altLang="en-US" sz="1000" b="1" dirty="0">
                  <a:solidFill>
                    <a:schemeClr val="bg1"/>
                  </a:solidFill>
                  <a:latin typeface="Meiryo UI" panose="020B0604030504040204" pitchFamily="50" charset="-128"/>
                  <a:ea typeface="Meiryo UI" panose="020B0604030504040204" pitchFamily="50" charset="-128"/>
                </a:rPr>
                <a:t>（回）</a:t>
              </a:r>
            </a:p>
          </p:txBody>
        </p:sp>
        <p:sp>
          <p:nvSpPr>
            <p:cNvPr id="288" name="Text Box 110">
              <a:extLst>
                <a:ext uri="{FF2B5EF4-FFF2-40B4-BE49-F238E27FC236}">
                  <a16:creationId xmlns:a16="http://schemas.microsoft.com/office/drawing/2014/main" id="{4D529827-4100-4FFE-8A33-EE442E877D0E}"/>
                </a:ext>
              </a:extLst>
            </p:cNvPr>
            <p:cNvSpPr txBox="1">
              <a:spLocks noChangeArrowheads="1"/>
            </p:cNvSpPr>
            <p:nvPr/>
          </p:nvSpPr>
          <p:spPr bwMode="auto">
            <a:xfrm rot="10800000" flipV="1">
              <a:off x="1863984" y="4509190"/>
              <a:ext cx="400317" cy="274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ja-JP" sz="1200" b="1" dirty="0">
                  <a:solidFill>
                    <a:schemeClr val="bg1"/>
                  </a:solidFill>
                  <a:latin typeface="Meiryo UI" panose="020B0604030504040204" pitchFamily="50" charset="-128"/>
                  <a:ea typeface="Meiryo UI" panose="020B0604030504040204" pitchFamily="50" charset="-128"/>
                </a:rPr>
                <a:t>10</a:t>
              </a:r>
            </a:p>
          </p:txBody>
        </p:sp>
        <p:sp>
          <p:nvSpPr>
            <p:cNvPr id="289" name="Text Box 111">
              <a:extLst>
                <a:ext uri="{FF2B5EF4-FFF2-40B4-BE49-F238E27FC236}">
                  <a16:creationId xmlns:a16="http://schemas.microsoft.com/office/drawing/2014/main" id="{D0CF10CB-DFC3-4210-A580-4E01A5494273}"/>
                </a:ext>
              </a:extLst>
            </p:cNvPr>
            <p:cNvSpPr txBox="1">
              <a:spLocks noChangeArrowheads="1"/>
            </p:cNvSpPr>
            <p:nvPr/>
          </p:nvSpPr>
          <p:spPr bwMode="auto">
            <a:xfrm rot="10800000" flipV="1">
              <a:off x="632816" y="4493640"/>
              <a:ext cx="406475" cy="274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ja-JP" sz="1200" b="1" dirty="0">
                  <a:solidFill>
                    <a:schemeClr val="bg1"/>
                  </a:solidFill>
                  <a:latin typeface="Meiryo UI" panose="020B0604030504040204" pitchFamily="50" charset="-128"/>
                  <a:ea typeface="Meiryo UI" panose="020B0604030504040204" pitchFamily="50" charset="-128"/>
                </a:rPr>
                <a:t>20</a:t>
              </a:r>
            </a:p>
          </p:txBody>
        </p:sp>
        <p:sp>
          <p:nvSpPr>
            <p:cNvPr id="290" name="Text Box 109">
              <a:extLst>
                <a:ext uri="{FF2B5EF4-FFF2-40B4-BE49-F238E27FC236}">
                  <a16:creationId xmlns:a16="http://schemas.microsoft.com/office/drawing/2014/main" id="{E3D11739-9AD6-4ABE-9896-324E6DC909C8}"/>
                </a:ext>
              </a:extLst>
            </p:cNvPr>
            <p:cNvSpPr txBox="1">
              <a:spLocks noChangeArrowheads="1"/>
            </p:cNvSpPr>
            <p:nvPr/>
          </p:nvSpPr>
          <p:spPr bwMode="auto">
            <a:xfrm rot="10800000" flipV="1">
              <a:off x="3148407" y="4477947"/>
              <a:ext cx="400317" cy="274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ja-JP" sz="1200" b="1" dirty="0">
                  <a:solidFill>
                    <a:schemeClr val="bg1"/>
                  </a:solidFill>
                  <a:latin typeface="Meiryo UI" panose="020B0604030504040204" pitchFamily="50" charset="-128"/>
                  <a:ea typeface="Meiryo UI" panose="020B0604030504040204" pitchFamily="50" charset="-128"/>
                </a:rPr>
                <a:t>0</a:t>
              </a:r>
            </a:p>
          </p:txBody>
        </p:sp>
        <p:sp>
          <p:nvSpPr>
            <p:cNvPr id="291" name="Text Box 97">
              <a:extLst>
                <a:ext uri="{FF2B5EF4-FFF2-40B4-BE49-F238E27FC236}">
                  <a16:creationId xmlns:a16="http://schemas.microsoft.com/office/drawing/2014/main" id="{44A47719-E94F-4653-A4A5-EAA5AD1C5C1C}"/>
                </a:ext>
              </a:extLst>
            </p:cNvPr>
            <p:cNvSpPr txBox="1">
              <a:spLocks noChangeArrowheads="1"/>
            </p:cNvSpPr>
            <p:nvPr/>
          </p:nvSpPr>
          <p:spPr bwMode="auto">
            <a:xfrm rot="10800000" flipV="1">
              <a:off x="3300752" y="1838459"/>
              <a:ext cx="730250"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ja-JP" altLang="en-US" sz="1000" b="1" dirty="0">
                  <a:solidFill>
                    <a:schemeClr val="bg1"/>
                  </a:solidFill>
                  <a:latin typeface="Meiryo UI" panose="020B0604030504040204" pitchFamily="50" charset="-128"/>
                  <a:ea typeface="Meiryo UI" panose="020B0604030504040204" pitchFamily="50" charset="-128"/>
                </a:rPr>
                <a:t>（</a:t>
              </a:r>
              <a:r>
                <a:rPr lang="en-US" altLang="ja-JP" sz="1000" b="1" dirty="0">
                  <a:solidFill>
                    <a:schemeClr val="bg1"/>
                  </a:solidFill>
                  <a:latin typeface="Meiryo UI" panose="020B0604030504040204" pitchFamily="50" charset="-128"/>
                  <a:ea typeface="Meiryo UI" panose="020B0604030504040204" pitchFamily="50" charset="-128"/>
                </a:rPr>
                <a:t>mm</a:t>
              </a:r>
              <a:r>
                <a:rPr lang="ja-JP" altLang="en-US" sz="1000" b="1" dirty="0">
                  <a:solidFill>
                    <a:schemeClr val="bg1"/>
                  </a:solidFill>
                  <a:latin typeface="Meiryo UI" panose="020B0604030504040204" pitchFamily="50" charset="-128"/>
                  <a:ea typeface="Meiryo UI" panose="020B0604030504040204" pitchFamily="50" charset="-128"/>
                </a:rPr>
                <a:t>）</a:t>
              </a:r>
            </a:p>
          </p:txBody>
        </p:sp>
      </p:grpSp>
      <p:grpSp>
        <p:nvGrpSpPr>
          <p:cNvPr id="297" name="グループ化 296">
            <a:extLst>
              <a:ext uri="{FF2B5EF4-FFF2-40B4-BE49-F238E27FC236}">
                <a16:creationId xmlns:a16="http://schemas.microsoft.com/office/drawing/2014/main" id="{737287BC-8CE7-4F01-9D06-E18B631595D5}"/>
              </a:ext>
            </a:extLst>
          </p:cNvPr>
          <p:cNvGrpSpPr/>
          <p:nvPr/>
        </p:nvGrpSpPr>
        <p:grpSpPr>
          <a:xfrm>
            <a:off x="136167" y="9559"/>
            <a:ext cx="7608174" cy="536678"/>
            <a:chOff x="1408409" y="3635290"/>
            <a:chExt cx="7608174" cy="536678"/>
          </a:xfrm>
        </p:grpSpPr>
        <p:sp>
          <p:nvSpPr>
            <p:cNvPr id="298" name="テキスト ボックス 297">
              <a:extLst>
                <a:ext uri="{FF2B5EF4-FFF2-40B4-BE49-F238E27FC236}">
                  <a16:creationId xmlns:a16="http://schemas.microsoft.com/office/drawing/2014/main" id="{71505260-56C2-4B30-AFEA-CFF21B6DC1B6}"/>
                </a:ext>
              </a:extLst>
            </p:cNvPr>
            <p:cNvSpPr txBox="1"/>
            <p:nvPr/>
          </p:nvSpPr>
          <p:spPr>
            <a:xfrm>
              <a:off x="1408410" y="3648748"/>
              <a:ext cx="7608173"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299" name="テキスト ボックス 298">
              <a:extLst>
                <a:ext uri="{FF2B5EF4-FFF2-40B4-BE49-F238E27FC236}">
                  <a16:creationId xmlns:a16="http://schemas.microsoft.com/office/drawing/2014/main" id="{5657A287-01C2-454F-9FA3-CF380CC0CCEC}"/>
                </a:ext>
              </a:extLst>
            </p:cNvPr>
            <p:cNvSpPr txBox="1"/>
            <p:nvPr/>
          </p:nvSpPr>
          <p:spPr>
            <a:xfrm>
              <a:off x="1408410" y="3642554"/>
              <a:ext cx="7608173"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300" name="テキスト ボックス 299">
              <a:extLst>
                <a:ext uri="{FF2B5EF4-FFF2-40B4-BE49-F238E27FC236}">
                  <a16:creationId xmlns:a16="http://schemas.microsoft.com/office/drawing/2014/main" id="{0979338D-DB36-4033-B8C7-D2163BC63FA8}"/>
                </a:ext>
              </a:extLst>
            </p:cNvPr>
            <p:cNvSpPr txBox="1"/>
            <p:nvPr/>
          </p:nvSpPr>
          <p:spPr>
            <a:xfrm>
              <a:off x="1408409" y="3635290"/>
              <a:ext cx="7608173"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301" name="グループ化 300">
            <a:extLst>
              <a:ext uri="{FF2B5EF4-FFF2-40B4-BE49-F238E27FC236}">
                <a16:creationId xmlns:a16="http://schemas.microsoft.com/office/drawing/2014/main" id="{C8A98A16-03A5-4DF5-85FA-5179FC9CB09C}"/>
              </a:ext>
            </a:extLst>
          </p:cNvPr>
          <p:cNvGrpSpPr/>
          <p:nvPr/>
        </p:nvGrpSpPr>
        <p:grpSpPr>
          <a:xfrm>
            <a:off x="121075" y="713652"/>
            <a:ext cx="3935993" cy="469644"/>
            <a:chOff x="1167699" y="5068885"/>
            <a:chExt cx="3935993" cy="469644"/>
          </a:xfrm>
        </p:grpSpPr>
        <p:sp>
          <p:nvSpPr>
            <p:cNvPr id="364" name="テキスト ボックス 363">
              <a:extLst>
                <a:ext uri="{FF2B5EF4-FFF2-40B4-BE49-F238E27FC236}">
                  <a16:creationId xmlns:a16="http://schemas.microsoft.com/office/drawing/2014/main" id="{8772BCD9-CA09-40DF-B672-C6DB2C20B49A}"/>
                </a:ext>
              </a:extLst>
            </p:cNvPr>
            <p:cNvSpPr txBox="1"/>
            <p:nvPr/>
          </p:nvSpPr>
          <p:spPr>
            <a:xfrm>
              <a:off x="1193647" y="5076864"/>
              <a:ext cx="3910045"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作業者別金網セット位置調査</a:t>
              </a:r>
            </a:p>
          </p:txBody>
        </p:sp>
        <p:sp>
          <p:nvSpPr>
            <p:cNvPr id="365" name="テキスト ボックス 364">
              <a:extLst>
                <a:ext uri="{FF2B5EF4-FFF2-40B4-BE49-F238E27FC236}">
                  <a16:creationId xmlns:a16="http://schemas.microsoft.com/office/drawing/2014/main" id="{98CEADFC-73BA-46B7-8E8C-9EFE4D4A5341}"/>
                </a:ext>
              </a:extLst>
            </p:cNvPr>
            <p:cNvSpPr txBox="1"/>
            <p:nvPr/>
          </p:nvSpPr>
          <p:spPr>
            <a:xfrm>
              <a:off x="1180673" y="5074241"/>
              <a:ext cx="3910045"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作業者別金網セット位置調査</a:t>
              </a:r>
            </a:p>
          </p:txBody>
        </p:sp>
        <p:sp>
          <p:nvSpPr>
            <p:cNvPr id="366" name="テキスト ボックス 365">
              <a:extLst>
                <a:ext uri="{FF2B5EF4-FFF2-40B4-BE49-F238E27FC236}">
                  <a16:creationId xmlns:a16="http://schemas.microsoft.com/office/drawing/2014/main" id="{07B84460-56F5-40C9-A7F8-D07C243EEC0D}"/>
                </a:ext>
              </a:extLst>
            </p:cNvPr>
            <p:cNvSpPr txBox="1"/>
            <p:nvPr/>
          </p:nvSpPr>
          <p:spPr>
            <a:xfrm>
              <a:off x="1167699" y="5068885"/>
              <a:ext cx="3910045"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作業者別金網セット位置調査</a:t>
              </a:r>
            </a:p>
          </p:txBody>
        </p:sp>
      </p:grpSp>
    </p:spTree>
    <p:custDataLst>
      <p:tags r:id="rId1"/>
    </p:custDataLst>
    <p:extLst>
      <p:ext uri="{BB962C8B-B14F-4D97-AF65-F5344CB8AC3E}">
        <p14:creationId xmlns:p14="http://schemas.microsoft.com/office/powerpoint/2010/main" val="176159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302"/>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3" presetClass="entr" presetSubtype="36" fill="hold" nodeType="clickEffect">
                                  <p:stCondLst>
                                    <p:cond delay="0"/>
                                  </p:stCondLst>
                                  <p:childTnLst>
                                    <p:set>
                                      <p:cBhvr>
                                        <p:cTn id="16" dur="1" fill="hold">
                                          <p:stCondLst>
                                            <p:cond delay="0"/>
                                          </p:stCondLst>
                                        </p:cTn>
                                        <p:tgtEl>
                                          <p:spTgt spid="313"/>
                                        </p:tgtEl>
                                        <p:attrNameLst>
                                          <p:attrName>style.visibility</p:attrName>
                                        </p:attrNameLst>
                                      </p:cBhvr>
                                      <p:to>
                                        <p:strVal val="visible"/>
                                      </p:to>
                                    </p:set>
                                    <p:anim calcmode="lin" valueType="num">
                                      <p:cBhvr>
                                        <p:cTn id="17" dur="500" fill="hold"/>
                                        <p:tgtEl>
                                          <p:spTgt spid="313"/>
                                        </p:tgtEl>
                                        <p:attrNameLst>
                                          <p:attrName>ppt_w</p:attrName>
                                        </p:attrNameLst>
                                      </p:cBhvr>
                                      <p:tavLst>
                                        <p:tav tm="0">
                                          <p:val>
                                            <p:strVal val="(6*min(max(#ppt_w*#ppt_h,.3),1)-7.4)/-.7*#ppt_w"/>
                                          </p:val>
                                        </p:tav>
                                        <p:tav tm="100000">
                                          <p:val>
                                            <p:strVal val="#ppt_w"/>
                                          </p:val>
                                        </p:tav>
                                      </p:tavLst>
                                    </p:anim>
                                    <p:anim calcmode="lin" valueType="num">
                                      <p:cBhvr>
                                        <p:cTn id="18" dur="500" fill="hold"/>
                                        <p:tgtEl>
                                          <p:spTgt spid="313"/>
                                        </p:tgtEl>
                                        <p:attrNameLst>
                                          <p:attrName>ppt_h</p:attrName>
                                        </p:attrNameLst>
                                      </p:cBhvr>
                                      <p:tavLst>
                                        <p:tav tm="0">
                                          <p:val>
                                            <p:strVal val="(6*min(max(#ppt_w*#ppt_h,.3),1)-7.4)/-.7*#ppt_h"/>
                                          </p:val>
                                        </p:tav>
                                        <p:tav tm="100000">
                                          <p:val>
                                            <p:strVal val="#ppt_h"/>
                                          </p:val>
                                        </p:tav>
                                      </p:tavLst>
                                    </p:anim>
                                    <p:anim calcmode="lin" valueType="num">
                                      <p:cBhvr>
                                        <p:cTn id="19" dur="500" fill="hold"/>
                                        <p:tgtEl>
                                          <p:spTgt spid="313"/>
                                        </p:tgtEl>
                                        <p:attrNameLst>
                                          <p:attrName>ppt_x</p:attrName>
                                        </p:attrNameLst>
                                      </p:cBhvr>
                                      <p:tavLst>
                                        <p:tav tm="0">
                                          <p:val>
                                            <p:fltVal val="0.5"/>
                                          </p:val>
                                        </p:tav>
                                        <p:tav tm="100000">
                                          <p:val>
                                            <p:strVal val="#ppt_x"/>
                                          </p:val>
                                        </p:tav>
                                      </p:tavLst>
                                    </p:anim>
                                    <p:anim calcmode="lin" valueType="num">
                                      <p:cBhvr>
                                        <p:cTn id="20" dur="500" fill="hold"/>
                                        <p:tgtEl>
                                          <p:spTgt spid="313"/>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500"/>
                            </p:stCondLst>
                            <p:childTnLst>
                              <p:par>
                                <p:cTn id="22" presetID="23" presetClass="entr" presetSubtype="36" fill="hold" nodeType="afterEffect">
                                  <p:stCondLst>
                                    <p:cond delay="0"/>
                                  </p:stCondLst>
                                  <p:childTnLst>
                                    <p:set>
                                      <p:cBhvr>
                                        <p:cTn id="23" dur="1" fill="hold">
                                          <p:stCondLst>
                                            <p:cond delay="0"/>
                                          </p:stCondLst>
                                        </p:cTn>
                                        <p:tgtEl>
                                          <p:spTgt spid="281"/>
                                        </p:tgtEl>
                                        <p:attrNameLst>
                                          <p:attrName>style.visibility</p:attrName>
                                        </p:attrNameLst>
                                      </p:cBhvr>
                                      <p:to>
                                        <p:strVal val="visible"/>
                                      </p:to>
                                    </p:set>
                                    <p:anim calcmode="lin" valueType="num">
                                      <p:cBhvr>
                                        <p:cTn id="24" dur="500" fill="hold"/>
                                        <p:tgtEl>
                                          <p:spTgt spid="281"/>
                                        </p:tgtEl>
                                        <p:attrNameLst>
                                          <p:attrName>ppt_w</p:attrName>
                                        </p:attrNameLst>
                                      </p:cBhvr>
                                      <p:tavLst>
                                        <p:tav tm="0">
                                          <p:val>
                                            <p:strVal val="(6*min(max(#ppt_w*#ppt_h,.3),1)-7.4)/-.7*#ppt_w"/>
                                          </p:val>
                                        </p:tav>
                                        <p:tav tm="100000">
                                          <p:val>
                                            <p:strVal val="#ppt_w"/>
                                          </p:val>
                                        </p:tav>
                                      </p:tavLst>
                                    </p:anim>
                                    <p:anim calcmode="lin" valueType="num">
                                      <p:cBhvr>
                                        <p:cTn id="25" dur="500" fill="hold"/>
                                        <p:tgtEl>
                                          <p:spTgt spid="281"/>
                                        </p:tgtEl>
                                        <p:attrNameLst>
                                          <p:attrName>ppt_h</p:attrName>
                                        </p:attrNameLst>
                                      </p:cBhvr>
                                      <p:tavLst>
                                        <p:tav tm="0">
                                          <p:val>
                                            <p:strVal val="(6*min(max(#ppt_w*#ppt_h,.3),1)-7.4)/-.7*#ppt_h"/>
                                          </p:val>
                                        </p:tav>
                                        <p:tav tm="100000">
                                          <p:val>
                                            <p:strVal val="#ppt_h"/>
                                          </p:val>
                                        </p:tav>
                                      </p:tavLst>
                                    </p:anim>
                                    <p:anim calcmode="lin" valueType="num">
                                      <p:cBhvr>
                                        <p:cTn id="26" dur="500" fill="hold"/>
                                        <p:tgtEl>
                                          <p:spTgt spid="281"/>
                                        </p:tgtEl>
                                        <p:attrNameLst>
                                          <p:attrName>ppt_x</p:attrName>
                                        </p:attrNameLst>
                                      </p:cBhvr>
                                      <p:tavLst>
                                        <p:tav tm="0">
                                          <p:val>
                                            <p:fltVal val="0.5"/>
                                          </p:val>
                                        </p:tav>
                                        <p:tav tm="100000">
                                          <p:val>
                                            <p:strVal val="#ppt_x"/>
                                          </p:val>
                                        </p:tav>
                                      </p:tavLst>
                                    </p:anim>
                                    <p:anim calcmode="lin" valueType="num">
                                      <p:cBhvr>
                                        <p:cTn id="27" dur="500" fill="hold"/>
                                        <p:tgtEl>
                                          <p:spTgt spid="281"/>
                                        </p:tgtEl>
                                        <p:attrNameLst>
                                          <p:attrName>ppt_y</p:attrName>
                                        </p:attrNameLst>
                                      </p:cBhvr>
                                      <p:tavLst>
                                        <p:tav tm="0">
                                          <p:val>
                                            <p:strVal val="1+(6*min(max(#ppt_w*#ppt_h,.3),1)-7.4)/-.7*#ppt_h/2"/>
                                          </p:val>
                                        </p:tav>
                                        <p:tav tm="100000">
                                          <p:val>
                                            <p:strVal val="#ppt_y"/>
                                          </p:val>
                                        </p:tav>
                                      </p:tavLst>
                                    </p:anim>
                                  </p:childTnLst>
                                </p:cTn>
                              </p:par>
                              <p:par>
                                <p:cTn id="28" presetID="1" presetClass="entr" presetSubtype="0" fill="hold" grpId="0" nodeType="withEffect">
                                  <p:stCondLst>
                                    <p:cond delay="0"/>
                                  </p:stCondLst>
                                  <p:childTnLst>
                                    <p:set>
                                      <p:cBhvr>
                                        <p:cTn id="29" dur="1" fill="hold">
                                          <p:stCondLst>
                                            <p:cond delay="0"/>
                                          </p:stCondLst>
                                        </p:cTn>
                                        <p:tgtEl>
                                          <p:spTgt spid="28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nodeType="clickEffect">
                                  <p:stCondLst>
                                    <p:cond delay="0"/>
                                  </p:stCondLst>
                                  <p:childTnLst>
                                    <p:set>
                                      <p:cBhvr>
                                        <p:cTn id="33" dur="1" fill="hold">
                                          <p:stCondLst>
                                            <p:cond delay="0"/>
                                          </p:stCondLst>
                                        </p:cTn>
                                        <p:tgtEl>
                                          <p:spTgt spid="261"/>
                                        </p:tgtEl>
                                        <p:attrNameLst>
                                          <p:attrName>style.visibility</p:attrName>
                                        </p:attrNameLst>
                                      </p:cBhvr>
                                      <p:to>
                                        <p:strVal val="visible"/>
                                      </p:to>
                                    </p:set>
                                    <p:animEffect transition="in" filter="wipe(right)">
                                      <p:cBhvr>
                                        <p:cTn id="34" dur="500"/>
                                        <p:tgtEl>
                                          <p:spTgt spid="261"/>
                                        </p:tgtEl>
                                      </p:cBhvr>
                                    </p:animEffect>
                                  </p:childTnLst>
                                </p:cTn>
                              </p:par>
                              <p:par>
                                <p:cTn id="35" presetID="22" presetClass="exit" presetSubtype="2" fill="hold" nodeType="withEffect">
                                  <p:stCondLst>
                                    <p:cond delay="0"/>
                                  </p:stCondLst>
                                  <p:childTnLst>
                                    <p:animEffect transition="out" filter="wipe(right)">
                                      <p:cBhvr>
                                        <p:cTn id="36" dur="500"/>
                                        <p:tgtEl>
                                          <p:spTgt spid="313"/>
                                        </p:tgtEl>
                                      </p:cBhvr>
                                    </p:animEffect>
                                    <p:set>
                                      <p:cBhvr>
                                        <p:cTn id="37" dur="1" fill="hold">
                                          <p:stCondLst>
                                            <p:cond delay="499"/>
                                          </p:stCondLst>
                                        </p:cTn>
                                        <p:tgtEl>
                                          <p:spTgt spid="3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16"/>
                                        </p:tgtEl>
                                        <p:attrNameLst>
                                          <p:attrName>style.visibility</p:attrName>
                                        </p:attrNameLst>
                                      </p:cBhvr>
                                      <p:to>
                                        <p:strVal val="visible"/>
                                      </p:to>
                                    </p:set>
                                    <p:animEffect transition="in" filter="wipe(down)">
                                      <p:cBhvr>
                                        <p:cTn id="42" dur="500"/>
                                        <p:tgtEl>
                                          <p:spTgt spid="316"/>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302"/>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8"/>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305"/>
                                        </p:tgtEl>
                                        <p:attrNameLst>
                                          <p:attrName>style.visibility</p:attrName>
                                        </p:attrNameLst>
                                      </p:cBhvr>
                                      <p:to>
                                        <p:strVal val="visible"/>
                                      </p:to>
                                    </p:set>
                                    <p:animEffect transition="in" filter="wipe(down)">
                                      <p:cBhvr>
                                        <p:cTn id="55" dur="500"/>
                                        <p:tgtEl>
                                          <p:spTgt spid="30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18"/>
                                        </p:tgtEl>
                                        <p:attrNameLst>
                                          <p:attrName>style.visibility</p:attrName>
                                        </p:attrNameLst>
                                      </p:cBhvr>
                                      <p:to>
                                        <p:strVal val="visible"/>
                                      </p:to>
                                    </p:set>
                                    <p:animEffect transition="in" filter="fade">
                                      <p:cBhvr>
                                        <p:cTn id="60" dur="500"/>
                                        <p:tgtEl>
                                          <p:spTgt spid="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52" name="正方形/長方形 51">
            <a:extLst>
              <a:ext uri="{FF2B5EF4-FFF2-40B4-BE49-F238E27FC236}">
                <a16:creationId xmlns:a16="http://schemas.microsoft.com/office/drawing/2014/main" id="{9B55AFCA-0A1A-4359-A4BE-5E3BBA27C076}"/>
              </a:ext>
            </a:extLst>
          </p:cNvPr>
          <p:cNvSpPr/>
          <p:nvPr/>
        </p:nvSpPr>
        <p:spPr>
          <a:xfrm>
            <a:off x="4594867" y="572837"/>
            <a:ext cx="4398993" cy="3254705"/>
          </a:xfrm>
          <a:prstGeom prst="rect">
            <a:avLst/>
          </a:prstGeom>
          <a:solidFill>
            <a:schemeClr val="tx1"/>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aphicFrame>
        <p:nvGraphicFramePr>
          <p:cNvPr id="145" name="グラフ 144">
            <a:extLst>
              <a:ext uri="{FF2B5EF4-FFF2-40B4-BE49-F238E27FC236}">
                <a16:creationId xmlns:a16="http://schemas.microsoft.com/office/drawing/2014/main" id="{62B0C432-8CC1-475A-B210-C120F82342ED}"/>
              </a:ext>
            </a:extLst>
          </p:cNvPr>
          <p:cNvGraphicFramePr>
            <a:graphicFrameLocks/>
          </p:cNvGraphicFramePr>
          <p:nvPr>
            <p:extLst>
              <p:ext uri="{D42A27DB-BD31-4B8C-83A1-F6EECF244321}">
                <p14:modId xmlns:p14="http://schemas.microsoft.com/office/powerpoint/2010/main" val="3332192577"/>
              </p:ext>
            </p:extLst>
          </p:nvPr>
        </p:nvGraphicFramePr>
        <p:xfrm>
          <a:off x="4665487" y="887616"/>
          <a:ext cx="4311297"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5" name="正方形/長方形 4">
            <a:extLst>
              <a:ext uri="{FF2B5EF4-FFF2-40B4-BE49-F238E27FC236}">
                <a16:creationId xmlns:a16="http://schemas.microsoft.com/office/drawing/2014/main" id="{742D9A73-0418-4E83-80C2-B0633024FC7B}"/>
              </a:ext>
            </a:extLst>
          </p:cNvPr>
          <p:cNvSpPr/>
          <p:nvPr/>
        </p:nvSpPr>
        <p:spPr>
          <a:xfrm>
            <a:off x="121029" y="572838"/>
            <a:ext cx="4392782" cy="3255978"/>
          </a:xfrm>
          <a:prstGeom prst="rect">
            <a:avLst/>
          </a:prstGeom>
          <a:solidFill>
            <a:schemeClr val="tx1"/>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pSp>
        <p:nvGrpSpPr>
          <p:cNvPr id="11" name="グループ化 10">
            <a:extLst>
              <a:ext uri="{FF2B5EF4-FFF2-40B4-BE49-F238E27FC236}">
                <a16:creationId xmlns:a16="http://schemas.microsoft.com/office/drawing/2014/main" id="{B3CC4F3A-3691-4C77-9CCA-35769816E374}"/>
              </a:ext>
            </a:extLst>
          </p:cNvPr>
          <p:cNvGrpSpPr/>
          <p:nvPr/>
        </p:nvGrpSpPr>
        <p:grpSpPr>
          <a:xfrm>
            <a:off x="121029" y="21566"/>
            <a:ext cx="5581977" cy="527448"/>
            <a:chOff x="1408410" y="3644520"/>
            <a:chExt cx="5581977" cy="527448"/>
          </a:xfrm>
        </p:grpSpPr>
        <p:sp>
          <p:nvSpPr>
            <p:cNvPr id="12" name="テキスト ボックス 11">
              <a:extLst>
                <a:ext uri="{FF2B5EF4-FFF2-40B4-BE49-F238E27FC236}">
                  <a16:creationId xmlns:a16="http://schemas.microsoft.com/office/drawing/2014/main" id="{5A1AAF67-101D-4F41-9381-4C9AFBD7B09E}"/>
                </a:ext>
              </a:extLst>
            </p:cNvPr>
            <p:cNvSpPr txBox="1"/>
            <p:nvPr/>
          </p:nvSpPr>
          <p:spPr>
            <a:xfrm>
              <a:off x="1408410" y="3648748"/>
              <a:ext cx="5402441"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Step3.</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目標設定</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目標を設定する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3" name="テキスト ボックス 12">
              <a:extLst>
                <a:ext uri="{FF2B5EF4-FFF2-40B4-BE49-F238E27FC236}">
                  <a16:creationId xmlns:a16="http://schemas.microsoft.com/office/drawing/2014/main" id="{F2125CED-CFCA-4538-BB01-DD800CF741EA}"/>
                </a:ext>
              </a:extLst>
            </p:cNvPr>
            <p:cNvSpPr txBox="1"/>
            <p:nvPr/>
          </p:nvSpPr>
          <p:spPr>
            <a:xfrm>
              <a:off x="1408410" y="3644520"/>
              <a:ext cx="5581977"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Step3.</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目標設定</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目標を設定する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4" name="テキスト ボックス 13">
              <a:extLst>
                <a:ext uri="{FF2B5EF4-FFF2-40B4-BE49-F238E27FC236}">
                  <a16:creationId xmlns:a16="http://schemas.microsoft.com/office/drawing/2014/main" id="{921D003E-C93B-4274-B05D-416127264293}"/>
                </a:ext>
              </a:extLst>
            </p:cNvPr>
            <p:cNvSpPr txBox="1"/>
            <p:nvPr/>
          </p:nvSpPr>
          <p:spPr>
            <a:xfrm>
              <a:off x="1408410" y="3647775"/>
              <a:ext cx="5402441"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Step3.</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目標設定</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目標を設定する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36" name="テキスト ボックス 35">
            <a:extLst>
              <a:ext uri="{FF2B5EF4-FFF2-40B4-BE49-F238E27FC236}">
                <a16:creationId xmlns:a16="http://schemas.microsoft.com/office/drawing/2014/main" id="{1D3DE6DD-1842-4BEF-AB1D-1E6E7BCD7FF0}"/>
              </a:ext>
            </a:extLst>
          </p:cNvPr>
          <p:cNvSpPr txBox="1"/>
          <p:nvPr/>
        </p:nvSpPr>
        <p:spPr>
          <a:xfrm>
            <a:off x="3500022" y="659707"/>
            <a:ext cx="992579" cy="323165"/>
          </a:xfrm>
          <a:prstGeom prst="rect">
            <a:avLst/>
          </a:prstGeom>
          <a:noFill/>
        </p:spPr>
        <p:txBody>
          <a:bodyPr wrap="none" rtlCol="0">
            <a:spAutoFit/>
          </a:bodyPr>
          <a:lstStyle/>
          <a:p>
            <a:pPr algn="r"/>
            <a:r>
              <a:rPr lang="ja-JP" altLang="en-US"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期間</a:t>
            </a:r>
            <a:r>
              <a:rPr lang="en-US" altLang="ja-JP"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:19</a:t>
            </a:r>
            <a:r>
              <a:rPr lang="ja-JP" altLang="en-US"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年</a:t>
            </a:r>
            <a:r>
              <a:rPr lang="en-US" altLang="ja-JP"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月</a:t>
            </a:r>
            <a:r>
              <a:rPr lang="en-US" altLang="ja-JP"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日</a:t>
            </a:r>
            <a:r>
              <a:rPr lang="en-US" altLang="ja-JP"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~7</a:t>
            </a:r>
            <a:r>
              <a:rPr lang="ja-JP" altLang="en-US"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月</a:t>
            </a:r>
            <a:r>
              <a:rPr lang="en-US" altLang="ja-JP"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31</a:t>
            </a:r>
            <a:r>
              <a:rPr lang="ja-JP" altLang="en-US"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日</a:t>
            </a:r>
            <a:endParaRPr lang="en-US" altLang="ja-JP"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作成日</a:t>
            </a:r>
            <a:r>
              <a:rPr lang="en-US" altLang="ja-JP"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:19</a:t>
            </a:r>
            <a:r>
              <a:rPr lang="ja-JP" altLang="en-US"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年</a:t>
            </a:r>
            <a:r>
              <a:rPr lang="en-US" altLang="ja-JP"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8</a:t>
            </a:r>
            <a:r>
              <a:rPr lang="ja-JP" altLang="en-US"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月</a:t>
            </a:r>
            <a:r>
              <a:rPr lang="en-US" altLang="ja-JP"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6</a:t>
            </a:r>
            <a:r>
              <a:rPr lang="ja-JP" altLang="en-US"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日</a:t>
            </a:r>
            <a:endParaRPr lang="en-US" altLang="ja-JP"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作成者</a:t>
            </a:r>
            <a:r>
              <a:rPr lang="en-US" altLang="ja-JP"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熊谷</a:t>
            </a:r>
            <a:endParaRPr lang="en-US" altLang="ja-JP" sz="5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a:extLst>
              <a:ext uri="{FF2B5EF4-FFF2-40B4-BE49-F238E27FC236}">
                <a16:creationId xmlns:a16="http://schemas.microsoft.com/office/drawing/2014/main" id="{388E550F-C876-40DD-ADA6-51023EF923FF}"/>
              </a:ext>
            </a:extLst>
          </p:cNvPr>
          <p:cNvSpPr txBox="1"/>
          <p:nvPr/>
        </p:nvSpPr>
        <p:spPr>
          <a:xfrm>
            <a:off x="4492601" y="894437"/>
            <a:ext cx="646331"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solidFill>
                    <a:sysClr val="windowText" lastClr="000000"/>
                  </a:solid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（本）</a:t>
            </a:r>
          </a:p>
        </p:txBody>
      </p:sp>
      <p:cxnSp>
        <p:nvCxnSpPr>
          <p:cNvPr id="55" name="直線矢印コネクタ 54">
            <a:extLst>
              <a:ext uri="{FF2B5EF4-FFF2-40B4-BE49-F238E27FC236}">
                <a16:creationId xmlns:a16="http://schemas.microsoft.com/office/drawing/2014/main" id="{83DF4A18-57A0-4C8B-AB61-9DB36B339E68}"/>
              </a:ext>
            </a:extLst>
          </p:cNvPr>
          <p:cNvCxnSpPr>
            <a:cxnSpLocks/>
          </p:cNvCxnSpPr>
          <p:nvPr/>
        </p:nvCxnSpPr>
        <p:spPr>
          <a:xfrm>
            <a:off x="5703006" y="1470111"/>
            <a:ext cx="1196323" cy="860152"/>
          </a:xfrm>
          <a:prstGeom prst="straightConnector1">
            <a:avLst/>
          </a:prstGeom>
          <a:noFill/>
          <a:ln w="28575" cap="flat" cmpd="sng" algn="ctr">
            <a:solidFill>
              <a:sysClr val="windowText" lastClr="000000"/>
            </a:solidFill>
            <a:prstDash val="dash"/>
            <a:miter lim="800000"/>
            <a:tailEnd type="arrow" w="lg" len="lg"/>
          </a:ln>
          <a:effectLst/>
        </p:spPr>
      </p:cxnSp>
      <p:grpSp>
        <p:nvGrpSpPr>
          <p:cNvPr id="57" name="グループ化 56">
            <a:extLst>
              <a:ext uri="{FF2B5EF4-FFF2-40B4-BE49-F238E27FC236}">
                <a16:creationId xmlns:a16="http://schemas.microsoft.com/office/drawing/2014/main" id="{539EE55B-18D6-4811-A696-D63B82E669E4}"/>
              </a:ext>
            </a:extLst>
          </p:cNvPr>
          <p:cNvGrpSpPr/>
          <p:nvPr/>
        </p:nvGrpSpPr>
        <p:grpSpPr>
          <a:xfrm>
            <a:off x="7352358" y="2159352"/>
            <a:ext cx="1650040" cy="468178"/>
            <a:chOff x="1603280" y="3621093"/>
            <a:chExt cx="1650040" cy="468178"/>
          </a:xfrm>
        </p:grpSpPr>
        <p:sp>
          <p:nvSpPr>
            <p:cNvPr id="65" name="テキスト ボックス 64">
              <a:extLst>
                <a:ext uri="{FF2B5EF4-FFF2-40B4-BE49-F238E27FC236}">
                  <a16:creationId xmlns:a16="http://schemas.microsoft.com/office/drawing/2014/main" id="{D30A294F-AA1C-4CD7-ABA7-F431179D800D}"/>
                </a:ext>
              </a:extLst>
            </p:cNvPr>
            <p:cNvSpPr txBox="1"/>
            <p:nvPr/>
          </p:nvSpPr>
          <p:spPr>
            <a:xfrm>
              <a:off x="1625951" y="3627606"/>
              <a:ext cx="1627369"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あるべき姿</a:t>
              </a: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kern="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金網浮き不良本数</a:t>
              </a:r>
              <a:r>
                <a:rPr kumimoji="0" lang="en-US" altLang="ja-JP" sz="12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0</a:t>
              </a:r>
              <a:r>
                <a:rPr kumimoji="0" lang="ja-JP" altLang="en-US" sz="12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件</a:t>
              </a:r>
            </a:p>
          </p:txBody>
        </p:sp>
        <p:sp>
          <p:nvSpPr>
            <p:cNvPr id="66" name="テキスト ボックス 65">
              <a:extLst>
                <a:ext uri="{FF2B5EF4-FFF2-40B4-BE49-F238E27FC236}">
                  <a16:creationId xmlns:a16="http://schemas.microsoft.com/office/drawing/2014/main" id="{607D2680-1746-4050-B2C7-37E22AF95C19}"/>
                </a:ext>
              </a:extLst>
            </p:cNvPr>
            <p:cNvSpPr txBox="1"/>
            <p:nvPr/>
          </p:nvSpPr>
          <p:spPr>
            <a:xfrm>
              <a:off x="1603280" y="3626359"/>
              <a:ext cx="1627369"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あるべき姿</a:t>
              </a: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kern="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金網浮き不良本数</a:t>
              </a:r>
              <a:r>
                <a:rPr kumimoji="0" lang="en-US" altLang="ja-JP" sz="12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0</a:t>
              </a:r>
              <a:r>
                <a:rPr kumimoji="0" lang="ja-JP" altLang="en-US" sz="12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件</a:t>
              </a:r>
            </a:p>
          </p:txBody>
        </p:sp>
        <p:sp>
          <p:nvSpPr>
            <p:cNvPr id="67" name="テキスト ボックス 66">
              <a:extLst>
                <a:ext uri="{FF2B5EF4-FFF2-40B4-BE49-F238E27FC236}">
                  <a16:creationId xmlns:a16="http://schemas.microsoft.com/office/drawing/2014/main" id="{52CF4ABC-5058-420C-940A-FA4D34CA70A4}"/>
                </a:ext>
              </a:extLst>
            </p:cNvPr>
            <p:cNvSpPr txBox="1"/>
            <p:nvPr/>
          </p:nvSpPr>
          <p:spPr>
            <a:xfrm>
              <a:off x="1603331" y="3621093"/>
              <a:ext cx="1627369"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あるべき姿</a:t>
              </a:r>
              <a:endParaRPr kumimoji="0" lang="en-US" altLang="ja-JP" sz="12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kern="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金網浮き不良本数</a:t>
              </a:r>
              <a:r>
                <a:rPr kumimoji="0" lang="en-US" altLang="ja-JP" sz="12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0</a:t>
              </a:r>
              <a:r>
                <a:rPr kumimoji="0" lang="ja-JP" altLang="en-US" sz="12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件</a:t>
              </a:r>
            </a:p>
          </p:txBody>
        </p:sp>
      </p:grpSp>
      <p:grpSp>
        <p:nvGrpSpPr>
          <p:cNvPr id="58" name="グループ化 57">
            <a:extLst>
              <a:ext uri="{FF2B5EF4-FFF2-40B4-BE49-F238E27FC236}">
                <a16:creationId xmlns:a16="http://schemas.microsoft.com/office/drawing/2014/main" id="{5F8D41DF-8424-4C29-B0ED-3B1B1F566569}"/>
              </a:ext>
            </a:extLst>
          </p:cNvPr>
          <p:cNvGrpSpPr/>
          <p:nvPr/>
        </p:nvGrpSpPr>
        <p:grpSpPr>
          <a:xfrm>
            <a:off x="5050854" y="2461793"/>
            <a:ext cx="2167581" cy="311477"/>
            <a:chOff x="1408410" y="3645048"/>
            <a:chExt cx="2167581" cy="311477"/>
          </a:xfrm>
        </p:grpSpPr>
        <p:sp>
          <p:nvSpPr>
            <p:cNvPr id="62" name="テキスト ボックス 61">
              <a:extLst>
                <a:ext uri="{FF2B5EF4-FFF2-40B4-BE49-F238E27FC236}">
                  <a16:creationId xmlns:a16="http://schemas.microsoft.com/office/drawing/2014/main" id="{DCE2E07E-F265-4D42-A5FB-FE6CF95D49B5}"/>
                </a:ext>
              </a:extLst>
            </p:cNvPr>
            <p:cNvSpPr txBox="1"/>
            <p:nvPr/>
          </p:nvSpPr>
          <p:spPr>
            <a:xfrm>
              <a:off x="1408410" y="3648748"/>
              <a:ext cx="2167581"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あるべき姿への貢献度</a:t>
              </a:r>
              <a:r>
                <a:rPr kumimoji="0" lang="en-US" altLang="ja-JP" sz="1400" b="0" i="0" u="none" strike="noStrike" kern="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33%</a:t>
              </a:r>
            </a:p>
          </p:txBody>
        </p:sp>
        <p:sp>
          <p:nvSpPr>
            <p:cNvPr id="63" name="テキスト ボックス 62">
              <a:extLst>
                <a:ext uri="{FF2B5EF4-FFF2-40B4-BE49-F238E27FC236}">
                  <a16:creationId xmlns:a16="http://schemas.microsoft.com/office/drawing/2014/main" id="{C5EB2955-4E61-46E1-81AF-E04F996EEA7A}"/>
                </a:ext>
              </a:extLst>
            </p:cNvPr>
            <p:cNvSpPr txBox="1"/>
            <p:nvPr/>
          </p:nvSpPr>
          <p:spPr>
            <a:xfrm>
              <a:off x="1408410" y="3645190"/>
              <a:ext cx="2167581"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あるべき姿への貢献度</a:t>
              </a:r>
              <a:r>
                <a:rPr kumimoji="0" lang="en-US" altLang="ja-JP" sz="14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33%</a:t>
              </a:r>
            </a:p>
          </p:txBody>
        </p:sp>
        <p:sp>
          <p:nvSpPr>
            <p:cNvPr id="64" name="テキスト ボックス 63">
              <a:extLst>
                <a:ext uri="{FF2B5EF4-FFF2-40B4-BE49-F238E27FC236}">
                  <a16:creationId xmlns:a16="http://schemas.microsoft.com/office/drawing/2014/main" id="{1540A157-1E34-4944-AE8E-852F7C3126CB}"/>
                </a:ext>
              </a:extLst>
            </p:cNvPr>
            <p:cNvSpPr txBox="1"/>
            <p:nvPr/>
          </p:nvSpPr>
          <p:spPr>
            <a:xfrm>
              <a:off x="1408410" y="3645048"/>
              <a:ext cx="2167581"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あるべき姿への貢献度</a:t>
              </a:r>
              <a:r>
                <a:rPr kumimoji="0" lang="en-US" altLang="ja-JP" sz="14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33%</a:t>
              </a:r>
              <a:endParaRPr kumimoji="0" lang="zh-TW" altLang="en-US" sz="14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60" name="直線コネクタ 59">
            <a:extLst>
              <a:ext uri="{FF2B5EF4-FFF2-40B4-BE49-F238E27FC236}">
                <a16:creationId xmlns:a16="http://schemas.microsoft.com/office/drawing/2014/main" id="{A623ADA7-E138-4254-8FDB-60BE9B44D972}"/>
              </a:ext>
            </a:extLst>
          </p:cNvPr>
          <p:cNvCxnSpPr>
            <a:cxnSpLocks/>
          </p:cNvCxnSpPr>
          <p:nvPr/>
        </p:nvCxnSpPr>
        <p:spPr>
          <a:xfrm>
            <a:off x="5028384" y="3119673"/>
            <a:ext cx="3790496" cy="0"/>
          </a:xfrm>
          <a:prstGeom prst="line">
            <a:avLst/>
          </a:prstGeom>
          <a:noFill/>
          <a:ln w="44450" cap="flat" cmpd="sng" algn="ctr">
            <a:solidFill>
              <a:srgbClr val="FF0000"/>
            </a:solidFill>
            <a:prstDash val="sysDash"/>
            <a:miter lim="800000"/>
          </a:ln>
          <a:effectLst/>
        </p:spPr>
      </p:cxnSp>
      <p:graphicFrame>
        <p:nvGraphicFramePr>
          <p:cNvPr id="20" name="表 19">
            <a:extLst>
              <a:ext uri="{FF2B5EF4-FFF2-40B4-BE49-F238E27FC236}">
                <a16:creationId xmlns:a16="http://schemas.microsoft.com/office/drawing/2014/main" id="{B4C6B959-08AD-412E-9332-426C65301BD1}"/>
              </a:ext>
            </a:extLst>
          </p:cNvPr>
          <p:cNvGraphicFramePr>
            <a:graphicFrameLocks noGrp="1"/>
          </p:cNvGraphicFramePr>
          <p:nvPr>
            <p:extLst>
              <p:ext uri="{D42A27DB-BD31-4B8C-83A1-F6EECF244321}">
                <p14:modId xmlns:p14="http://schemas.microsoft.com/office/powerpoint/2010/main" val="3617709269"/>
              </p:ext>
            </p:extLst>
          </p:nvPr>
        </p:nvGraphicFramePr>
        <p:xfrm>
          <a:off x="3899390" y="4193500"/>
          <a:ext cx="5135110" cy="2572086"/>
        </p:xfrm>
        <a:graphic>
          <a:graphicData uri="http://schemas.openxmlformats.org/drawingml/2006/table">
            <a:tbl>
              <a:tblPr/>
              <a:tblGrid>
                <a:gridCol w="581541">
                  <a:extLst>
                    <a:ext uri="{9D8B030D-6E8A-4147-A177-3AD203B41FA5}">
                      <a16:colId xmlns:a16="http://schemas.microsoft.com/office/drawing/2014/main" val="2241564167"/>
                    </a:ext>
                  </a:extLst>
                </a:gridCol>
                <a:gridCol w="713209">
                  <a:extLst>
                    <a:ext uri="{9D8B030D-6E8A-4147-A177-3AD203B41FA5}">
                      <a16:colId xmlns:a16="http://schemas.microsoft.com/office/drawing/2014/main" val="3688088066"/>
                    </a:ext>
                  </a:extLst>
                </a:gridCol>
                <a:gridCol w="768072">
                  <a:extLst>
                    <a:ext uri="{9D8B030D-6E8A-4147-A177-3AD203B41FA5}">
                      <a16:colId xmlns:a16="http://schemas.microsoft.com/office/drawing/2014/main" val="835552791"/>
                    </a:ext>
                  </a:extLst>
                </a:gridCol>
                <a:gridCol w="768072">
                  <a:extLst>
                    <a:ext uri="{9D8B030D-6E8A-4147-A177-3AD203B41FA5}">
                      <a16:colId xmlns:a16="http://schemas.microsoft.com/office/drawing/2014/main" val="3306477974"/>
                    </a:ext>
                  </a:extLst>
                </a:gridCol>
                <a:gridCol w="768072">
                  <a:extLst>
                    <a:ext uri="{9D8B030D-6E8A-4147-A177-3AD203B41FA5}">
                      <a16:colId xmlns:a16="http://schemas.microsoft.com/office/drawing/2014/main" val="2711224884"/>
                    </a:ext>
                  </a:extLst>
                </a:gridCol>
                <a:gridCol w="768072">
                  <a:extLst>
                    <a:ext uri="{9D8B030D-6E8A-4147-A177-3AD203B41FA5}">
                      <a16:colId xmlns:a16="http://schemas.microsoft.com/office/drawing/2014/main" val="2939036744"/>
                    </a:ext>
                  </a:extLst>
                </a:gridCol>
                <a:gridCol w="768072">
                  <a:extLst>
                    <a:ext uri="{9D8B030D-6E8A-4147-A177-3AD203B41FA5}">
                      <a16:colId xmlns:a16="http://schemas.microsoft.com/office/drawing/2014/main" val="2269948700"/>
                    </a:ext>
                  </a:extLst>
                </a:gridCol>
              </a:tblGrid>
              <a:tr h="302259">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活動</a:t>
                      </a:r>
                      <a:r>
                        <a:rPr lang="en-US" sz="1100" b="1" i="0" u="none" strike="noStrike">
                          <a:solidFill>
                            <a:srgbClr val="000000"/>
                          </a:solidFill>
                          <a:effectLst/>
                          <a:latin typeface="Meiryo UI" panose="020B0604030504040204" pitchFamily="50" charset="-128"/>
                          <a:ea typeface="Meiryo UI" panose="020B0604030504040204" pitchFamily="50" charset="-128"/>
                        </a:rPr>
                        <a:t>STEP</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リーダー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en-US" altLang="ja-JP" sz="1000" b="0" i="0" u="none" strike="noStrike" dirty="0">
                          <a:solidFill>
                            <a:srgbClr val="000000"/>
                          </a:solidFill>
                          <a:effectLst/>
                          <a:latin typeface="Meiryo UI" panose="020B0604030504040204" pitchFamily="50" charset="-128"/>
                          <a:ea typeface="Meiryo UI" panose="020B0604030504040204" pitchFamily="50" charset="-128"/>
                        </a:rPr>
                        <a:t>2022</a:t>
                      </a: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年</a:t>
                      </a:r>
                      <a:r>
                        <a:rPr lang="en-US" altLang="ja-JP" sz="1000" b="0" i="0" u="none" strike="noStrike" dirty="0">
                          <a:solidFill>
                            <a:srgbClr val="000000"/>
                          </a:solidFill>
                          <a:effectLst/>
                          <a:latin typeface="Meiryo UI" panose="020B0604030504040204" pitchFamily="50" charset="-128"/>
                          <a:ea typeface="Meiryo UI" panose="020B0604030504040204" pitchFamily="50" charset="-128"/>
                        </a:rPr>
                        <a:t>12</a:t>
                      </a: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en-US" altLang="ja-JP" sz="1000" b="0" i="0" u="none" strike="noStrike" dirty="0">
                          <a:solidFill>
                            <a:srgbClr val="000000"/>
                          </a:solidFill>
                          <a:effectLst/>
                          <a:latin typeface="Meiryo UI" panose="020B0604030504040204" pitchFamily="50" charset="-128"/>
                          <a:ea typeface="Meiryo UI" panose="020B0604030504040204" pitchFamily="50" charset="-128"/>
                        </a:rPr>
                        <a:t>2023</a:t>
                      </a: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年</a:t>
                      </a:r>
                      <a:r>
                        <a:rPr lang="en-US" altLang="ja-JP" sz="1000" b="0" i="0" u="none" strike="noStrike" dirty="0">
                          <a:solidFill>
                            <a:srgbClr val="000000"/>
                          </a:solidFill>
                          <a:effectLst/>
                          <a:latin typeface="Meiryo UI" panose="020B0604030504040204" pitchFamily="50" charset="-128"/>
                          <a:ea typeface="Meiryo UI" panose="020B0604030504040204" pitchFamily="50" charset="-128"/>
                        </a:rPr>
                        <a:t>1</a:t>
                      </a: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２月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３月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1084066587"/>
                  </a:ext>
                </a:extLst>
              </a:tr>
              <a:tr h="252203">
                <a:tc>
                  <a:txBody>
                    <a:bodyPr/>
                    <a:lstStyle/>
                    <a:p>
                      <a:pPr algn="ctr" fontAlgn="ctr"/>
                      <a:r>
                        <a:rPr lang="en-US" altLang="ja-JP" sz="1100" b="1" i="0" u="none" strike="noStrike">
                          <a:solidFill>
                            <a:srgbClr val="000000"/>
                          </a:solidFill>
                          <a:effectLst/>
                          <a:latin typeface="Meiryo UI" panose="020B0604030504040204" pitchFamily="50" charset="-128"/>
                          <a:ea typeface="Meiryo UI" panose="020B0604030504040204" pitchFamily="50" charset="-128"/>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テーマの選定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熊谷</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4263465512"/>
                  </a:ext>
                </a:extLst>
              </a:tr>
              <a:tr h="252203">
                <a:tc>
                  <a:txBody>
                    <a:bodyPr/>
                    <a:lstStyle/>
                    <a:p>
                      <a:pPr algn="ctr" fontAlgn="ctr"/>
                      <a:r>
                        <a:rPr lang="en-US" altLang="ja-JP" sz="1100" b="1" i="0" u="none" strike="noStrike">
                          <a:solidFill>
                            <a:srgbClr val="000000"/>
                          </a:solidFill>
                          <a:effectLst/>
                          <a:latin typeface="Meiryo UI" panose="020B0604030504040204" pitchFamily="50" charset="-128"/>
                          <a:ea typeface="Meiryo UI" panose="020B0604030504040204" pitchFamily="50" charset="-128"/>
                        </a:rPr>
                        <a:t>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現状把握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熊谷</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3002819389"/>
                  </a:ext>
                </a:extLst>
              </a:tr>
              <a:tr h="252203">
                <a:tc>
                  <a:txBody>
                    <a:bodyPr/>
                    <a:lstStyle/>
                    <a:p>
                      <a:pPr algn="ctr" fontAlgn="ctr"/>
                      <a:r>
                        <a:rPr lang="en-US" altLang="ja-JP" sz="1100" b="1" i="0" u="none" strike="noStrike">
                          <a:solidFill>
                            <a:srgbClr val="000000"/>
                          </a:solidFill>
                          <a:effectLst/>
                          <a:latin typeface="Meiryo UI" panose="020B0604030504040204" pitchFamily="50" charset="-128"/>
                          <a:ea typeface="Meiryo UI" panose="020B0604030504040204" pitchFamily="50" charset="-128"/>
                        </a:rPr>
                        <a:t>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目標の設定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宮本</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2537164840"/>
                  </a:ext>
                </a:extLst>
              </a:tr>
              <a:tr h="252203">
                <a:tc>
                  <a:txBody>
                    <a:bodyPr/>
                    <a:lstStyle/>
                    <a:p>
                      <a:pPr algn="ctr" fontAlgn="ctr"/>
                      <a:r>
                        <a:rPr lang="en-US" altLang="ja-JP" sz="1100" b="1" i="0" u="none" strike="noStrike" dirty="0">
                          <a:solidFill>
                            <a:srgbClr val="000000"/>
                          </a:solidFill>
                          <a:effectLst/>
                          <a:latin typeface="Meiryo UI" panose="020B0604030504040204" pitchFamily="50" charset="-128"/>
                          <a:ea typeface="Meiryo UI" panose="020B0604030504040204" pitchFamily="50" charset="-128"/>
                        </a:rPr>
                        <a:t>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活動計画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梶山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396164324"/>
                  </a:ext>
                </a:extLst>
              </a:tr>
              <a:tr h="252203">
                <a:tc>
                  <a:txBody>
                    <a:bodyPr/>
                    <a:lstStyle/>
                    <a:p>
                      <a:pPr algn="ctr" fontAlgn="ctr"/>
                      <a:r>
                        <a:rPr lang="en-US" altLang="ja-JP" sz="1100" b="1" i="0" u="none" strike="noStrike">
                          <a:solidFill>
                            <a:srgbClr val="000000"/>
                          </a:solidFill>
                          <a:effectLst/>
                          <a:latin typeface="Meiryo UI" panose="020B0604030504040204" pitchFamily="50" charset="-128"/>
                          <a:ea typeface="Meiryo UI" panose="020B0604030504040204" pitchFamily="50" charset="-128"/>
                        </a:rPr>
                        <a:t>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要因解析</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楠本</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26587276"/>
                  </a:ext>
                </a:extLst>
              </a:tr>
              <a:tr h="252203">
                <a:tc>
                  <a:txBody>
                    <a:bodyPr/>
                    <a:lstStyle/>
                    <a:p>
                      <a:pPr algn="ctr" fontAlgn="ctr"/>
                      <a:r>
                        <a:rPr lang="en-US" altLang="ja-JP" sz="1100" b="1" i="0" u="none" strike="noStrike" dirty="0">
                          <a:solidFill>
                            <a:srgbClr val="000000"/>
                          </a:solidFill>
                          <a:effectLst/>
                          <a:latin typeface="Meiryo UI" panose="020B0604030504040204" pitchFamily="50" charset="-128"/>
                          <a:ea typeface="Meiryo UI" panose="020B0604030504040204" pitchFamily="50" charset="-128"/>
                        </a:rPr>
                        <a:t>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対策立案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犬塚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3934253703"/>
                  </a:ext>
                </a:extLst>
              </a:tr>
              <a:tr h="252203">
                <a:tc>
                  <a:txBody>
                    <a:bodyPr/>
                    <a:lstStyle/>
                    <a:p>
                      <a:pPr algn="ctr" fontAlgn="ctr"/>
                      <a:r>
                        <a:rPr lang="en-US" altLang="ja-JP" sz="1100" b="1" i="0" u="none" strike="noStrike">
                          <a:solidFill>
                            <a:srgbClr val="000000"/>
                          </a:solidFill>
                          <a:effectLst/>
                          <a:latin typeface="Meiryo UI" panose="020B0604030504040204" pitchFamily="50" charset="-128"/>
                          <a:ea typeface="Meiryo UI" panose="020B0604030504040204" pitchFamily="50" charset="-128"/>
                        </a:rPr>
                        <a:t>7</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対策実施</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熊谷・梶山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1955300297"/>
                  </a:ext>
                </a:extLst>
              </a:tr>
              <a:tr h="252203">
                <a:tc>
                  <a:txBody>
                    <a:bodyPr/>
                    <a:lstStyle/>
                    <a:p>
                      <a:pPr algn="ctr" fontAlgn="ctr"/>
                      <a:r>
                        <a:rPr lang="en-US" altLang="ja-JP" sz="1100" b="1" i="0" u="none" strike="noStrike">
                          <a:solidFill>
                            <a:srgbClr val="000000"/>
                          </a:solidFill>
                          <a:effectLst/>
                          <a:latin typeface="Meiryo UI" panose="020B0604030504040204" pitchFamily="50" charset="-128"/>
                          <a:ea typeface="Meiryo UI" panose="020B0604030504040204" pitchFamily="50" charset="-128"/>
                        </a:rPr>
                        <a:t>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効果の確認</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熊谷・梶山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1869966157"/>
                  </a:ext>
                </a:extLst>
              </a:tr>
              <a:tr h="252203">
                <a:tc>
                  <a:txBody>
                    <a:bodyPr/>
                    <a:lstStyle/>
                    <a:p>
                      <a:pPr algn="ctr" fontAlgn="ctr"/>
                      <a:r>
                        <a:rPr lang="en-US" altLang="ja-JP" sz="1100" b="1" i="0" u="none" strike="noStrike">
                          <a:solidFill>
                            <a:srgbClr val="000000"/>
                          </a:solidFill>
                          <a:effectLst/>
                          <a:latin typeface="Meiryo UI" panose="020B0604030504040204" pitchFamily="50" charset="-128"/>
                          <a:ea typeface="Meiryo UI" panose="020B0604030504040204" pitchFamily="50" charset="-128"/>
                        </a:rPr>
                        <a:t>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標準化</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熊谷・梶山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2504199366"/>
                  </a:ext>
                </a:extLst>
              </a:tr>
            </a:tbl>
          </a:graphicData>
        </a:graphic>
      </p:graphicFrame>
      <p:cxnSp>
        <p:nvCxnSpPr>
          <p:cNvPr id="22" name="直線矢印コネクタ 21">
            <a:extLst>
              <a:ext uri="{FF2B5EF4-FFF2-40B4-BE49-F238E27FC236}">
                <a16:creationId xmlns:a16="http://schemas.microsoft.com/office/drawing/2014/main" id="{477FC001-5DD7-4DE7-8C03-930E73BE8E66}"/>
              </a:ext>
            </a:extLst>
          </p:cNvPr>
          <p:cNvCxnSpPr>
            <a:cxnSpLocks/>
          </p:cNvCxnSpPr>
          <p:nvPr/>
        </p:nvCxnSpPr>
        <p:spPr>
          <a:xfrm>
            <a:off x="5970407" y="4552865"/>
            <a:ext cx="385213" cy="0"/>
          </a:xfrm>
          <a:prstGeom prst="straightConnector1">
            <a:avLst/>
          </a:prstGeom>
          <a:ln w="41275">
            <a:solidFill>
              <a:srgbClr val="262626"/>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6" name="直線矢印コネクタ 75">
            <a:extLst>
              <a:ext uri="{FF2B5EF4-FFF2-40B4-BE49-F238E27FC236}">
                <a16:creationId xmlns:a16="http://schemas.microsoft.com/office/drawing/2014/main" id="{D1986E32-5D13-40A2-B5F6-654A084B15C0}"/>
              </a:ext>
            </a:extLst>
          </p:cNvPr>
          <p:cNvCxnSpPr>
            <a:cxnSpLocks/>
          </p:cNvCxnSpPr>
          <p:nvPr/>
        </p:nvCxnSpPr>
        <p:spPr>
          <a:xfrm>
            <a:off x="6740833" y="5071498"/>
            <a:ext cx="290903" cy="0"/>
          </a:xfrm>
          <a:prstGeom prst="straightConnector1">
            <a:avLst/>
          </a:prstGeom>
          <a:ln w="41275">
            <a:solidFill>
              <a:srgbClr val="262626"/>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8" name="直線矢印コネクタ 77">
            <a:extLst>
              <a:ext uri="{FF2B5EF4-FFF2-40B4-BE49-F238E27FC236}">
                <a16:creationId xmlns:a16="http://schemas.microsoft.com/office/drawing/2014/main" id="{AB74958D-2ACD-481D-9138-DD7B4EBC778C}"/>
              </a:ext>
            </a:extLst>
          </p:cNvPr>
          <p:cNvCxnSpPr>
            <a:cxnSpLocks/>
          </p:cNvCxnSpPr>
          <p:nvPr/>
        </p:nvCxnSpPr>
        <p:spPr>
          <a:xfrm>
            <a:off x="6355620" y="4817319"/>
            <a:ext cx="385213" cy="0"/>
          </a:xfrm>
          <a:prstGeom prst="straightConnector1">
            <a:avLst/>
          </a:prstGeom>
          <a:ln w="41275">
            <a:solidFill>
              <a:srgbClr val="262626"/>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0" name="直線矢印コネクタ 79">
            <a:extLst>
              <a:ext uri="{FF2B5EF4-FFF2-40B4-BE49-F238E27FC236}">
                <a16:creationId xmlns:a16="http://schemas.microsoft.com/office/drawing/2014/main" id="{AA2A129D-CA7C-49F8-8A50-3A81C16401C8}"/>
              </a:ext>
            </a:extLst>
          </p:cNvPr>
          <p:cNvCxnSpPr>
            <a:cxnSpLocks/>
          </p:cNvCxnSpPr>
          <p:nvPr/>
        </p:nvCxnSpPr>
        <p:spPr>
          <a:xfrm>
            <a:off x="7218435" y="5570844"/>
            <a:ext cx="464535" cy="0"/>
          </a:xfrm>
          <a:prstGeom prst="straightConnector1">
            <a:avLst/>
          </a:prstGeom>
          <a:ln w="41275">
            <a:solidFill>
              <a:srgbClr val="262626"/>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1" name="直線矢印コネクタ 80">
            <a:extLst>
              <a:ext uri="{FF2B5EF4-FFF2-40B4-BE49-F238E27FC236}">
                <a16:creationId xmlns:a16="http://schemas.microsoft.com/office/drawing/2014/main" id="{757927F6-2FF8-4F57-A828-C4C2ED9A76B8}"/>
              </a:ext>
            </a:extLst>
          </p:cNvPr>
          <p:cNvCxnSpPr>
            <a:cxnSpLocks/>
          </p:cNvCxnSpPr>
          <p:nvPr/>
        </p:nvCxnSpPr>
        <p:spPr>
          <a:xfrm>
            <a:off x="7688412" y="5827270"/>
            <a:ext cx="360348" cy="0"/>
          </a:xfrm>
          <a:prstGeom prst="straightConnector1">
            <a:avLst/>
          </a:prstGeom>
          <a:ln w="41275">
            <a:solidFill>
              <a:srgbClr val="262626"/>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2" name="直線矢印コネクタ 81">
            <a:extLst>
              <a:ext uri="{FF2B5EF4-FFF2-40B4-BE49-F238E27FC236}">
                <a16:creationId xmlns:a16="http://schemas.microsoft.com/office/drawing/2014/main" id="{B297E2F7-07C5-4826-8DCA-CFDB08208BA7}"/>
              </a:ext>
            </a:extLst>
          </p:cNvPr>
          <p:cNvCxnSpPr>
            <a:cxnSpLocks/>
          </p:cNvCxnSpPr>
          <p:nvPr/>
        </p:nvCxnSpPr>
        <p:spPr>
          <a:xfrm>
            <a:off x="8026863" y="6085176"/>
            <a:ext cx="567401" cy="0"/>
          </a:xfrm>
          <a:prstGeom prst="straightConnector1">
            <a:avLst/>
          </a:prstGeom>
          <a:ln w="41275">
            <a:solidFill>
              <a:srgbClr val="262626"/>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3" name="直線矢印コネクタ 82">
            <a:extLst>
              <a:ext uri="{FF2B5EF4-FFF2-40B4-BE49-F238E27FC236}">
                <a16:creationId xmlns:a16="http://schemas.microsoft.com/office/drawing/2014/main" id="{02909894-F7B1-4D8A-AE06-9D65B6296127}"/>
              </a:ext>
            </a:extLst>
          </p:cNvPr>
          <p:cNvCxnSpPr>
            <a:cxnSpLocks/>
          </p:cNvCxnSpPr>
          <p:nvPr/>
        </p:nvCxnSpPr>
        <p:spPr>
          <a:xfrm>
            <a:off x="8563009" y="6347964"/>
            <a:ext cx="291690" cy="0"/>
          </a:xfrm>
          <a:prstGeom prst="straightConnector1">
            <a:avLst/>
          </a:prstGeom>
          <a:ln w="41275">
            <a:solidFill>
              <a:srgbClr val="262626"/>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4" name="直線矢印コネクタ 83">
            <a:extLst>
              <a:ext uri="{FF2B5EF4-FFF2-40B4-BE49-F238E27FC236}">
                <a16:creationId xmlns:a16="http://schemas.microsoft.com/office/drawing/2014/main" id="{FCB8B2AF-17B6-4103-9274-7A3188A1FE33}"/>
              </a:ext>
            </a:extLst>
          </p:cNvPr>
          <p:cNvCxnSpPr>
            <a:cxnSpLocks/>
          </p:cNvCxnSpPr>
          <p:nvPr/>
        </p:nvCxnSpPr>
        <p:spPr>
          <a:xfrm>
            <a:off x="8840591" y="6596076"/>
            <a:ext cx="196272" cy="0"/>
          </a:xfrm>
          <a:prstGeom prst="straightConnector1">
            <a:avLst/>
          </a:prstGeom>
          <a:ln w="41275">
            <a:solidFill>
              <a:srgbClr val="262626"/>
            </a:solidFill>
            <a:prstDash val="sysDot"/>
            <a:tailEnd type="triangle"/>
          </a:ln>
        </p:spPr>
        <p:style>
          <a:lnRef idx="1">
            <a:schemeClr val="accent1"/>
          </a:lnRef>
          <a:fillRef idx="0">
            <a:schemeClr val="accent1"/>
          </a:fillRef>
          <a:effectRef idx="0">
            <a:schemeClr val="accent1"/>
          </a:effectRef>
          <a:fontRef idx="minor">
            <a:schemeClr val="tx1"/>
          </a:fontRef>
        </p:style>
      </p:cxnSp>
      <p:graphicFrame>
        <p:nvGraphicFramePr>
          <p:cNvPr id="39" name="表 38">
            <a:extLst>
              <a:ext uri="{FF2B5EF4-FFF2-40B4-BE49-F238E27FC236}">
                <a16:creationId xmlns:a16="http://schemas.microsoft.com/office/drawing/2014/main" id="{E2267240-429C-4C3C-A201-F731C1043926}"/>
              </a:ext>
            </a:extLst>
          </p:cNvPr>
          <p:cNvGraphicFramePr>
            <a:graphicFrameLocks noGrp="1"/>
          </p:cNvGraphicFramePr>
          <p:nvPr>
            <p:extLst>
              <p:ext uri="{D42A27DB-BD31-4B8C-83A1-F6EECF244321}">
                <p14:modId xmlns:p14="http://schemas.microsoft.com/office/powerpoint/2010/main" val="3824626063"/>
              </p:ext>
            </p:extLst>
          </p:nvPr>
        </p:nvGraphicFramePr>
        <p:xfrm>
          <a:off x="286118" y="666781"/>
          <a:ext cx="4169661" cy="1325406"/>
        </p:xfrm>
        <a:graphic>
          <a:graphicData uri="http://schemas.openxmlformats.org/drawingml/2006/table">
            <a:tbl>
              <a:tblPr/>
              <a:tblGrid>
                <a:gridCol w="2035583">
                  <a:extLst>
                    <a:ext uri="{9D8B030D-6E8A-4147-A177-3AD203B41FA5}">
                      <a16:colId xmlns:a16="http://schemas.microsoft.com/office/drawing/2014/main" val="4184601712"/>
                    </a:ext>
                  </a:extLst>
                </a:gridCol>
                <a:gridCol w="2134078">
                  <a:extLst>
                    <a:ext uri="{9D8B030D-6E8A-4147-A177-3AD203B41FA5}">
                      <a16:colId xmlns:a16="http://schemas.microsoft.com/office/drawing/2014/main" val="2468075971"/>
                    </a:ext>
                  </a:extLst>
                </a:gridCol>
              </a:tblGrid>
              <a:tr h="415053">
                <a:tc>
                  <a:txBody>
                    <a:bodyPr/>
                    <a:lstStyle/>
                    <a:p>
                      <a:pPr algn="ctr" fontAlgn="ctr"/>
                      <a:r>
                        <a:rPr lang="ja-JP" altLang="en-US" sz="1600" b="1" i="0" u="none" strike="noStrike">
                          <a:solidFill>
                            <a:srgbClr val="000000"/>
                          </a:solidFill>
                          <a:effectLst/>
                          <a:latin typeface="Meiryo UI" panose="020B0604030504040204" pitchFamily="50" charset="-128"/>
                          <a:ea typeface="Meiryo UI" panose="020B0604030504040204" pitchFamily="50" charset="-128"/>
                        </a:rPr>
                        <a:t>何を</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600" b="1" i="0" u="none" strike="noStrike" dirty="0">
                          <a:solidFill>
                            <a:srgbClr val="000000"/>
                          </a:solidFill>
                          <a:effectLst/>
                          <a:latin typeface="Meiryo UI" panose="020B0604030504040204" pitchFamily="50" charset="-128"/>
                          <a:ea typeface="Meiryo UI" panose="020B0604030504040204" pitchFamily="50" charset="-128"/>
                        </a:rPr>
                        <a:t>新人は金網セット位置が</a:t>
                      </a:r>
                      <a:br>
                        <a:rPr lang="en-US" altLang="ja-JP" sz="1600" b="1" i="0" u="none" strike="noStrike" dirty="0">
                          <a:solidFill>
                            <a:srgbClr val="000000"/>
                          </a:solidFill>
                          <a:effectLst/>
                          <a:latin typeface="Meiryo UI" panose="020B0604030504040204" pitchFamily="50" charset="-128"/>
                          <a:ea typeface="Meiryo UI" panose="020B0604030504040204" pitchFamily="50" charset="-128"/>
                        </a:rPr>
                      </a:br>
                      <a:r>
                        <a:rPr lang="ja-JP" altLang="en-US" sz="1600" b="1" i="0" u="none" strike="noStrike" dirty="0">
                          <a:solidFill>
                            <a:srgbClr val="000000"/>
                          </a:solidFill>
                          <a:effectLst/>
                          <a:latin typeface="Meiryo UI" panose="020B0604030504040204" pitchFamily="50" charset="-128"/>
                          <a:ea typeface="Meiryo UI" panose="020B0604030504040204" pitchFamily="50" charset="-128"/>
                        </a:rPr>
                        <a:t>浅くなる</a:t>
                      </a:r>
                      <a:endParaRPr lang="en-US" altLang="ja-JP" sz="1600" b="1"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1346295706"/>
                  </a:ext>
                </a:extLst>
              </a:tr>
              <a:tr h="415053">
                <a:tc>
                  <a:txBody>
                    <a:bodyPr/>
                    <a:lstStyle/>
                    <a:p>
                      <a:pPr algn="ctr" fontAlgn="ctr"/>
                      <a:r>
                        <a:rPr lang="ja-JP" altLang="en-US" sz="1600" b="1" i="0" u="none" strike="noStrike">
                          <a:solidFill>
                            <a:srgbClr val="000000"/>
                          </a:solidFill>
                          <a:effectLst/>
                          <a:latin typeface="Meiryo UI" panose="020B0604030504040204" pitchFamily="50" charset="-128"/>
                          <a:ea typeface="Meiryo UI" panose="020B0604030504040204" pitchFamily="50" charset="-128"/>
                        </a:rPr>
                        <a:t>いつまでに</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en-US" altLang="ja-JP" sz="1600" b="1" i="0" u="none" strike="noStrike" dirty="0">
                          <a:solidFill>
                            <a:srgbClr val="000000"/>
                          </a:solidFill>
                          <a:effectLst/>
                          <a:latin typeface="Meiryo UI" panose="020B0604030504040204" pitchFamily="50" charset="-128"/>
                          <a:ea typeface="Meiryo UI" panose="020B0604030504040204" pitchFamily="50" charset="-128"/>
                        </a:rPr>
                        <a:t>3</a:t>
                      </a:r>
                      <a:r>
                        <a:rPr lang="ja-JP" altLang="en-US" sz="1600" b="1" i="0" u="none" strike="noStrike" dirty="0">
                          <a:solidFill>
                            <a:srgbClr val="000000"/>
                          </a:solidFill>
                          <a:effectLst/>
                          <a:latin typeface="Meiryo UI" panose="020B0604030504040204" pitchFamily="50" charset="-128"/>
                          <a:ea typeface="Meiryo UI" panose="020B0604030504040204" pitchFamily="50" charset="-128"/>
                        </a:rPr>
                        <a:t>月末</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2068153255"/>
                  </a:ext>
                </a:extLst>
              </a:tr>
              <a:tr h="415053">
                <a:tc>
                  <a:txBody>
                    <a:bodyPr/>
                    <a:lstStyle/>
                    <a:p>
                      <a:pPr algn="ctr" fontAlgn="ctr"/>
                      <a:r>
                        <a:rPr lang="ja-JP" altLang="en-US" sz="1600" b="1" i="0" u="none" strike="noStrike">
                          <a:solidFill>
                            <a:srgbClr val="000000"/>
                          </a:solidFill>
                          <a:effectLst/>
                          <a:latin typeface="Meiryo UI" panose="020B0604030504040204" pitchFamily="50" charset="-128"/>
                          <a:ea typeface="Meiryo UI" panose="020B0604030504040204" pitchFamily="50" charset="-128"/>
                        </a:rPr>
                        <a:t>どうする</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600" b="1" i="0" u="none" strike="noStrike" dirty="0">
                          <a:solidFill>
                            <a:srgbClr val="000000"/>
                          </a:solidFill>
                          <a:effectLst/>
                          <a:latin typeface="Meiryo UI" panose="020B0604030504040204" pitchFamily="50" charset="-128"/>
                          <a:ea typeface="Meiryo UI" panose="020B0604030504040204" pitchFamily="50" charset="-128"/>
                        </a:rPr>
                        <a:t>ベテラン同等レベル</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4001355950"/>
                  </a:ext>
                </a:extLst>
              </a:tr>
            </a:tbl>
          </a:graphicData>
        </a:graphic>
      </p:graphicFrame>
      <p:graphicFrame>
        <p:nvGraphicFramePr>
          <p:cNvPr id="61" name="グラフ 60">
            <a:extLst>
              <a:ext uri="{FF2B5EF4-FFF2-40B4-BE49-F238E27FC236}">
                <a16:creationId xmlns:a16="http://schemas.microsoft.com/office/drawing/2014/main" id="{93237C48-738A-4CFE-8F4F-F722FD5FC8C7}"/>
              </a:ext>
            </a:extLst>
          </p:cNvPr>
          <p:cNvGraphicFramePr>
            <a:graphicFrameLocks/>
          </p:cNvGraphicFramePr>
          <p:nvPr>
            <p:extLst>
              <p:ext uri="{D42A27DB-BD31-4B8C-83A1-F6EECF244321}">
                <p14:modId xmlns:p14="http://schemas.microsoft.com/office/powerpoint/2010/main" val="2508394786"/>
              </p:ext>
            </p:extLst>
          </p:nvPr>
        </p:nvGraphicFramePr>
        <p:xfrm>
          <a:off x="0" y="2451964"/>
          <a:ext cx="4473565" cy="1274241"/>
        </p:xfrm>
        <a:graphic>
          <a:graphicData uri="http://schemas.openxmlformats.org/drawingml/2006/chart">
            <c:chart xmlns:c="http://schemas.openxmlformats.org/drawingml/2006/chart" xmlns:r="http://schemas.openxmlformats.org/officeDocument/2006/relationships" r:id="rId4"/>
          </a:graphicData>
        </a:graphic>
      </p:graphicFrame>
      <p:grpSp>
        <p:nvGrpSpPr>
          <p:cNvPr id="34" name="グループ化 33">
            <a:extLst>
              <a:ext uri="{FF2B5EF4-FFF2-40B4-BE49-F238E27FC236}">
                <a16:creationId xmlns:a16="http://schemas.microsoft.com/office/drawing/2014/main" id="{23CACF52-3CA7-43BD-BFC3-0F6B7646122C}"/>
              </a:ext>
            </a:extLst>
          </p:cNvPr>
          <p:cNvGrpSpPr/>
          <p:nvPr/>
        </p:nvGrpSpPr>
        <p:grpSpPr>
          <a:xfrm>
            <a:off x="111269" y="3888446"/>
            <a:ext cx="3759137" cy="2884278"/>
            <a:chOff x="111269" y="3888446"/>
            <a:chExt cx="3759137" cy="2884278"/>
          </a:xfrm>
        </p:grpSpPr>
        <p:grpSp>
          <p:nvGrpSpPr>
            <p:cNvPr id="75" name="グループ化 74">
              <a:extLst>
                <a:ext uri="{FF2B5EF4-FFF2-40B4-BE49-F238E27FC236}">
                  <a16:creationId xmlns:a16="http://schemas.microsoft.com/office/drawing/2014/main" id="{C2F8E6A1-AAE5-422C-96AD-AD6F4AC58981}"/>
                </a:ext>
              </a:extLst>
            </p:cNvPr>
            <p:cNvGrpSpPr/>
            <p:nvPr/>
          </p:nvGrpSpPr>
          <p:grpSpPr>
            <a:xfrm>
              <a:off x="121029" y="3901874"/>
              <a:ext cx="3749377" cy="2870850"/>
              <a:chOff x="49824" y="3287024"/>
              <a:chExt cx="4810208" cy="3507134"/>
            </a:xfrm>
          </p:grpSpPr>
          <p:sp>
            <p:nvSpPr>
              <p:cNvPr id="77" name="角丸四角形 224">
                <a:extLst>
                  <a:ext uri="{FF2B5EF4-FFF2-40B4-BE49-F238E27FC236}">
                    <a16:creationId xmlns:a16="http://schemas.microsoft.com/office/drawing/2014/main" id="{BA4313B0-4BB6-432A-B2EF-A6C60CF8D7D3}"/>
                  </a:ext>
                </a:extLst>
              </p:cNvPr>
              <p:cNvSpPr/>
              <p:nvPr/>
            </p:nvSpPr>
            <p:spPr bwMode="auto">
              <a:xfrm>
                <a:off x="49824" y="3287024"/>
                <a:ext cx="4810208" cy="3507134"/>
              </a:xfrm>
              <a:prstGeom prst="roundRect">
                <a:avLst>
                  <a:gd name="adj" fmla="val 0"/>
                </a:avLst>
              </a:prstGeom>
              <a:solidFill>
                <a:sysClr val="window" lastClr="FFFFFF"/>
              </a:solidFill>
              <a:ln w="19050">
                <a:noFill/>
              </a:ln>
            </p:spPr>
            <p:txBody>
              <a:bodyPr wrap="none" rtlCol="0" fromWordArt="1" anchor="ctr">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2800" b="0" i="0" u="none" strike="noStrike" kern="10" cap="none" spc="0" normalizeH="0" baseline="0" noProof="0" dirty="0">
                  <a:ln w="50800">
                    <a:solidFill>
                      <a:srgbClr val="000000"/>
                    </a:solidFill>
                    <a:round/>
                    <a:headEnd/>
                    <a:tailEnd/>
                  </a:ln>
                  <a:solidFill>
                    <a:prstClr val="black"/>
                  </a:solidFill>
                  <a:effectLst/>
                  <a:uLnTx/>
                  <a:uFillTx/>
                  <a:latin typeface="HGS創英角ﾎﾟｯﾌﾟ体" panose="040B0A00000000000000" pitchFamily="50" charset="-128"/>
                  <a:ea typeface="HGS創英角ﾎﾟｯﾌﾟ体" panose="040B0A00000000000000" pitchFamily="50" charset="-128"/>
                </a:endParaRPr>
              </a:p>
            </p:txBody>
          </p:sp>
          <p:grpSp>
            <p:nvGrpSpPr>
              <p:cNvPr id="90" name="Group 198">
                <a:extLst>
                  <a:ext uri="{FF2B5EF4-FFF2-40B4-BE49-F238E27FC236}">
                    <a16:creationId xmlns:a16="http://schemas.microsoft.com/office/drawing/2014/main" id="{D49CE363-518F-4D75-86F2-25F1988D9808}"/>
                  </a:ext>
                </a:extLst>
              </p:cNvPr>
              <p:cNvGrpSpPr>
                <a:grpSpLocks/>
              </p:cNvGrpSpPr>
              <p:nvPr/>
            </p:nvGrpSpPr>
            <p:grpSpPr bwMode="auto">
              <a:xfrm>
                <a:off x="470470" y="3705787"/>
                <a:ext cx="669563" cy="354170"/>
                <a:chOff x="3686" y="2326"/>
                <a:chExt cx="518" cy="274"/>
              </a:xfrm>
            </p:grpSpPr>
            <p:sp>
              <p:nvSpPr>
                <p:cNvPr id="138" name="Rectangle 199">
                  <a:extLst>
                    <a:ext uri="{FF2B5EF4-FFF2-40B4-BE49-F238E27FC236}">
                      <a16:creationId xmlns:a16="http://schemas.microsoft.com/office/drawing/2014/main" id="{390D7211-C635-4121-8255-3D808D3B991F}"/>
                    </a:ext>
                  </a:extLst>
                </p:cNvPr>
                <p:cNvSpPr>
                  <a:spLocks noChangeArrowheads="1"/>
                </p:cNvSpPr>
                <p:nvPr/>
              </p:nvSpPr>
              <p:spPr bwMode="auto">
                <a:xfrm>
                  <a:off x="3686" y="2326"/>
                  <a:ext cx="188" cy="112"/>
                </a:xfrm>
                <a:prstGeom prst="rect">
                  <a:avLst/>
                </a:prstGeom>
                <a:solidFill>
                  <a:sysClr val="window" lastClr="FFFFFF">
                    <a:lumMod val="95000"/>
                  </a:sysClr>
                </a:solidFill>
                <a:ln w="25400" algn="ctr">
                  <a:solidFill>
                    <a:sysClr val="windowText" lastClr="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latin typeface="Arial" charset="0"/>
                    <a:ea typeface="ＭＳ Ｐゴシック" charset="-128"/>
                  </a:endParaRPr>
                </a:p>
              </p:txBody>
            </p:sp>
            <p:sp>
              <p:nvSpPr>
                <p:cNvPr id="139" name="Rectangle 200">
                  <a:extLst>
                    <a:ext uri="{FF2B5EF4-FFF2-40B4-BE49-F238E27FC236}">
                      <a16:creationId xmlns:a16="http://schemas.microsoft.com/office/drawing/2014/main" id="{B94EDAE8-DDA8-49E0-9B73-3836354D409C}"/>
                    </a:ext>
                  </a:extLst>
                </p:cNvPr>
                <p:cNvSpPr>
                  <a:spLocks noChangeArrowheads="1"/>
                </p:cNvSpPr>
                <p:nvPr/>
              </p:nvSpPr>
              <p:spPr bwMode="auto">
                <a:xfrm>
                  <a:off x="3686" y="2488"/>
                  <a:ext cx="189" cy="112"/>
                </a:xfrm>
                <a:prstGeom prst="rect">
                  <a:avLst/>
                </a:prstGeom>
                <a:solidFill>
                  <a:sysClr val="windowText" lastClr="000000">
                    <a:lumMod val="65000"/>
                    <a:lumOff val="35000"/>
                  </a:sysClr>
                </a:solidFill>
                <a:ln w="25400" algn="ctr">
                  <a:solidFill>
                    <a:sysClr val="windowText" lastClr="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latin typeface="Arial" charset="0"/>
                    <a:ea typeface="ＭＳ Ｐゴシック" charset="-128"/>
                  </a:endParaRPr>
                </a:p>
              </p:txBody>
            </p:sp>
            <p:sp>
              <p:nvSpPr>
                <p:cNvPr id="140" name="WordArt 201">
                  <a:extLst>
                    <a:ext uri="{FF2B5EF4-FFF2-40B4-BE49-F238E27FC236}">
                      <a16:creationId xmlns:a16="http://schemas.microsoft.com/office/drawing/2014/main" id="{F96404EE-0FBA-43EB-A772-9A29F4BFB306}"/>
                    </a:ext>
                  </a:extLst>
                </p:cNvPr>
                <p:cNvSpPr>
                  <a:spLocks noChangeArrowheads="1" noChangeShapeType="1" noTextEdit="1"/>
                </p:cNvSpPr>
                <p:nvPr/>
              </p:nvSpPr>
              <p:spPr bwMode="auto">
                <a:xfrm>
                  <a:off x="3916" y="2334"/>
                  <a:ext cx="288" cy="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10" cap="none" spc="0" normalizeH="0" baseline="0" noProof="0" dirty="0">
                      <a:ln>
                        <a:noFill/>
                      </a:ln>
                      <a:solidFill>
                        <a:srgbClr val="000000"/>
                      </a:solidFill>
                      <a:effectLst/>
                      <a:uLnTx/>
                      <a:uFillTx/>
                      <a:latin typeface="HGP創英角ｺﾞｼｯｸUB"/>
                      <a:ea typeface="HGP創英角ｺﾞｼｯｸUB"/>
                    </a:rPr>
                    <a:t>活動前</a:t>
                  </a:r>
                </a:p>
              </p:txBody>
            </p:sp>
            <p:sp>
              <p:nvSpPr>
                <p:cNvPr id="141" name="WordArt 202">
                  <a:extLst>
                    <a:ext uri="{FF2B5EF4-FFF2-40B4-BE49-F238E27FC236}">
                      <a16:creationId xmlns:a16="http://schemas.microsoft.com/office/drawing/2014/main" id="{E8A9BE0E-FE15-4896-837B-112DA3CB9731}"/>
                    </a:ext>
                  </a:extLst>
                </p:cNvPr>
                <p:cNvSpPr>
                  <a:spLocks noChangeArrowheads="1" noChangeShapeType="1" noTextEdit="1"/>
                </p:cNvSpPr>
                <p:nvPr/>
              </p:nvSpPr>
              <p:spPr bwMode="auto">
                <a:xfrm>
                  <a:off x="3922" y="2496"/>
                  <a:ext cx="167" cy="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10" cap="none" spc="0" normalizeH="0" baseline="0" noProof="0" dirty="0">
                      <a:ln>
                        <a:noFill/>
                      </a:ln>
                      <a:solidFill>
                        <a:srgbClr val="000000"/>
                      </a:solidFill>
                      <a:effectLst/>
                      <a:uLnTx/>
                      <a:uFillTx/>
                      <a:latin typeface="HGP創英角ｺﾞｼｯｸUB"/>
                      <a:ea typeface="HGP創英角ｺﾞｼｯｸUB"/>
                    </a:rPr>
                    <a:t>目標</a:t>
                  </a:r>
                </a:p>
              </p:txBody>
            </p:sp>
          </p:grpSp>
          <p:grpSp>
            <p:nvGrpSpPr>
              <p:cNvPr id="91" name="グループ化 90">
                <a:extLst>
                  <a:ext uri="{FF2B5EF4-FFF2-40B4-BE49-F238E27FC236}">
                    <a16:creationId xmlns:a16="http://schemas.microsoft.com/office/drawing/2014/main" id="{0487DFAC-AC11-4806-AA41-CF1E12AD8815}"/>
                  </a:ext>
                </a:extLst>
              </p:cNvPr>
              <p:cNvGrpSpPr/>
              <p:nvPr/>
            </p:nvGrpSpPr>
            <p:grpSpPr>
              <a:xfrm>
                <a:off x="241048" y="3681136"/>
                <a:ext cx="4402959" cy="2991509"/>
                <a:chOff x="595404" y="4351422"/>
                <a:chExt cx="3255040" cy="2469886"/>
              </a:xfrm>
            </p:grpSpPr>
            <p:sp>
              <p:nvSpPr>
                <p:cNvPr id="92" name="WordArt 169">
                  <a:extLst>
                    <a:ext uri="{FF2B5EF4-FFF2-40B4-BE49-F238E27FC236}">
                      <a16:creationId xmlns:a16="http://schemas.microsoft.com/office/drawing/2014/main" id="{DA4D989B-F9EF-48BC-A63A-3C8BE9226EB5}"/>
                    </a:ext>
                  </a:extLst>
                </p:cNvPr>
                <p:cNvSpPr>
                  <a:spLocks noChangeArrowheads="1" noChangeShapeType="1" noTextEdit="1"/>
                </p:cNvSpPr>
                <p:nvPr/>
              </p:nvSpPr>
              <p:spPr bwMode="auto">
                <a:xfrm>
                  <a:off x="2875362" y="4428297"/>
                  <a:ext cx="975082" cy="60211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900" b="1" i="0" u="none" strike="noStrike" kern="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rPr>
                    <a:t>５：非常に優れている</a:t>
                  </a:r>
                  <a:endParaRPr kumimoji="1" lang="en-US" altLang="ja-JP" sz="900" b="1" i="0" u="none" strike="noStrike" kern="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900" b="1" i="0" u="none" strike="noStrike" kern="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rPr>
                    <a:t>４：優れている</a:t>
                  </a:r>
                  <a:endParaRPr kumimoji="1" lang="en-US" altLang="ja-JP" sz="900" b="1" i="0" u="none" strike="noStrike" kern="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900" b="1" i="0" u="none" strike="noStrike" kern="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rPr>
                    <a:t>３：ふつう</a:t>
                  </a:r>
                  <a:endParaRPr kumimoji="1" lang="en-US" altLang="ja-JP" sz="900" b="1" i="0" u="none" strike="noStrike" kern="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900" b="1" i="0" u="none" strike="noStrike" kern="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rPr>
                    <a:t>２：やや劣る</a:t>
                  </a:r>
                  <a:endParaRPr kumimoji="1" lang="en-US" altLang="ja-JP" sz="900" b="1" i="0" u="none" strike="noStrike" kern="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900" b="1" i="0" u="none" strike="noStrike" kern="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rPr>
                    <a:t>１：劣る</a:t>
                  </a:r>
                  <a:endParaRPr kumimoji="1" lang="en-US" altLang="ja-JP" sz="900" b="1" i="0" u="none" strike="noStrike" kern="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endParaRPr>
                </a:p>
              </p:txBody>
            </p:sp>
            <p:sp>
              <p:nvSpPr>
                <p:cNvPr id="93" name="Freeform 124">
                  <a:extLst>
                    <a:ext uri="{FF2B5EF4-FFF2-40B4-BE49-F238E27FC236}">
                      <a16:creationId xmlns:a16="http://schemas.microsoft.com/office/drawing/2014/main" id="{14D7B828-14DB-4E94-A31D-054E9213D9DF}"/>
                    </a:ext>
                  </a:extLst>
                </p:cNvPr>
                <p:cNvSpPr>
                  <a:spLocks/>
                </p:cNvSpPr>
                <p:nvPr/>
              </p:nvSpPr>
              <p:spPr bwMode="auto">
                <a:xfrm>
                  <a:off x="1577618" y="4778408"/>
                  <a:ext cx="1385689" cy="1613766"/>
                </a:xfrm>
                <a:custGeom>
                  <a:avLst/>
                  <a:gdLst>
                    <a:gd name="T0" fmla="*/ 673 w 796"/>
                    <a:gd name="T1" fmla="*/ 318 h 892"/>
                    <a:gd name="T2" fmla="*/ 520 w 796"/>
                    <a:gd name="T3" fmla="*/ 831 h 892"/>
                    <a:gd name="T4" fmla="*/ 68 w 796"/>
                    <a:gd name="T5" fmla="*/ 835 h 892"/>
                    <a:gd name="T6" fmla="*/ 0 w 796"/>
                    <a:gd name="T7" fmla="*/ 344 h 892"/>
                    <a:gd name="T8" fmla="*/ 284 w 796"/>
                    <a:gd name="T9" fmla="*/ 0 h 892"/>
                    <a:gd name="T10" fmla="*/ 673 w 796"/>
                    <a:gd name="T11" fmla="*/ 318 h 892"/>
                    <a:gd name="T12" fmla="*/ 0 60000 65536"/>
                    <a:gd name="T13" fmla="*/ 0 60000 65536"/>
                    <a:gd name="T14" fmla="*/ 0 60000 65536"/>
                    <a:gd name="T15" fmla="*/ 0 60000 65536"/>
                    <a:gd name="T16" fmla="*/ 0 60000 65536"/>
                    <a:gd name="T17" fmla="*/ 0 60000 65536"/>
                    <a:gd name="connsiteX0" fmla="*/ 10000 w 10000"/>
                    <a:gd name="connsiteY0" fmla="*/ 3812 h 9955"/>
                    <a:gd name="connsiteX1" fmla="*/ 7739 w 10000"/>
                    <a:gd name="connsiteY1" fmla="*/ 9955 h 9955"/>
                    <a:gd name="connsiteX2" fmla="*/ 1722 w 10000"/>
                    <a:gd name="connsiteY2" fmla="*/ 8831 h 9955"/>
                    <a:gd name="connsiteX3" fmla="*/ 0 w 10000"/>
                    <a:gd name="connsiteY3" fmla="*/ 4126 h 9955"/>
                    <a:gd name="connsiteX4" fmla="*/ 4221 w 10000"/>
                    <a:gd name="connsiteY4" fmla="*/ 0 h 9955"/>
                    <a:gd name="connsiteX5" fmla="*/ 10000 w 10000"/>
                    <a:gd name="connsiteY5" fmla="*/ 3812 h 9955"/>
                    <a:gd name="connsiteX0" fmla="*/ 8456 w 8456"/>
                    <a:gd name="connsiteY0" fmla="*/ 4346 h 10000"/>
                    <a:gd name="connsiteX1" fmla="*/ 7739 w 8456"/>
                    <a:gd name="connsiteY1" fmla="*/ 10000 h 10000"/>
                    <a:gd name="connsiteX2" fmla="*/ 1722 w 8456"/>
                    <a:gd name="connsiteY2" fmla="*/ 8871 h 10000"/>
                    <a:gd name="connsiteX3" fmla="*/ 0 w 8456"/>
                    <a:gd name="connsiteY3" fmla="*/ 4145 h 10000"/>
                    <a:gd name="connsiteX4" fmla="*/ 4221 w 8456"/>
                    <a:gd name="connsiteY4" fmla="*/ 0 h 10000"/>
                    <a:gd name="connsiteX5" fmla="*/ 8456 w 8456"/>
                    <a:gd name="connsiteY5" fmla="*/ 4346 h 10000"/>
                    <a:gd name="connsiteX0" fmla="*/ 10000 w 10000"/>
                    <a:gd name="connsiteY0" fmla="*/ 4346 h 8934"/>
                    <a:gd name="connsiteX1" fmla="*/ 8188 w 10000"/>
                    <a:gd name="connsiteY1" fmla="*/ 8934 h 8934"/>
                    <a:gd name="connsiteX2" fmla="*/ 2036 w 10000"/>
                    <a:gd name="connsiteY2" fmla="*/ 8871 h 8934"/>
                    <a:gd name="connsiteX3" fmla="*/ 0 w 10000"/>
                    <a:gd name="connsiteY3" fmla="*/ 4145 h 8934"/>
                    <a:gd name="connsiteX4" fmla="*/ 4992 w 10000"/>
                    <a:gd name="connsiteY4" fmla="*/ 0 h 8934"/>
                    <a:gd name="connsiteX5" fmla="*/ 10000 w 10000"/>
                    <a:gd name="connsiteY5" fmla="*/ 4346 h 8934"/>
                    <a:gd name="connsiteX0" fmla="*/ 10000 w 10000"/>
                    <a:gd name="connsiteY0" fmla="*/ 4865 h 10010"/>
                    <a:gd name="connsiteX1" fmla="*/ 8188 w 10000"/>
                    <a:gd name="connsiteY1" fmla="*/ 10000 h 10010"/>
                    <a:gd name="connsiteX2" fmla="*/ 1916 w 10000"/>
                    <a:gd name="connsiteY2" fmla="*/ 10010 h 10010"/>
                    <a:gd name="connsiteX3" fmla="*/ 0 w 10000"/>
                    <a:gd name="connsiteY3" fmla="*/ 4640 h 10010"/>
                    <a:gd name="connsiteX4" fmla="*/ 4992 w 10000"/>
                    <a:gd name="connsiteY4" fmla="*/ 0 h 10010"/>
                    <a:gd name="connsiteX5" fmla="*/ 10000 w 10000"/>
                    <a:gd name="connsiteY5" fmla="*/ 4865 h 10010"/>
                    <a:gd name="connsiteX0" fmla="*/ 10030 w 10030"/>
                    <a:gd name="connsiteY0" fmla="*/ 4865 h 10010"/>
                    <a:gd name="connsiteX1" fmla="*/ 8218 w 10030"/>
                    <a:gd name="connsiteY1" fmla="*/ 10000 h 10010"/>
                    <a:gd name="connsiteX2" fmla="*/ 1946 w 10030"/>
                    <a:gd name="connsiteY2" fmla="*/ 10010 h 10010"/>
                    <a:gd name="connsiteX3" fmla="*/ 0 w 10030"/>
                    <a:gd name="connsiteY3" fmla="*/ 4749 h 10010"/>
                    <a:gd name="connsiteX4" fmla="*/ 5022 w 10030"/>
                    <a:gd name="connsiteY4" fmla="*/ 0 h 10010"/>
                    <a:gd name="connsiteX5" fmla="*/ 10030 w 10030"/>
                    <a:gd name="connsiteY5" fmla="*/ 4865 h 10010"/>
                    <a:gd name="connsiteX0" fmla="*/ 10030 w 10030"/>
                    <a:gd name="connsiteY0" fmla="*/ 4865 h 10010"/>
                    <a:gd name="connsiteX1" fmla="*/ 8218 w 10030"/>
                    <a:gd name="connsiteY1" fmla="*/ 10000 h 10010"/>
                    <a:gd name="connsiteX2" fmla="*/ 1946 w 10030"/>
                    <a:gd name="connsiteY2" fmla="*/ 10010 h 10010"/>
                    <a:gd name="connsiteX3" fmla="*/ 0 w 10030"/>
                    <a:gd name="connsiteY3" fmla="*/ 4749 h 10010"/>
                    <a:gd name="connsiteX4" fmla="*/ 5173 w 10030"/>
                    <a:gd name="connsiteY4" fmla="*/ 0 h 10010"/>
                    <a:gd name="connsiteX5" fmla="*/ 10030 w 10030"/>
                    <a:gd name="connsiteY5" fmla="*/ 4865 h 10010"/>
                    <a:gd name="connsiteX0" fmla="*/ 10150 w 10150"/>
                    <a:gd name="connsiteY0" fmla="*/ 4784 h 10010"/>
                    <a:gd name="connsiteX1" fmla="*/ 8218 w 10150"/>
                    <a:gd name="connsiteY1" fmla="*/ 10000 h 10010"/>
                    <a:gd name="connsiteX2" fmla="*/ 1946 w 10150"/>
                    <a:gd name="connsiteY2" fmla="*/ 10010 h 10010"/>
                    <a:gd name="connsiteX3" fmla="*/ 0 w 10150"/>
                    <a:gd name="connsiteY3" fmla="*/ 4749 h 10010"/>
                    <a:gd name="connsiteX4" fmla="*/ 5173 w 10150"/>
                    <a:gd name="connsiteY4" fmla="*/ 0 h 10010"/>
                    <a:gd name="connsiteX5" fmla="*/ 10150 w 10150"/>
                    <a:gd name="connsiteY5" fmla="*/ 4784 h 10010"/>
                    <a:gd name="connsiteX0" fmla="*/ 10150 w 10150"/>
                    <a:gd name="connsiteY0" fmla="*/ 3296 h 8522"/>
                    <a:gd name="connsiteX1" fmla="*/ 8218 w 10150"/>
                    <a:gd name="connsiteY1" fmla="*/ 8512 h 8522"/>
                    <a:gd name="connsiteX2" fmla="*/ 1946 w 10150"/>
                    <a:gd name="connsiteY2" fmla="*/ 8522 h 8522"/>
                    <a:gd name="connsiteX3" fmla="*/ 0 w 10150"/>
                    <a:gd name="connsiteY3" fmla="*/ 3261 h 8522"/>
                    <a:gd name="connsiteX4" fmla="*/ 5256 w 10150"/>
                    <a:gd name="connsiteY4" fmla="*/ 0 h 8522"/>
                    <a:gd name="connsiteX5" fmla="*/ 10150 w 10150"/>
                    <a:gd name="connsiteY5" fmla="*/ 3296 h 8522"/>
                    <a:gd name="connsiteX0" fmla="*/ 8140 w 8140"/>
                    <a:gd name="connsiteY0" fmla="*/ 3868 h 10000"/>
                    <a:gd name="connsiteX1" fmla="*/ 6237 w 8140"/>
                    <a:gd name="connsiteY1" fmla="*/ 9988 h 10000"/>
                    <a:gd name="connsiteX2" fmla="*/ 57 w 8140"/>
                    <a:gd name="connsiteY2" fmla="*/ 10000 h 10000"/>
                    <a:gd name="connsiteX3" fmla="*/ 0 w 8140"/>
                    <a:gd name="connsiteY3" fmla="*/ 4506 h 10000"/>
                    <a:gd name="connsiteX4" fmla="*/ 3318 w 8140"/>
                    <a:gd name="connsiteY4" fmla="*/ 0 h 10000"/>
                    <a:gd name="connsiteX5" fmla="*/ 8140 w 8140"/>
                    <a:gd name="connsiteY5" fmla="*/ 3868 h 10000"/>
                    <a:gd name="connsiteX0" fmla="*/ 10000 w 10000"/>
                    <a:gd name="connsiteY0" fmla="*/ 3783 h 9915"/>
                    <a:gd name="connsiteX1" fmla="*/ 7662 w 10000"/>
                    <a:gd name="connsiteY1" fmla="*/ 9903 h 9915"/>
                    <a:gd name="connsiteX2" fmla="*/ 70 w 10000"/>
                    <a:gd name="connsiteY2" fmla="*/ 9915 h 9915"/>
                    <a:gd name="connsiteX3" fmla="*/ 0 w 10000"/>
                    <a:gd name="connsiteY3" fmla="*/ 4421 h 9915"/>
                    <a:gd name="connsiteX4" fmla="*/ 3930 w 10000"/>
                    <a:gd name="connsiteY4" fmla="*/ 0 h 9915"/>
                    <a:gd name="connsiteX5" fmla="*/ 10000 w 10000"/>
                    <a:gd name="connsiteY5" fmla="*/ 3783 h 9915"/>
                    <a:gd name="connsiteX0" fmla="*/ 10851 w 10851"/>
                    <a:gd name="connsiteY0" fmla="*/ 3815 h 10000"/>
                    <a:gd name="connsiteX1" fmla="*/ 8513 w 10851"/>
                    <a:gd name="connsiteY1" fmla="*/ 9988 h 10000"/>
                    <a:gd name="connsiteX2" fmla="*/ 921 w 10851"/>
                    <a:gd name="connsiteY2" fmla="*/ 10000 h 10000"/>
                    <a:gd name="connsiteX3" fmla="*/ 0 w 10851"/>
                    <a:gd name="connsiteY3" fmla="*/ 4100 h 10000"/>
                    <a:gd name="connsiteX4" fmla="*/ 4781 w 10851"/>
                    <a:gd name="connsiteY4" fmla="*/ 0 h 10000"/>
                    <a:gd name="connsiteX5" fmla="*/ 10851 w 10851"/>
                    <a:gd name="connsiteY5" fmla="*/ 3815 h 10000"/>
                    <a:gd name="connsiteX0" fmla="*/ 10851 w 10851"/>
                    <a:gd name="connsiteY0" fmla="*/ 3815 h 10000"/>
                    <a:gd name="connsiteX1" fmla="*/ 8513 w 10851"/>
                    <a:gd name="connsiteY1" fmla="*/ 9988 h 10000"/>
                    <a:gd name="connsiteX2" fmla="*/ 921 w 10851"/>
                    <a:gd name="connsiteY2" fmla="*/ 10000 h 10000"/>
                    <a:gd name="connsiteX3" fmla="*/ 0 w 10851"/>
                    <a:gd name="connsiteY3" fmla="*/ 4100 h 10000"/>
                    <a:gd name="connsiteX4" fmla="*/ 4781 w 10851"/>
                    <a:gd name="connsiteY4" fmla="*/ 0 h 10000"/>
                    <a:gd name="connsiteX5" fmla="*/ 10851 w 10851"/>
                    <a:gd name="connsiteY5" fmla="*/ 3815 h 10000"/>
                    <a:gd name="connsiteX0" fmla="*/ 10851 w 10851"/>
                    <a:gd name="connsiteY0" fmla="*/ 3815 h 10000"/>
                    <a:gd name="connsiteX1" fmla="*/ 8513 w 10851"/>
                    <a:gd name="connsiteY1" fmla="*/ 9988 h 10000"/>
                    <a:gd name="connsiteX2" fmla="*/ 921 w 10851"/>
                    <a:gd name="connsiteY2" fmla="*/ 10000 h 10000"/>
                    <a:gd name="connsiteX3" fmla="*/ 0 w 10851"/>
                    <a:gd name="connsiteY3" fmla="*/ 4100 h 10000"/>
                    <a:gd name="connsiteX4" fmla="*/ 4781 w 10851"/>
                    <a:gd name="connsiteY4" fmla="*/ 0 h 10000"/>
                    <a:gd name="connsiteX5" fmla="*/ 10851 w 10851"/>
                    <a:gd name="connsiteY5" fmla="*/ 3815 h 10000"/>
                    <a:gd name="connsiteX0" fmla="*/ 10925 w 10925"/>
                    <a:gd name="connsiteY0" fmla="*/ 3782 h 10000"/>
                    <a:gd name="connsiteX1" fmla="*/ 8513 w 10925"/>
                    <a:gd name="connsiteY1" fmla="*/ 9988 h 10000"/>
                    <a:gd name="connsiteX2" fmla="*/ 921 w 10925"/>
                    <a:gd name="connsiteY2" fmla="*/ 10000 h 10000"/>
                    <a:gd name="connsiteX3" fmla="*/ 0 w 10925"/>
                    <a:gd name="connsiteY3" fmla="*/ 4100 h 10000"/>
                    <a:gd name="connsiteX4" fmla="*/ 4781 w 10925"/>
                    <a:gd name="connsiteY4" fmla="*/ 0 h 10000"/>
                    <a:gd name="connsiteX5" fmla="*/ 10925 w 10925"/>
                    <a:gd name="connsiteY5" fmla="*/ 3782 h 10000"/>
                    <a:gd name="connsiteX0" fmla="*/ 10925 w 10925"/>
                    <a:gd name="connsiteY0" fmla="*/ 3782 h 10000"/>
                    <a:gd name="connsiteX1" fmla="*/ 8513 w 10925"/>
                    <a:gd name="connsiteY1" fmla="*/ 9988 h 10000"/>
                    <a:gd name="connsiteX2" fmla="*/ 921 w 10925"/>
                    <a:gd name="connsiteY2" fmla="*/ 10000 h 10000"/>
                    <a:gd name="connsiteX3" fmla="*/ 0 w 10925"/>
                    <a:gd name="connsiteY3" fmla="*/ 4100 h 10000"/>
                    <a:gd name="connsiteX4" fmla="*/ 4670 w 10925"/>
                    <a:gd name="connsiteY4" fmla="*/ 0 h 10000"/>
                    <a:gd name="connsiteX5" fmla="*/ 10925 w 10925"/>
                    <a:gd name="connsiteY5" fmla="*/ 3782 h 10000"/>
                    <a:gd name="connsiteX0" fmla="*/ 10925 w 10925"/>
                    <a:gd name="connsiteY0" fmla="*/ 3815 h 10033"/>
                    <a:gd name="connsiteX1" fmla="*/ 8513 w 10925"/>
                    <a:gd name="connsiteY1" fmla="*/ 10021 h 10033"/>
                    <a:gd name="connsiteX2" fmla="*/ 921 w 10925"/>
                    <a:gd name="connsiteY2" fmla="*/ 10033 h 10033"/>
                    <a:gd name="connsiteX3" fmla="*/ 0 w 10925"/>
                    <a:gd name="connsiteY3" fmla="*/ 4133 h 10033"/>
                    <a:gd name="connsiteX4" fmla="*/ 4744 w 10925"/>
                    <a:gd name="connsiteY4" fmla="*/ 0 h 10033"/>
                    <a:gd name="connsiteX5" fmla="*/ 10925 w 10925"/>
                    <a:gd name="connsiteY5" fmla="*/ 3815 h 10033"/>
                    <a:gd name="connsiteX0" fmla="*/ 10925 w 10925"/>
                    <a:gd name="connsiteY0" fmla="*/ 3815 h 10033"/>
                    <a:gd name="connsiteX1" fmla="*/ 8402 w 10925"/>
                    <a:gd name="connsiteY1" fmla="*/ 10021 h 10033"/>
                    <a:gd name="connsiteX2" fmla="*/ 921 w 10925"/>
                    <a:gd name="connsiteY2" fmla="*/ 10033 h 10033"/>
                    <a:gd name="connsiteX3" fmla="*/ 0 w 10925"/>
                    <a:gd name="connsiteY3" fmla="*/ 4133 h 10033"/>
                    <a:gd name="connsiteX4" fmla="*/ 4744 w 10925"/>
                    <a:gd name="connsiteY4" fmla="*/ 0 h 10033"/>
                    <a:gd name="connsiteX5" fmla="*/ 10925 w 10925"/>
                    <a:gd name="connsiteY5" fmla="*/ 3815 h 10033"/>
                    <a:gd name="connsiteX0" fmla="*/ 10925 w 10925"/>
                    <a:gd name="connsiteY0" fmla="*/ 3815 h 10033"/>
                    <a:gd name="connsiteX1" fmla="*/ 8513 w 10925"/>
                    <a:gd name="connsiteY1" fmla="*/ 10021 h 10033"/>
                    <a:gd name="connsiteX2" fmla="*/ 921 w 10925"/>
                    <a:gd name="connsiteY2" fmla="*/ 10033 h 10033"/>
                    <a:gd name="connsiteX3" fmla="*/ 0 w 10925"/>
                    <a:gd name="connsiteY3" fmla="*/ 4133 h 10033"/>
                    <a:gd name="connsiteX4" fmla="*/ 4744 w 10925"/>
                    <a:gd name="connsiteY4" fmla="*/ 0 h 10033"/>
                    <a:gd name="connsiteX5" fmla="*/ 10925 w 10925"/>
                    <a:gd name="connsiteY5" fmla="*/ 3815 h 10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25" h="10033">
                      <a:moveTo>
                        <a:pt x="10925" y="3815"/>
                      </a:moveTo>
                      <a:lnTo>
                        <a:pt x="8513" y="10021"/>
                      </a:lnTo>
                      <a:lnTo>
                        <a:pt x="921" y="10033"/>
                      </a:lnTo>
                      <a:cubicBezTo>
                        <a:pt x="10" y="4112"/>
                        <a:pt x="911" y="10022"/>
                        <a:pt x="0" y="4133"/>
                      </a:cubicBezTo>
                      <a:lnTo>
                        <a:pt x="4744" y="0"/>
                      </a:lnTo>
                      <a:lnTo>
                        <a:pt x="10925" y="3815"/>
                      </a:lnTo>
                      <a:close/>
                    </a:path>
                  </a:pathLst>
                </a:custGeom>
                <a:solidFill>
                  <a:sysClr val="windowText" lastClr="000000">
                    <a:lumMod val="75000"/>
                    <a:lumOff val="25000"/>
                    <a:alpha val="50196"/>
                  </a:sysClr>
                </a:solidFill>
                <a:ln w="9525" cap="flat" cmpd="sng">
                  <a:solidFill>
                    <a:srgbClr val="000000"/>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94" name="WordArt 125">
                  <a:extLst>
                    <a:ext uri="{FF2B5EF4-FFF2-40B4-BE49-F238E27FC236}">
                      <a16:creationId xmlns:a16="http://schemas.microsoft.com/office/drawing/2014/main" id="{9298669C-F4A4-4608-B49C-5CCC1996ED74}"/>
                    </a:ext>
                  </a:extLst>
                </p:cNvPr>
                <p:cNvSpPr>
                  <a:spLocks noChangeArrowheads="1" noChangeShapeType="1" noTextEdit="1"/>
                </p:cNvSpPr>
                <p:nvPr/>
              </p:nvSpPr>
              <p:spPr bwMode="auto">
                <a:xfrm>
                  <a:off x="595404" y="5003692"/>
                  <a:ext cx="791190" cy="35122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200" b="0" i="0" u="none" strike="noStrike" kern="10" cap="none" spc="0" normalizeH="0" baseline="0" noProof="0" dirty="0">
                    <a:ln>
                      <a:noFill/>
                    </a:ln>
                    <a:solidFill>
                      <a:srgbClr val="000000"/>
                    </a:solidFill>
                    <a:effectLst/>
                    <a:uLnTx/>
                    <a:uFillTx/>
                    <a:latin typeface="HGP創英角ｺﾞｼｯｸUB"/>
                    <a:ea typeface="HGP創英角ｺﾞｼｯｸUB"/>
                  </a:endParaRPr>
                </a:p>
              </p:txBody>
            </p:sp>
            <p:sp>
              <p:nvSpPr>
                <p:cNvPr id="95" name="WordArt 126">
                  <a:extLst>
                    <a:ext uri="{FF2B5EF4-FFF2-40B4-BE49-F238E27FC236}">
                      <a16:creationId xmlns:a16="http://schemas.microsoft.com/office/drawing/2014/main" id="{F7260E3A-3EF3-4EBC-A972-38CCD1305AAB}"/>
                    </a:ext>
                  </a:extLst>
                </p:cNvPr>
                <p:cNvSpPr>
                  <a:spLocks noChangeArrowheads="1" noChangeShapeType="1" noTextEdit="1"/>
                </p:cNvSpPr>
                <p:nvPr/>
              </p:nvSpPr>
              <p:spPr bwMode="auto">
                <a:xfrm>
                  <a:off x="3197546" y="5222500"/>
                  <a:ext cx="492871" cy="17561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10" cap="none" spc="0" normalizeH="0" baseline="0" noProof="0" dirty="0">
                      <a:ln>
                        <a:noFill/>
                      </a:ln>
                      <a:solidFill>
                        <a:srgbClr val="000000"/>
                      </a:solidFill>
                      <a:effectLst/>
                      <a:uLnTx/>
                      <a:uFillTx/>
                      <a:latin typeface="HGP創英角ｺﾞｼｯｸUB"/>
                      <a:ea typeface="HGP創英角ｺﾞｼｯｸUB"/>
                    </a:rPr>
                    <a:t>解析力</a:t>
                  </a:r>
                </a:p>
              </p:txBody>
            </p:sp>
            <p:sp>
              <p:nvSpPr>
                <p:cNvPr id="96" name="WordArt 127">
                  <a:extLst>
                    <a:ext uri="{FF2B5EF4-FFF2-40B4-BE49-F238E27FC236}">
                      <a16:creationId xmlns:a16="http://schemas.microsoft.com/office/drawing/2014/main" id="{170119E8-F2A7-4B95-80D6-FEBA33176B63}"/>
                    </a:ext>
                  </a:extLst>
                </p:cNvPr>
                <p:cNvSpPr>
                  <a:spLocks noChangeArrowheads="1" noChangeShapeType="1" noTextEdit="1"/>
                </p:cNvSpPr>
                <p:nvPr/>
              </p:nvSpPr>
              <p:spPr bwMode="auto">
                <a:xfrm>
                  <a:off x="617582" y="5222500"/>
                  <a:ext cx="522148" cy="36916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10" cap="none" spc="0" normalizeH="0" baseline="0" noProof="0" dirty="0">
                      <a:ln>
                        <a:noFill/>
                      </a:ln>
                      <a:solidFill>
                        <a:srgbClr val="000000"/>
                      </a:solidFill>
                      <a:effectLst/>
                      <a:uLnTx/>
                      <a:uFillTx/>
                      <a:latin typeface="HGP創英角ｺﾞｼｯｸUB"/>
                      <a:ea typeface="HGP創英角ｺﾞｼｯｸUB"/>
                    </a:rPr>
                    <a:t>リーダー</a:t>
                  </a:r>
                  <a:endParaRPr kumimoji="1" lang="en-US" altLang="ja-JP" sz="1200" b="0" i="0" u="none" strike="noStrike" kern="10" cap="none" spc="0" normalizeH="0" baseline="0" noProof="0" dirty="0">
                    <a:ln>
                      <a:noFill/>
                    </a:ln>
                    <a:solidFill>
                      <a:srgbClr val="000000"/>
                    </a:solidFill>
                    <a:effectLst/>
                    <a:uLnTx/>
                    <a:uFillTx/>
                    <a:latin typeface="HGP創英角ｺﾞｼｯｸUB"/>
                    <a:ea typeface="HGP創英角ｺﾞｼｯｸUB"/>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10" cap="none" spc="0" normalizeH="0" baseline="0" noProof="0" dirty="0">
                      <a:ln>
                        <a:noFill/>
                      </a:ln>
                      <a:solidFill>
                        <a:srgbClr val="000000"/>
                      </a:solidFill>
                      <a:effectLst/>
                      <a:uLnTx/>
                      <a:uFillTx/>
                      <a:latin typeface="HGP創英角ｺﾞｼｯｸUB"/>
                      <a:ea typeface="HGP創英角ｺﾞｼｯｸUB"/>
                    </a:rPr>
                    <a:t>シップ</a:t>
                  </a:r>
                </a:p>
              </p:txBody>
            </p:sp>
            <p:sp>
              <p:nvSpPr>
                <p:cNvPr id="97" name="AutoShape 129">
                  <a:extLst>
                    <a:ext uri="{FF2B5EF4-FFF2-40B4-BE49-F238E27FC236}">
                      <a16:creationId xmlns:a16="http://schemas.microsoft.com/office/drawing/2014/main" id="{CBD5CD21-E75B-4A4A-8D77-D1FA178062CE}"/>
                    </a:ext>
                  </a:extLst>
                </p:cNvPr>
                <p:cNvSpPr>
                  <a:spLocks noChangeArrowheads="1"/>
                </p:cNvSpPr>
                <p:nvPr/>
              </p:nvSpPr>
              <p:spPr bwMode="auto">
                <a:xfrm>
                  <a:off x="1178883" y="4548616"/>
                  <a:ext cx="1988361" cy="2031791"/>
                </a:xfrm>
                <a:prstGeom prst="pentagon">
                  <a:avLst/>
                </a:prstGeom>
                <a:noFill/>
                <a:ln w="19050">
                  <a:solidFill>
                    <a:sysClr val="windowText" lastClr="000000"/>
                  </a:solidFill>
                  <a:prstDash val="sysDot"/>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latin typeface="Arial" charset="0"/>
                    <a:ea typeface="ＭＳ Ｐゴシック" charset="-128"/>
                  </a:endParaRPr>
                </a:p>
              </p:txBody>
            </p:sp>
            <p:sp>
              <p:nvSpPr>
                <p:cNvPr id="98" name="Line 130">
                  <a:extLst>
                    <a:ext uri="{FF2B5EF4-FFF2-40B4-BE49-F238E27FC236}">
                      <a16:creationId xmlns:a16="http://schemas.microsoft.com/office/drawing/2014/main" id="{1DC55876-3922-450C-B5B2-54F3BAECE4F3}"/>
                    </a:ext>
                  </a:extLst>
                </p:cNvPr>
                <p:cNvSpPr>
                  <a:spLocks noChangeShapeType="1"/>
                </p:cNvSpPr>
                <p:nvPr/>
              </p:nvSpPr>
              <p:spPr bwMode="auto">
                <a:xfrm>
                  <a:off x="2175896" y="5668367"/>
                  <a:ext cx="3776" cy="0"/>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99" name="Line 131">
                  <a:extLst>
                    <a:ext uri="{FF2B5EF4-FFF2-40B4-BE49-F238E27FC236}">
                      <a16:creationId xmlns:a16="http://schemas.microsoft.com/office/drawing/2014/main" id="{427BC713-FFF5-4EF3-8417-3FC500140CCB}"/>
                    </a:ext>
                  </a:extLst>
                </p:cNvPr>
                <p:cNvSpPr>
                  <a:spLocks noChangeShapeType="1"/>
                </p:cNvSpPr>
                <p:nvPr/>
              </p:nvSpPr>
              <p:spPr bwMode="auto">
                <a:xfrm>
                  <a:off x="2175896" y="5453102"/>
                  <a:ext cx="185052" cy="154839"/>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00" name="Line 132">
                  <a:extLst>
                    <a:ext uri="{FF2B5EF4-FFF2-40B4-BE49-F238E27FC236}">
                      <a16:creationId xmlns:a16="http://schemas.microsoft.com/office/drawing/2014/main" id="{80F092F2-81F1-4FB7-9BD6-434B61437B86}"/>
                    </a:ext>
                  </a:extLst>
                </p:cNvPr>
                <p:cNvSpPr>
                  <a:spLocks noChangeShapeType="1"/>
                </p:cNvSpPr>
                <p:nvPr/>
              </p:nvSpPr>
              <p:spPr bwMode="auto">
                <a:xfrm>
                  <a:off x="2175896" y="5226509"/>
                  <a:ext cx="377656" cy="305902"/>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01" name="Line 133">
                  <a:extLst>
                    <a:ext uri="{FF2B5EF4-FFF2-40B4-BE49-F238E27FC236}">
                      <a16:creationId xmlns:a16="http://schemas.microsoft.com/office/drawing/2014/main" id="{70152771-CCE1-449B-82DC-9A919372E00C}"/>
                    </a:ext>
                  </a:extLst>
                </p:cNvPr>
                <p:cNvSpPr>
                  <a:spLocks noChangeShapeType="1"/>
                </p:cNvSpPr>
                <p:nvPr/>
              </p:nvSpPr>
              <p:spPr bwMode="auto">
                <a:xfrm>
                  <a:off x="2175896" y="4994250"/>
                  <a:ext cx="592921" cy="458853"/>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02" name="Line 134">
                  <a:extLst>
                    <a:ext uri="{FF2B5EF4-FFF2-40B4-BE49-F238E27FC236}">
                      <a16:creationId xmlns:a16="http://schemas.microsoft.com/office/drawing/2014/main" id="{8DFCA648-D13E-4E3B-AF46-D6E5FE347501}"/>
                    </a:ext>
                  </a:extLst>
                </p:cNvPr>
                <p:cNvSpPr>
                  <a:spLocks noChangeShapeType="1"/>
                </p:cNvSpPr>
                <p:nvPr/>
              </p:nvSpPr>
              <p:spPr bwMode="auto">
                <a:xfrm>
                  <a:off x="2175896" y="4771433"/>
                  <a:ext cx="787413" cy="613691"/>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03" name="Line 135">
                  <a:extLst>
                    <a:ext uri="{FF2B5EF4-FFF2-40B4-BE49-F238E27FC236}">
                      <a16:creationId xmlns:a16="http://schemas.microsoft.com/office/drawing/2014/main" id="{A54F6B7F-DAA4-45A8-A2A3-87B456A81CBD}"/>
                    </a:ext>
                  </a:extLst>
                </p:cNvPr>
                <p:cNvSpPr>
                  <a:spLocks noChangeShapeType="1"/>
                </p:cNvSpPr>
                <p:nvPr/>
              </p:nvSpPr>
              <p:spPr bwMode="auto">
                <a:xfrm>
                  <a:off x="2175896" y="5668367"/>
                  <a:ext cx="3776" cy="0"/>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04" name="Line 136">
                  <a:extLst>
                    <a:ext uri="{FF2B5EF4-FFF2-40B4-BE49-F238E27FC236}">
                      <a16:creationId xmlns:a16="http://schemas.microsoft.com/office/drawing/2014/main" id="{41091136-B8DC-400A-8EE6-759CFA0414BF}"/>
                    </a:ext>
                  </a:extLst>
                </p:cNvPr>
                <p:cNvSpPr>
                  <a:spLocks noChangeShapeType="1"/>
                </p:cNvSpPr>
                <p:nvPr/>
              </p:nvSpPr>
              <p:spPr bwMode="auto">
                <a:xfrm flipH="1">
                  <a:off x="2291081" y="5607942"/>
                  <a:ext cx="69867" cy="243589"/>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05" name="Line 137">
                  <a:extLst>
                    <a:ext uri="{FF2B5EF4-FFF2-40B4-BE49-F238E27FC236}">
                      <a16:creationId xmlns:a16="http://schemas.microsoft.com/office/drawing/2014/main" id="{EC62EC40-8D3A-4D46-B723-510DB9B1C1EF}"/>
                    </a:ext>
                  </a:extLst>
                </p:cNvPr>
                <p:cNvSpPr>
                  <a:spLocks noChangeShapeType="1"/>
                </p:cNvSpPr>
                <p:nvPr/>
              </p:nvSpPr>
              <p:spPr bwMode="auto">
                <a:xfrm flipH="1">
                  <a:off x="2408154" y="5532411"/>
                  <a:ext cx="145398" cy="490953"/>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06" name="Line 138">
                  <a:extLst>
                    <a:ext uri="{FF2B5EF4-FFF2-40B4-BE49-F238E27FC236}">
                      <a16:creationId xmlns:a16="http://schemas.microsoft.com/office/drawing/2014/main" id="{75C6FF2D-EE40-4212-90CA-C9BFFAAE2C06}"/>
                    </a:ext>
                  </a:extLst>
                </p:cNvPr>
                <p:cNvSpPr>
                  <a:spLocks noChangeShapeType="1"/>
                </p:cNvSpPr>
                <p:nvPr/>
              </p:nvSpPr>
              <p:spPr bwMode="auto">
                <a:xfrm flipH="1">
                  <a:off x="2534670" y="5453102"/>
                  <a:ext cx="234147" cy="764754"/>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07" name="Line 139">
                  <a:extLst>
                    <a:ext uri="{FF2B5EF4-FFF2-40B4-BE49-F238E27FC236}">
                      <a16:creationId xmlns:a16="http://schemas.microsoft.com/office/drawing/2014/main" id="{D9F86DC4-81D4-413E-9390-13C8C837C980}"/>
                    </a:ext>
                  </a:extLst>
                </p:cNvPr>
                <p:cNvSpPr>
                  <a:spLocks noChangeShapeType="1"/>
                </p:cNvSpPr>
                <p:nvPr/>
              </p:nvSpPr>
              <p:spPr bwMode="auto">
                <a:xfrm flipH="1">
                  <a:off x="2646078" y="5385124"/>
                  <a:ext cx="317231" cy="1006454"/>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08" name="Line 140">
                  <a:extLst>
                    <a:ext uri="{FF2B5EF4-FFF2-40B4-BE49-F238E27FC236}">
                      <a16:creationId xmlns:a16="http://schemas.microsoft.com/office/drawing/2014/main" id="{A531D10C-7362-42B0-A429-DB39537D0A74}"/>
                    </a:ext>
                  </a:extLst>
                </p:cNvPr>
                <p:cNvSpPr>
                  <a:spLocks noChangeShapeType="1"/>
                </p:cNvSpPr>
                <p:nvPr/>
              </p:nvSpPr>
              <p:spPr bwMode="auto">
                <a:xfrm>
                  <a:off x="2175896" y="5668367"/>
                  <a:ext cx="3776" cy="0"/>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09" name="Line 141">
                  <a:extLst>
                    <a:ext uri="{FF2B5EF4-FFF2-40B4-BE49-F238E27FC236}">
                      <a16:creationId xmlns:a16="http://schemas.microsoft.com/office/drawing/2014/main" id="{8D8BD392-5668-4280-81FA-83DBFCF2C757}"/>
                    </a:ext>
                  </a:extLst>
                </p:cNvPr>
                <p:cNvSpPr>
                  <a:spLocks noChangeShapeType="1"/>
                </p:cNvSpPr>
                <p:nvPr/>
              </p:nvSpPr>
              <p:spPr bwMode="auto">
                <a:xfrm flipH="1">
                  <a:off x="2055046" y="5851530"/>
                  <a:ext cx="236035" cy="0"/>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10" name="Line 142">
                  <a:extLst>
                    <a:ext uri="{FF2B5EF4-FFF2-40B4-BE49-F238E27FC236}">
                      <a16:creationId xmlns:a16="http://schemas.microsoft.com/office/drawing/2014/main" id="{F79D283B-14AA-4F91-88A4-3BC4A746CC8A}"/>
                    </a:ext>
                  </a:extLst>
                </p:cNvPr>
                <p:cNvSpPr>
                  <a:spLocks noChangeShapeType="1"/>
                </p:cNvSpPr>
                <p:nvPr/>
              </p:nvSpPr>
              <p:spPr bwMode="auto">
                <a:xfrm flipH="1">
                  <a:off x="1943637" y="6023364"/>
                  <a:ext cx="464517" cy="0"/>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11" name="Line 143">
                  <a:extLst>
                    <a:ext uri="{FF2B5EF4-FFF2-40B4-BE49-F238E27FC236}">
                      <a16:creationId xmlns:a16="http://schemas.microsoft.com/office/drawing/2014/main" id="{7AC98726-4558-4C08-92C8-330722545AA4}"/>
                    </a:ext>
                  </a:extLst>
                </p:cNvPr>
                <p:cNvSpPr>
                  <a:spLocks noChangeShapeType="1"/>
                </p:cNvSpPr>
                <p:nvPr/>
              </p:nvSpPr>
              <p:spPr bwMode="auto">
                <a:xfrm flipH="1">
                  <a:off x="1809569" y="6217858"/>
                  <a:ext cx="725101" cy="0"/>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12" name="Line 144">
                  <a:extLst>
                    <a:ext uri="{FF2B5EF4-FFF2-40B4-BE49-F238E27FC236}">
                      <a16:creationId xmlns:a16="http://schemas.microsoft.com/office/drawing/2014/main" id="{710C62EC-CB4D-43B9-8FD1-06DC20568359}"/>
                    </a:ext>
                  </a:extLst>
                </p:cNvPr>
                <p:cNvSpPr>
                  <a:spLocks noChangeShapeType="1"/>
                </p:cNvSpPr>
                <p:nvPr/>
              </p:nvSpPr>
              <p:spPr bwMode="auto">
                <a:xfrm flipH="1">
                  <a:off x="1696272" y="6391579"/>
                  <a:ext cx="949806" cy="1889"/>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13" name="Line 145">
                  <a:extLst>
                    <a:ext uri="{FF2B5EF4-FFF2-40B4-BE49-F238E27FC236}">
                      <a16:creationId xmlns:a16="http://schemas.microsoft.com/office/drawing/2014/main" id="{D2CD4B29-43E7-487B-8977-9884BCF73F88}"/>
                    </a:ext>
                  </a:extLst>
                </p:cNvPr>
                <p:cNvSpPr>
                  <a:spLocks noChangeShapeType="1"/>
                </p:cNvSpPr>
                <p:nvPr/>
              </p:nvSpPr>
              <p:spPr bwMode="auto">
                <a:xfrm>
                  <a:off x="2175896" y="5668367"/>
                  <a:ext cx="3776" cy="0"/>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14" name="Line 146">
                  <a:extLst>
                    <a:ext uri="{FF2B5EF4-FFF2-40B4-BE49-F238E27FC236}">
                      <a16:creationId xmlns:a16="http://schemas.microsoft.com/office/drawing/2014/main" id="{5677426E-C5F7-4AA8-A837-36ECF6A4135E}"/>
                    </a:ext>
                  </a:extLst>
                </p:cNvPr>
                <p:cNvSpPr>
                  <a:spLocks noChangeShapeType="1"/>
                </p:cNvSpPr>
                <p:nvPr/>
              </p:nvSpPr>
              <p:spPr bwMode="auto">
                <a:xfrm flipH="1" flipV="1">
                  <a:off x="1990844" y="5607942"/>
                  <a:ext cx="64202" cy="243589"/>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15" name="Line 147">
                  <a:extLst>
                    <a:ext uri="{FF2B5EF4-FFF2-40B4-BE49-F238E27FC236}">
                      <a16:creationId xmlns:a16="http://schemas.microsoft.com/office/drawing/2014/main" id="{8CB2923A-85B8-43FD-B505-6D8937ED5F1D}"/>
                    </a:ext>
                  </a:extLst>
                </p:cNvPr>
                <p:cNvSpPr>
                  <a:spLocks noChangeShapeType="1"/>
                </p:cNvSpPr>
                <p:nvPr/>
              </p:nvSpPr>
              <p:spPr bwMode="auto">
                <a:xfrm flipH="1" flipV="1">
                  <a:off x="1790686" y="5532411"/>
                  <a:ext cx="152951" cy="490953"/>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16" name="Line 148">
                  <a:extLst>
                    <a:ext uri="{FF2B5EF4-FFF2-40B4-BE49-F238E27FC236}">
                      <a16:creationId xmlns:a16="http://schemas.microsoft.com/office/drawing/2014/main" id="{A9F71A49-8B63-4E5E-95A7-6CBD560F84ED}"/>
                    </a:ext>
                  </a:extLst>
                </p:cNvPr>
                <p:cNvSpPr>
                  <a:spLocks noChangeShapeType="1"/>
                </p:cNvSpPr>
                <p:nvPr/>
              </p:nvSpPr>
              <p:spPr bwMode="auto">
                <a:xfrm flipH="1" flipV="1">
                  <a:off x="1577311" y="5453102"/>
                  <a:ext cx="232258" cy="764754"/>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17" name="Line 149">
                  <a:extLst>
                    <a:ext uri="{FF2B5EF4-FFF2-40B4-BE49-F238E27FC236}">
                      <a16:creationId xmlns:a16="http://schemas.microsoft.com/office/drawing/2014/main" id="{184EA525-C7D7-4619-BB89-DFFA864A138A}"/>
                    </a:ext>
                  </a:extLst>
                </p:cNvPr>
                <p:cNvSpPr>
                  <a:spLocks noChangeShapeType="1"/>
                </p:cNvSpPr>
                <p:nvPr/>
              </p:nvSpPr>
              <p:spPr bwMode="auto">
                <a:xfrm flipH="1" flipV="1">
                  <a:off x="1386594" y="5385124"/>
                  <a:ext cx="309678" cy="1006454"/>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18" name="Line 150">
                  <a:extLst>
                    <a:ext uri="{FF2B5EF4-FFF2-40B4-BE49-F238E27FC236}">
                      <a16:creationId xmlns:a16="http://schemas.microsoft.com/office/drawing/2014/main" id="{565C28CB-AEC6-4937-8EAC-449C9B175F03}"/>
                    </a:ext>
                  </a:extLst>
                </p:cNvPr>
                <p:cNvSpPr>
                  <a:spLocks noChangeShapeType="1"/>
                </p:cNvSpPr>
                <p:nvPr/>
              </p:nvSpPr>
              <p:spPr bwMode="auto">
                <a:xfrm>
                  <a:off x="2175896" y="5668367"/>
                  <a:ext cx="3776" cy="0"/>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19" name="Line 151">
                  <a:extLst>
                    <a:ext uri="{FF2B5EF4-FFF2-40B4-BE49-F238E27FC236}">
                      <a16:creationId xmlns:a16="http://schemas.microsoft.com/office/drawing/2014/main" id="{5B485D77-0C0A-4CE8-A08C-88B7E60D786C}"/>
                    </a:ext>
                  </a:extLst>
                </p:cNvPr>
                <p:cNvSpPr>
                  <a:spLocks noChangeShapeType="1"/>
                </p:cNvSpPr>
                <p:nvPr/>
              </p:nvSpPr>
              <p:spPr bwMode="auto">
                <a:xfrm flipV="1">
                  <a:off x="1990844" y="5453102"/>
                  <a:ext cx="185052" cy="154839"/>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20" name="Line 152">
                  <a:extLst>
                    <a:ext uri="{FF2B5EF4-FFF2-40B4-BE49-F238E27FC236}">
                      <a16:creationId xmlns:a16="http://schemas.microsoft.com/office/drawing/2014/main" id="{D2EC8715-A001-48F7-B23E-4B6D761DF877}"/>
                    </a:ext>
                  </a:extLst>
                </p:cNvPr>
                <p:cNvSpPr>
                  <a:spLocks noChangeShapeType="1"/>
                </p:cNvSpPr>
                <p:nvPr/>
              </p:nvSpPr>
              <p:spPr bwMode="auto">
                <a:xfrm flipV="1">
                  <a:off x="1790686" y="5226509"/>
                  <a:ext cx="385209" cy="305902"/>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21" name="Line 153">
                  <a:extLst>
                    <a:ext uri="{FF2B5EF4-FFF2-40B4-BE49-F238E27FC236}">
                      <a16:creationId xmlns:a16="http://schemas.microsoft.com/office/drawing/2014/main" id="{3A77AE22-F8A7-4222-9134-46DD3420F0DD}"/>
                    </a:ext>
                  </a:extLst>
                </p:cNvPr>
                <p:cNvSpPr>
                  <a:spLocks noChangeShapeType="1"/>
                </p:cNvSpPr>
                <p:nvPr/>
              </p:nvSpPr>
              <p:spPr bwMode="auto">
                <a:xfrm flipV="1">
                  <a:off x="1577311" y="4994250"/>
                  <a:ext cx="598585" cy="458853"/>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22" name="Line 154">
                  <a:extLst>
                    <a:ext uri="{FF2B5EF4-FFF2-40B4-BE49-F238E27FC236}">
                      <a16:creationId xmlns:a16="http://schemas.microsoft.com/office/drawing/2014/main" id="{60CF6065-EB9B-4937-B456-CFDF0D122514}"/>
                    </a:ext>
                  </a:extLst>
                </p:cNvPr>
                <p:cNvSpPr>
                  <a:spLocks noChangeShapeType="1"/>
                </p:cNvSpPr>
                <p:nvPr/>
              </p:nvSpPr>
              <p:spPr bwMode="auto">
                <a:xfrm flipV="1">
                  <a:off x="1386594" y="4771433"/>
                  <a:ext cx="789302" cy="613691"/>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23" name="Line 155">
                  <a:extLst>
                    <a:ext uri="{FF2B5EF4-FFF2-40B4-BE49-F238E27FC236}">
                      <a16:creationId xmlns:a16="http://schemas.microsoft.com/office/drawing/2014/main" id="{D31BEB97-AD19-40CF-A278-7065126D5A0E}"/>
                    </a:ext>
                  </a:extLst>
                </p:cNvPr>
                <p:cNvSpPr>
                  <a:spLocks noChangeShapeType="1"/>
                </p:cNvSpPr>
                <p:nvPr/>
              </p:nvSpPr>
              <p:spPr bwMode="auto">
                <a:xfrm flipV="1">
                  <a:off x="2175896" y="4541063"/>
                  <a:ext cx="3776" cy="1127304"/>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24" name="Line 156">
                  <a:extLst>
                    <a:ext uri="{FF2B5EF4-FFF2-40B4-BE49-F238E27FC236}">
                      <a16:creationId xmlns:a16="http://schemas.microsoft.com/office/drawing/2014/main" id="{0F123132-9F18-4B33-8525-CB9527AAA3E7}"/>
                    </a:ext>
                  </a:extLst>
                </p:cNvPr>
                <p:cNvSpPr>
                  <a:spLocks noChangeShapeType="1"/>
                </p:cNvSpPr>
                <p:nvPr/>
              </p:nvSpPr>
              <p:spPr bwMode="auto">
                <a:xfrm flipV="1">
                  <a:off x="2175896" y="5315259"/>
                  <a:ext cx="989460" cy="353108"/>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25" name="Line 157">
                  <a:extLst>
                    <a:ext uri="{FF2B5EF4-FFF2-40B4-BE49-F238E27FC236}">
                      <a16:creationId xmlns:a16="http://schemas.microsoft.com/office/drawing/2014/main" id="{3DDFFC53-3CD1-4879-8043-F64DE6AB9A2F}"/>
                    </a:ext>
                  </a:extLst>
                </p:cNvPr>
                <p:cNvSpPr>
                  <a:spLocks noChangeShapeType="1"/>
                </p:cNvSpPr>
                <p:nvPr/>
              </p:nvSpPr>
              <p:spPr bwMode="auto">
                <a:xfrm>
                  <a:off x="2175896" y="5668367"/>
                  <a:ext cx="606138" cy="917705"/>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26" name="Line 158">
                  <a:extLst>
                    <a:ext uri="{FF2B5EF4-FFF2-40B4-BE49-F238E27FC236}">
                      <a16:creationId xmlns:a16="http://schemas.microsoft.com/office/drawing/2014/main" id="{EC146113-BB41-40F3-A85F-AB703AA8174A}"/>
                    </a:ext>
                  </a:extLst>
                </p:cNvPr>
                <p:cNvSpPr>
                  <a:spLocks noChangeShapeType="1"/>
                </p:cNvSpPr>
                <p:nvPr/>
              </p:nvSpPr>
              <p:spPr bwMode="auto">
                <a:xfrm flipH="1">
                  <a:off x="1567869" y="5668367"/>
                  <a:ext cx="608027" cy="917705"/>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27" name="Line 159">
                  <a:extLst>
                    <a:ext uri="{FF2B5EF4-FFF2-40B4-BE49-F238E27FC236}">
                      <a16:creationId xmlns:a16="http://schemas.microsoft.com/office/drawing/2014/main" id="{7BE685AA-89A4-4713-8785-C7F03DA91D75}"/>
                    </a:ext>
                  </a:extLst>
                </p:cNvPr>
                <p:cNvSpPr>
                  <a:spLocks noChangeShapeType="1"/>
                </p:cNvSpPr>
                <p:nvPr/>
              </p:nvSpPr>
              <p:spPr bwMode="auto">
                <a:xfrm flipH="1" flipV="1">
                  <a:off x="1186436" y="5315259"/>
                  <a:ext cx="989460" cy="353108"/>
                </a:xfrm>
                <a:prstGeom prst="line">
                  <a:avLst/>
                </a:prstGeom>
                <a:noFill/>
                <a:ln w="19050">
                  <a:solidFill>
                    <a:sysClr val="windowText" lastClr="000000"/>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128" name="WordArt 160">
                  <a:extLst>
                    <a:ext uri="{FF2B5EF4-FFF2-40B4-BE49-F238E27FC236}">
                      <a16:creationId xmlns:a16="http://schemas.microsoft.com/office/drawing/2014/main" id="{E263E1F5-1714-4E90-8DFF-B488DE98DB81}"/>
                    </a:ext>
                  </a:extLst>
                </p:cNvPr>
                <p:cNvSpPr>
                  <a:spLocks noChangeArrowheads="1" noChangeShapeType="1" noTextEdit="1"/>
                </p:cNvSpPr>
                <p:nvPr/>
              </p:nvSpPr>
              <p:spPr bwMode="auto">
                <a:xfrm>
                  <a:off x="2072040" y="5526746"/>
                  <a:ext cx="33990" cy="9252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800" b="0" i="0" u="none" strike="noStrike" kern="10" cap="none" spc="0" normalizeH="0" baseline="0" noProof="0" dirty="0">
                      <a:ln>
                        <a:noFill/>
                      </a:ln>
                      <a:solidFill>
                        <a:srgbClr val="000000"/>
                      </a:solidFill>
                      <a:effectLst/>
                      <a:uLnTx/>
                      <a:uFillTx/>
                      <a:latin typeface="HGP創英角ｺﾞｼｯｸUB"/>
                      <a:ea typeface="HGP創英角ｺﾞｼｯｸUB"/>
                    </a:rPr>
                    <a:t>１</a:t>
                  </a:r>
                </a:p>
              </p:txBody>
            </p:sp>
            <p:sp>
              <p:nvSpPr>
                <p:cNvPr id="129" name="WordArt 161">
                  <a:extLst>
                    <a:ext uri="{FF2B5EF4-FFF2-40B4-BE49-F238E27FC236}">
                      <a16:creationId xmlns:a16="http://schemas.microsoft.com/office/drawing/2014/main" id="{C8AA9C9E-BB69-4821-BE7A-798B2652B5DA}"/>
                    </a:ext>
                  </a:extLst>
                </p:cNvPr>
                <p:cNvSpPr>
                  <a:spLocks noChangeArrowheads="1" noChangeShapeType="1" noTextEdit="1"/>
                </p:cNvSpPr>
                <p:nvPr/>
              </p:nvSpPr>
              <p:spPr bwMode="auto">
                <a:xfrm>
                  <a:off x="1964408" y="5385124"/>
                  <a:ext cx="60425" cy="9441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800" b="0" i="0" u="none" strike="noStrike" kern="10" cap="none" spc="0" normalizeH="0" baseline="0" noProof="0" dirty="0">
                      <a:ln>
                        <a:noFill/>
                      </a:ln>
                      <a:solidFill>
                        <a:srgbClr val="000000"/>
                      </a:solidFill>
                      <a:effectLst/>
                      <a:uLnTx/>
                      <a:uFillTx/>
                      <a:latin typeface="HGP創英角ｺﾞｼｯｸUB"/>
                      <a:ea typeface="HGP創英角ｺﾞｼｯｸUB"/>
                    </a:rPr>
                    <a:t>２</a:t>
                  </a:r>
                </a:p>
              </p:txBody>
            </p:sp>
            <p:sp>
              <p:nvSpPr>
                <p:cNvPr id="130" name="WordArt 162">
                  <a:extLst>
                    <a:ext uri="{FF2B5EF4-FFF2-40B4-BE49-F238E27FC236}">
                      <a16:creationId xmlns:a16="http://schemas.microsoft.com/office/drawing/2014/main" id="{49BFF483-D416-402C-AD12-C05524BBCAB7}"/>
                    </a:ext>
                  </a:extLst>
                </p:cNvPr>
                <p:cNvSpPr>
                  <a:spLocks noChangeArrowheads="1" noChangeShapeType="1" noTextEdit="1"/>
                </p:cNvSpPr>
                <p:nvPr/>
              </p:nvSpPr>
              <p:spPr bwMode="auto">
                <a:xfrm>
                  <a:off x="1849223" y="5235950"/>
                  <a:ext cx="56649" cy="9252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800" b="0" i="0" u="none" strike="noStrike" kern="10" cap="none" spc="0" normalizeH="0" baseline="0" noProof="0" dirty="0">
                      <a:ln>
                        <a:noFill/>
                      </a:ln>
                      <a:solidFill>
                        <a:srgbClr val="000000"/>
                      </a:solidFill>
                      <a:effectLst/>
                      <a:uLnTx/>
                      <a:uFillTx/>
                      <a:latin typeface="HGP創英角ｺﾞｼｯｸUB"/>
                      <a:ea typeface="HGP創英角ｺﾞｼｯｸUB"/>
                    </a:rPr>
                    <a:t>３</a:t>
                  </a:r>
                </a:p>
              </p:txBody>
            </p:sp>
            <p:sp>
              <p:nvSpPr>
                <p:cNvPr id="131" name="WordArt 163">
                  <a:extLst>
                    <a:ext uri="{FF2B5EF4-FFF2-40B4-BE49-F238E27FC236}">
                      <a16:creationId xmlns:a16="http://schemas.microsoft.com/office/drawing/2014/main" id="{3E35F433-04FA-433A-A7B0-D97E230ADAA4}"/>
                    </a:ext>
                  </a:extLst>
                </p:cNvPr>
                <p:cNvSpPr>
                  <a:spLocks noChangeArrowheads="1" noChangeShapeType="1" noTextEdit="1"/>
                </p:cNvSpPr>
                <p:nvPr/>
              </p:nvSpPr>
              <p:spPr bwMode="auto">
                <a:xfrm>
                  <a:off x="1734038" y="5120765"/>
                  <a:ext cx="58536" cy="8497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800" b="0" i="0" u="none" strike="noStrike" kern="10" cap="none" spc="0" normalizeH="0" baseline="0" noProof="0" dirty="0">
                      <a:ln>
                        <a:noFill/>
                      </a:ln>
                      <a:solidFill>
                        <a:srgbClr val="000000"/>
                      </a:solidFill>
                      <a:effectLst/>
                      <a:uLnTx/>
                      <a:uFillTx/>
                      <a:latin typeface="HGP創英角ｺﾞｼｯｸUB"/>
                      <a:ea typeface="HGP創英角ｺﾞｼｯｸUB"/>
                    </a:rPr>
                    <a:t>４</a:t>
                  </a:r>
                </a:p>
              </p:txBody>
            </p:sp>
            <p:sp>
              <p:nvSpPr>
                <p:cNvPr id="132" name="WordArt 164">
                  <a:extLst>
                    <a:ext uri="{FF2B5EF4-FFF2-40B4-BE49-F238E27FC236}">
                      <a16:creationId xmlns:a16="http://schemas.microsoft.com/office/drawing/2014/main" id="{366534BD-796D-4E3C-A887-6A2B92CB9C07}"/>
                    </a:ext>
                  </a:extLst>
                </p:cNvPr>
                <p:cNvSpPr>
                  <a:spLocks noChangeArrowheads="1" noChangeShapeType="1" noTextEdit="1"/>
                </p:cNvSpPr>
                <p:nvPr/>
              </p:nvSpPr>
              <p:spPr bwMode="auto">
                <a:xfrm>
                  <a:off x="1652842" y="4967814"/>
                  <a:ext cx="62313" cy="906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800" b="0" i="0" u="none" strike="noStrike" kern="10" cap="none" spc="0" normalizeH="0" baseline="0" noProof="0" dirty="0">
                      <a:ln>
                        <a:noFill/>
                      </a:ln>
                      <a:solidFill>
                        <a:srgbClr val="000000"/>
                      </a:solidFill>
                      <a:effectLst/>
                      <a:uLnTx/>
                      <a:uFillTx/>
                      <a:latin typeface="HGP創英角ｺﾞｼｯｸUB"/>
                      <a:ea typeface="HGP創英角ｺﾞｼｯｸUB"/>
                    </a:rPr>
                    <a:t>５</a:t>
                  </a:r>
                </a:p>
              </p:txBody>
            </p:sp>
            <p:sp>
              <p:nvSpPr>
                <p:cNvPr id="133" name="WordArt 165">
                  <a:extLst>
                    <a:ext uri="{FF2B5EF4-FFF2-40B4-BE49-F238E27FC236}">
                      <a16:creationId xmlns:a16="http://schemas.microsoft.com/office/drawing/2014/main" id="{117FDC9D-C57F-44CB-A845-E0D3E881F0BE}"/>
                    </a:ext>
                  </a:extLst>
                </p:cNvPr>
                <p:cNvSpPr>
                  <a:spLocks noChangeArrowheads="1" noChangeShapeType="1" noTextEdit="1"/>
                </p:cNvSpPr>
                <p:nvPr/>
              </p:nvSpPr>
              <p:spPr bwMode="auto">
                <a:xfrm>
                  <a:off x="2119247" y="5602277"/>
                  <a:ext cx="64202" cy="9252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800" b="0" i="0" u="none" strike="noStrike" kern="10" cap="none" spc="0" normalizeH="0" baseline="0" noProof="0" dirty="0">
                      <a:ln>
                        <a:noFill/>
                      </a:ln>
                      <a:solidFill>
                        <a:srgbClr val="000000"/>
                      </a:solidFill>
                      <a:effectLst/>
                      <a:uLnTx/>
                      <a:uFillTx/>
                      <a:latin typeface="HGP創英角ｺﾞｼｯｸUB"/>
                      <a:ea typeface="HGP創英角ｺﾞｼｯｸUB"/>
                    </a:rPr>
                    <a:t>０</a:t>
                  </a:r>
                </a:p>
              </p:txBody>
            </p:sp>
            <p:sp>
              <p:nvSpPr>
                <p:cNvPr id="134" name="WordArt 170">
                  <a:extLst>
                    <a:ext uri="{FF2B5EF4-FFF2-40B4-BE49-F238E27FC236}">
                      <a16:creationId xmlns:a16="http://schemas.microsoft.com/office/drawing/2014/main" id="{F5D01FF7-9B59-4CB7-A0E3-64DE592B916D}"/>
                    </a:ext>
                  </a:extLst>
                </p:cNvPr>
                <p:cNvSpPr>
                  <a:spLocks noChangeArrowheads="1" noChangeShapeType="1" noTextEdit="1"/>
                </p:cNvSpPr>
                <p:nvPr/>
              </p:nvSpPr>
              <p:spPr bwMode="auto">
                <a:xfrm>
                  <a:off x="2451178" y="6616285"/>
                  <a:ext cx="601210" cy="17561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200" b="0" i="0" u="none" strike="noStrike" kern="10" cap="none" spc="0" normalizeH="0" baseline="0" noProof="0" dirty="0">
                      <a:ln>
                        <a:noFill/>
                      </a:ln>
                      <a:solidFill>
                        <a:srgbClr val="000000"/>
                      </a:solidFill>
                      <a:effectLst/>
                      <a:uLnTx/>
                      <a:uFillTx/>
                      <a:latin typeface="HGP創英角ｺﾞｼｯｸUB"/>
                      <a:ea typeface="HGP創英角ｺﾞｼｯｸUB"/>
                    </a:rPr>
                    <a:t>QC</a:t>
                  </a:r>
                  <a:r>
                    <a:rPr kumimoji="1" lang="ja-JP" altLang="en-US" sz="1200" b="0" i="0" u="none" strike="noStrike" kern="10" cap="none" spc="0" normalizeH="0" baseline="0" noProof="0" dirty="0">
                      <a:ln>
                        <a:noFill/>
                      </a:ln>
                      <a:solidFill>
                        <a:srgbClr val="000000"/>
                      </a:solidFill>
                      <a:effectLst/>
                      <a:uLnTx/>
                      <a:uFillTx/>
                      <a:latin typeface="HGP創英角ｺﾞｼｯｸUB"/>
                      <a:ea typeface="HGP創英角ｺﾞｼｯｸUB"/>
                    </a:rPr>
                    <a:t>手法</a:t>
                  </a:r>
                </a:p>
              </p:txBody>
            </p:sp>
            <p:sp>
              <p:nvSpPr>
                <p:cNvPr id="135" name="WordArt 172">
                  <a:extLst>
                    <a:ext uri="{FF2B5EF4-FFF2-40B4-BE49-F238E27FC236}">
                      <a16:creationId xmlns:a16="http://schemas.microsoft.com/office/drawing/2014/main" id="{0760085A-C37C-4D3B-A8E0-87EEF473B3DA}"/>
                    </a:ext>
                  </a:extLst>
                </p:cNvPr>
                <p:cNvSpPr>
                  <a:spLocks noChangeArrowheads="1" noChangeShapeType="1" noTextEdit="1"/>
                </p:cNvSpPr>
                <p:nvPr/>
              </p:nvSpPr>
              <p:spPr bwMode="auto">
                <a:xfrm>
                  <a:off x="1147093" y="6633241"/>
                  <a:ext cx="707076" cy="18806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10" cap="none" spc="0" normalizeH="0" baseline="0" noProof="0" dirty="0">
                      <a:ln>
                        <a:noFill/>
                      </a:ln>
                      <a:solidFill>
                        <a:srgbClr val="000000"/>
                      </a:solidFill>
                      <a:effectLst/>
                      <a:uLnTx/>
                      <a:uFillTx/>
                      <a:latin typeface="HGP創英角ｺﾞｼｯｸUB"/>
                      <a:ea typeface="HGP創英角ｺﾞｼｯｸUB"/>
                    </a:rPr>
                    <a:t>チームワーク</a:t>
                  </a:r>
                </a:p>
              </p:txBody>
            </p:sp>
            <p:sp>
              <p:nvSpPr>
                <p:cNvPr id="136" name="WordArt 170">
                  <a:extLst>
                    <a:ext uri="{FF2B5EF4-FFF2-40B4-BE49-F238E27FC236}">
                      <a16:creationId xmlns:a16="http://schemas.microsoft.com/office/drawing/2014/main" id="{0B28650D-5504-464C-822A-2764D0C10B6B}"/>
                    </a:ext>
                  </a:extLst>
                </p:cNvPr>
                <p:cNvSpPr>
                  <a:spLocks noChangeArrowheads="1" noChangeShapeType="1" noTextEdit="1"/>
                </p:cNvSpPr>
                <p:nvPr/>
              </p:nvSpPr>
              <p:spPr bwMode="auto">
                <a:xfrm>
                  <a:off x="1926710" y="4351422"/>
                  <a:ext cx="474164" cy="17561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10" cap="none" spc="0" normalizeH="0" baseline="0" noProof="0" dirty="0">
                      <a:ln>
                        <a:noFill/>
                      </a:ln>
                      <a:solidFill>
                        <a:srgbClr val="000000"/>
                      </a:solidFill>
                      <a:effectLst/>
                      <a:uLnTx/>
                      <a:uFillTx/>
                      <a:latin typeface="HGP創英角ｺﾞｼｯｸUB"/>
                      <a:ea typeface="HGP創英角ｺﾞｼｯｸUB"/>
                    </a:rPr>
                    <a:t>改善力</a:t>
                  </a:r>
                </a:p>
              </p:txBody>
            </p:sp>
            <p:sp>
              <p:nvSpPr>
                <p:cNvPr id="137" name="Freeform 124">
                  <a:extLst>
                    <a:ext uri="{FF2B5EF4-FFF2-40B4-BE49-F238E27FC236}">
                      <a16:creationId xmlns:a16="http://schemas.microsoft.com/office/drawing/2014/main" id="{B79EF0F2-F884-460B-A87A-6E32153222F6}"/>
                    </a:ext>
                  </a:extLst>
                </p:cNvPr>
                <p:cNvSpPr>
                  <a:spLocks/>
                </p:cNvSpPr>
                <p:nvPr/>
              </p:nvSpPr>
              <p:spPr bwMode="auto">
                <a:xfrm>
                  <a:off x="1803137" y="4986934"/>
                  <a:ext cx="965680" cy="1224613"/>
                </a:xfrm>
                <a:custGeom>
                  <a:avLst/>
                  <a:gdLst>
                    <a:gd name="T0" fmla="*/ 673 w 796"/>
                    <a:gd name="T1" fmla="*/ 318 h 892"/>
                    <a:gd name="T2" fmla="*/ 520 w 796"/>
                    <a:gd name="T3" fmla="*/ 831 h 892"/>
                    <a:gd name="T4" fmla="*/ 68 w 796"/>
                    <a:gd name="T5" fmla="*/ 835 h 892"/>
                    <a:gd name="T6" fmla="*/ 0 w 796"/>
                    <a:gd name="T7" fmla="*/ 344 h 892"/>
                    <a:gd name="T8" fmla="*/ 284 w 796"/>
                    <a:gd name="T9" fmla="*/ 0 h 892"/>
                    <a:gd name="T10" fmla="*/ 673 w 796"/>
                    <a:gd name="T11" fmla="*/ 318 h 892"/>
                    <a:gd name="T12" fmla="*/ 0 60000 65536"/>
                    <a:gd name="T13" fmla="*/ 0 60000 65536"/>
                    <a:gd name="T14" fmla="*/ 0 60000 65536"/>
                    <a:gd name="T15" fmla="*/ 0 60000 65536"/>
                    <a:gd name="T16" fmla="*/ 0 60000 65536"/>
                    <a:gd name="T17" fmla="*/ 0 60000 65536"/>
                    <a:gd name="connsiteX0" fmla="*/ 10000 w 10000"/>
                    <a:gd name="connsiteY0" fmla="*/ 3812 h 9955"/>
                    <a:gd name="connsiteX1" fmla="*/ 7739 w 10000"/>
                    <a:gd name="connsiteY1" fmla="*/ 9955 h 9955"/>
                    <a:gd name="connsiteX2" fmla="*/ 1722 w 10000"/>
                    <a:gd name="connsiteY2" fmla="*/ 8831 h 9955"/>
                    <a:gd name="connsiteX3" fmla="*/ 0 w 10000"/>
                    <a:gd name="connsiteY3" fmla="*/ 4126 h 9955"/>
                    <a:gd name="connsiteX4" fmla="*/ 4221 w 10000"/>
                    <a:gd name="connsiteY4" fmla="*/ 0 h 9955"/>
                    <a:gd name="connsiteX5" fmla="*/ 10000 w 10000"/>
                    <a:gd name="connsiteY5" fmla="*/ 3812 h 9955"/>
                    <a:gd name="connsiteX0" fmla="*/ 8456 w 8456"/>
                    <a:gd name="connsiteY0" fmla="*/ 4346 h 10000"/>
                    <a:gd name="connsiteX1" fmla="*/ 7739 w 8456"/>
                    <a:gd name="connsiteY1" fmla="*/ 10000 h 10000"/>
                    <a:gd name="connsiteX2" fmla="*/ 1722 w 8456"/>
                    <a:gd name="connsiteY2" fmla="*/ 8871 h 10000"/>
                    <a:gd name="connsiteX3" fmla="*/ 0 w 8456"/>
                    <a:gd name="connsiteY3" fmla="*/ 4145 h 10000"/>
                    <a:gd name="connsiteX4" fmla="*/ 4221 w 8456"/>
                    <a:gd name="connsiteY4" fmla="*/ 0 h 10000"/>
                    <a:gd name="connsiteX5" fmla="*/ 8456 w 8456"/>
                    <a:gd name="connsiteY5" fmla="*/ 4346 h 10000"/>
                    <a:gd name="connsiteX0" fmla="*/ 10000 w 10000"/>
                    <a:gd name="connsiteY0" fmla="*/ 4346 h 8934"/>
                    <a:gd name="connsiteX1" fmla="*/ 8188 w 10000"/>
                    <a:gd name="connsiteY1" fmla="*/ 8934 h 8934"/>
                    <a:gd name="connsiteX2" fmla="*/ 2036 w 10000"/>
                    <a:gd name="connsiteY2" fmla="*/ 8871 h 8934"/>
                    <a:gd name="connsiteX3" fmla="*/ 0 w 10000"/>
                    <a:gd name="connsiteY3" fmla="*/ 4145 h 8934"/>
                    <a:gd name="connsiteX4" fmla="*/ 4992 w 10000"/>
                    <a:gd name="connsiteY4" fmla="*/ 0 h 8934"/>
                    <a:gd name="connsiteX5" fmla="*/ 10000 w 10000"/>
                    <a:gd name="connsiteY5" fmla="*/ 4346 h 8934"/>
                    <a:gd name="connsiteX0" fmla="*/ 10000 w 10000"/>
                    <a:gd name="connsiteY0" fmla="*/ 4865 h 10010"/>
                    <a:gd name="connsiteX1" fmla="*/ 8188 w 10000"/>
                    <a:gd name="connsiteY1" fmla="*/ 10000 h 10010"/>
                    <a:gd name="connsiteX2" fmla="*/ 1916 w 10000"/>
                    <a:gd name="connsiteY2" fmla="*/ 10010 h 10010"/>
                    <a:gd name="connsiteX3" fmla="*/ 0 w 10000"/>
                    <a:gd name="connsiteY3" fmla="*/ 4640 h 10010"/>
                    <a:gd name="connsiteX4" fmla="*/ 4992 w 10000"/>
                    <a:gd name="connsiteY4" fmla="*/ 0 h 10010"/>
                    <a:gd name="connsiteX5" fmla="*/ 10000 w 10000"/>
                    <a:gd name="connsiteY5" fmla="*/ 4865 h 10010"/>
                    <a:gd name="connsiteX0" fmla="*/ 10030 w 10030"/>
                    <a:gd name="connsiteY0" fmla="*/ 4865 h 10010"/>
                    <a:gd name="connsiteX1" fmla="*/ 8218 w 10030"/>
                    <a:gd name="connsiteY1" fmla="*/ 10000 h 10010"/>
                    <a:gd name="connsiteX2" fmla="*/ 1946 w 10030"/>
                    <a:gd name="connsiteY2" fmla="*/ 10010 h 10010"/>
                    <a:gd name="connsiteX3" fmla="*/ 0 w 10030"/>
                    <a:gd name="connsiteY3" fmla="*/ 4749 h 10010"/>
                    <a:gd name="connsiteX4" fmla="*/ 5022 w 10030"/>
                    <a:gd name="connsiteY4" fmla="*/ 0 h 10010"/>
                    <a:gd name="connsiteX5" fmla="*/ 10030 w 10030"/>
                    <a:gd name="connsiteY5" fmla="*/ 4865 h 10010"/>
                    <a:gd name="connsiteX0" fmla="*/ 10030 w 10030"/>
                    <a:gd name="connsiteY0" fmla="*/ 4865 h 10010"/>
                    <a:gd name="connsiteX1" fmla="*/ 8218 w 10030"/>
                    <a:gd name="connsiteY1" fmla="*/ 10000 h 10010"/>
                    <a:gd name="connsiteX2" fmla="*/ 1946 w 10030"/>
                    <a:gd name="connsiteY2" fmla="*/ 10010 h 10010"/>
                    <a:gd name="connsiteX3" fmla="*/ 0 w 10030"/>
                    <a:gd name="connsiteY3" fmla="*/ 4749 h 10010"/>
                    <a:gd name="connsiteX4" fmla="*/ 5173 w 10030"/>
                    <a:gd name="connsiteY4" fmla="*/ 0 h 10010"/>
                    <a:gd name="connsiteX5" fmla="*/ 10030 w 10030"/>
                    <a:gd name="connsiteY5" fmla="*/ 4865 h 10010"/>
                    <a:gd name="connsiteX0" fmla="*/ 10150 w 10150"/>
                    <a:gd name="connsiteY0" fmla="*/ 4784 h 10010"/>
                    <a:gd name="connsiteX1" fmla="*/ 8218 w 10150"/>
                    <a:gd name="connsiteY1" fmla="*/ 10000 h 10010"/>
                    <a:gd name="connsiteX2" fmla="*/ 1946 w 10150"/>
                    <a:gd name="connsiteY2" fmla="*/ 10010 h 10010"/>
                    <a:gd name="connsiteX3" fmla="*/ 0 w 10150"/>
                    <a:gd name="connsiteY3" fmla="*/ 4749 h 10010"/>
                    <a:gd name="connsiteX4" fmla="*/ 5173 w 10150"/>
                    <a:gd name="connsiteY4" fmla="*/ 0 h 10010"/>
                    <a:gd name="connsiteX5" fmla="*/ 10150 w 10150"/>
                    <a:gd name="connsiteY5" fmla="*/ 4784 h 10010"/>
                    <a:gd name="connsiteX0" fmla="*/ 10150 w 10150"/>
                    <a:gd name="connsiteY0" fmla="*/ 3296 h 8522"/>
                    <a:gd name="connsiteX1" fmla="*/ 8218 w 10150"/>
                    <a:gd name="connsiteY1" fmla="*/ 8512 h 8522"/>
                    <a:gd name="connsiteX2" fmla="*/ 1946 w 10150"/>
                    <a:gd name="connsiteY2" fmla="*/ 8522 h 8522"/>
                    <a:gd name="connsiteX3" fmla="*/ 0 w 10150"/>
                    <a:gd name="connsiteY3" fmla="*/ 3261 h 8522"/>
                    <a:gd name="connsiteX4" fmla="*/ 5256 w 10150"/>
                    <a:gd name="connsiteY4" fmla="*/ 0 h 8522"/>
                    <a:gd name="connsiteX5" fmla="*/ 10150 w 10150"/>
                    <a:gd name="connsiteY5" fmla="*/ 3296 h 8522"/>
                    <a:gd name="connsiteX0" fmla="*/ 8140 w 8140"/>
                    <a:gd name="connsiteY0" fmla="*/ 3868 h 10000"/>
                    <a:gd name="connsiteX1" fmla="*/ 6237 w 8140"/>
                    <a:gd name="connsiteY1" fmla="*/ 9988 h 10000"/>
                    <a:gd name="connsiteX2" fmla="*/ 57 w 8140"/>
                    <a:gd name="connsiteY2" fmla="*/ 10000 h 10000"/>
                    <a:gd name="connsiteX3" fmla="*/ 0 w 8140"/>
                    <a:gd name="connsiteY3" fmla="*/ 4506 h 10000"/>
                    <a:gd name="connsiteX4" fmla="*/ 3318 w 8140"/>
                    <a:gd name="connsiteY4" fmla="*/ 0 h 10000"/>
                    <a:gd name="connsiteX5" fmla="*/ 8140 w 8140"/>
                    <a:gd name="connsiteY5" fmla="*/ 3868 h 10000"/>
                    <a:gd name="connsiteX0" fmla="*/ 10000 w 10000"/>
                    <a:gd name="connsiteY0" fmla="*/ 3783 h 9915"/>
                    <a:gd name="connsiteX1" fmla="*/ 7662 w 10000"/>
                    <a:gd name="connsiteY1" fmla="*/ 9903 h 9915"/>
                    <a:gd name="connsiteX2" fmla="*/ 70 w 10000"/>
                    <a:gd name="connsiteY2" fmla="*/ 9915 h 9915"/>
                    <a:gd name="connsiteX3" fmla="*/ 0 w 10000"/>
                    <a:gd name="connsiteY3" fmla="*/ 4421 h 9915"/>
                    <a:gd name="connsiteX4" fmla="*/ 3930 w 10000"/>
                    <a:gd name="connsiteY4" fmla="*/ 0 h 9915"/>
                    <a:gd name="connsiteX5" fmla="*/ 10000 w 10000"/>
                    <a:gd name="connsiteY5" fmla="*/ 3783 h 9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9915">
                      <a:moveTo>
                        <a:pt x="10000" y="3783"/>
                      </a:moveTo>
                      <a:lnTo>
                        <a:pt x="7662" y="9903"/>
                      </a:lnTo>
                      <a:lnTo>
                        <a:pt x="70" y="9915"/>
                      </a:lnTo>
                      <a:cubicBezTo>
                        <a:pt x="47" y="8084"/>
                        <a:pt x="23" y="6252"/>
                        <a:pt x="0" y="4421"/>
                      </a:cubicBezTo>
                      <a:lnTo>
                        <a:pt x="3930" y="0"/>
                      </a:lnTo>
                      <a:lnTo>
                        <a:pt x="10000" y="3783"/>
                      </a:lnTo>
                      <a:close/>
                    </a:path>
                  </a:pathLst>
                </a:custGeom>
                <a:solidFill>
                  <a:sysClr val="window" lastClr="FFFFFF">
                    <a:lumMod val="95000"/>
                    <a:alpha val="50196"/>
                  </a:sysClr>
                </a:solidFill>
                <a:ln w="9525" cap="flat" cmpd="sng">
                  <a:solidFill>
                    <a:srgbClr val="000000"/>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grpSp>
        </p:grpSp>
        <p:sp>
          <p:nvSpPr>
            <p:cNvPr id="142" name="テキスト ボックス 141">
              <a:extLst>
                <a:ext uri="{FF2B5EF4-FFF2-40B4-BE49-F238E27FC236}">
                  <a16:creationId xmlns:a16="http://schemas.microsoft.com/office/drawing/2014/main" id="{E1BB3F32-17B5-4401-86AE-48CD6836D169}"/>
                </a:ext>
              </a:extLst>
            </p:cNvPr>
            <p:cNvSpPr txBox="1"/>
            <p:nvPr/>
          </p:nvSpPr>
          <p:spPr>
            <a:xfrm>
              <a:off x="1087395" y="3888446"/>
              <a:ext cx="1999265" cy="3077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1400" b="1"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図</a:t>
              </a:r>
              <a:r>
                <a:rPr kumimoji="0" lang="en-US" altLang="ja-JP" sz="1400" b="1"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12</a:t>
              </a:r>
              <a:r>
                <a:rPr kumimoji="0" lang="ja-JP" altLang="en-US" sz="1400" b="1"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熊谷レベル評価</a:t>
              </a:r>
              <a:r>
                <a:rPr kumimoji="0" lang="en-US" altLang="ja-JP" sz="1400" b="1"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143" name="テキスト ボックス 142">
              <a:extLst>
                <a:ext uri="{FF2B5EF4-FFF2-40B4-BE49-F238E27FC236}">
                  <a16:creationId xmlns:a16="http://schemas.microsoft.com/office/drawing/2014/main" id="{5BE50594-E1BD-46F0-9F84-9F9A5CD98376}"/>
                </a:ext>
              </a:extLst>
            </p:cNvPr>
            <p:cNvSpPr txBox="1"/>
            <p:nvPr/>
          </p:nvSpPr>
          <p:spPr>
            <a:xfrm>
              <a:off x="111269" y="5736311"/>
              <a:ext cx="934871"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作成日</a:t>
              </a:r>
              <a:r>
                <a:rPr kumimoji="0" lang="en-US" altLang="ja-JP"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:23</a:t>
              </a:r>
              <a:r>
                <a:rPr kumimoji="0" lang="ja-JP" altLang="en-US"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年</a:t>
              </a:r>
              <a:r>
                <a:rPr kumimoji="0" lang="en-US" altLang="ja-JP"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4</a:t>
              </a:r>
              <a:r>
                <a:rPr kumimoji="0" lang="ja-JP" altLang="en-US"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月</a:t>
              </a:r>
              <a:endParaRPr lang="en-US" altLang="ja-JP" sz="800" kern="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作成者</a:t>
              </a:r>
              <a:r>
                <a:rPr kumimoji="0" lang="en-US" altLang="ja-JP"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熊谷</a:t>
              </a:r>
              <a:endParaRPr kumimoji="0" lang="en-US" altLang="ja-JP"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44" name="テキスト ボックス 179">
            <a:extLst>
              <a:ext uri="{FF2B5EF4-FFF2-40B4-BE49-F238E27FC236}">
                <a16:creationId xmlns:a16="http://schemas.microsoft.com/office/drawing/2014/main" id="{892FCBE5-26AA-492F-9D3E-83609174DCDA}"/>
              </a:ext>
            </a:extLst>
          </p:cNvPr>
          <p:cNvSpPr txBox="1"/>
          <p:nvPr/>
        </p:nvSpPr>
        <p:spPr>
          <a:xfrm>
            <a:off x="194648" y="2197205"/>
            <a:ext cx="290712" cy="211203"/>
          </a:xfrm>
          <a:prstGeom prst="rect">
            <a:avLst/>
          </a:prstGeom>
          <a:noFill/>
          <a:ln>
            <a:noFill/>
          </a:ln>
        </p:spPr>
        <p:txBody>
          <a:bodyPr wrap="none" lIns="36000" tIns="36000" rIns="36000" bIns="3600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900" dirty="0">
                <a:ln>
                  <a:solidFill>
                    <a:prstClr val="black"/>
                  </a:solidFill>
                </a:ln>
                <a:solidFill>
                  <a:prstClr val="black"/>
                </a:solidFill>
                <a:latin typeface="Meiryo UI" panose="020B0604030504040204" pitchFamily="50" charset="-128"/>
                <a:ea typeface="Meiryo UI" panose="020B0604030504040204" pitchFamily="50" charset="-128"/>
              </a:rPr>
              <a:t>(</a:t>
            </a:r>
            <a:r>
              <a:rPr lang="ja-JP" altLang="en-US" sz="900" dirty="0">
                <a:ln>
                  <a:solidFill>
                    <a:prstClr val="black"/>
                  </a:solidFill>
                </a:ln>
                <a:solidFill>
                  <a:prstClr val="black"/>
                </a:solidFill>
                <a:latin typeface="Meiryo UI" panose="020B0604030504040204" pitchFamily="50" charset="-128"/>
                <a:ea typeface="Meiryo UI" panose="020B0604030504040204" pitchFamily="50" charset="-128"/>
              </a:rPr>
              <a:t>％</a:t>
            </a:r>
            <a:r>
              <a:rPr lang="en-US" altLang="ja-JP" sz="900" dirty="0">
                <a:ln>
                  <a:solidFill>
                    <a:prstClr val="black"/>
                  </a:solidFill>
                </a:ln>
                <a:solidFill>
                  <a:prstClr val="black"/>
                </a:solidFill>
                <a:latin typeface="Meiryo UI" panose="020B0604030504040204" pitchFamily="50" charset="-128"/>
                <a:ea typeface="Meiryo UI" panose="020B0604030504040204" pitchFamily="50" charset="-128"/>
              </a:rPr>
              <a:t>)</a:t>
            </a:r>
          </a:p>
        </p:txBody>
      </p:sp>
      <p:sp>
        <p:nvSpPr>
          <p:cNvPr id="152" name="テキスト ボックス 151">
            <a:extLst>
              <a:ext uri="{FF2B5EF4-FFF2-40B4-BE49-F238E27FC236}">
                <a16:creationId xmlns:a16="http://schemas.microsoft.com/office/drawing/2014/main" id="{A717D97E-3652-49B6-A54E-EDAF3C5A7642}"/>
              </a:ext>
            </a:extLst>
          </p:cNvPr>
          <p:cNvSpPr txBox="1"/>
          <p:nvPr/>
        </p:nvSpPr>
        <p:spPr>
          <a:xfrm>
            <a:off x="7269586" y="1251712"/>
            <a:ext cx="1574470" cy="415498"/>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期間</a:t>
            </a:r>
            <a:r>
              <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a:t>
            </a:r>
            <a:r>
              <a:rPr lang="en-US" altLang="ja-JP"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22</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年</a:t>
            </a:r>
            <a:r>
              <a:rPr lang="en-US" altLang="ja-JP"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12</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月</a:t>
            </a:r>
            <a:r>
              <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1</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日</a:t>
            </a:r>
            <a:r>
              <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~23</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年</a:t>
            </a:r>
            <a:r>
              <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3</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月</a:t>
            </a:r>
            <a:r>
              <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31</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日</a:t>
            </a:r>
            <a:endPar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作成日</a:t>
            </a:r>
            <a:r>
              <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a:t>
            </a:r>
            <a:r>
              <a:rPr lang="en-US" altLang="ja-JP"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23</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年</a:t>
            </a:r>
            <a:r>
              <a:rPr lang="en-US" altLang="ja-JP"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11</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月</a:t>
            </a:r>
            <a:r>
              <a:rPr lang="en-US" altLang="ja-JP"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31</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日</a:t>
            </a:r>
            <a:endPar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作成者</a:t>
            </a:r>
            <a:r>
              <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a:t>
            </a:r>
            <a:r>
              <a:rPr lang="ja-JP" altLang="en-US"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熊谷</a:t>
            </a:r>
            <a:endPar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4" name="直線コネクタ 3">
            <a:extLst>
              <a:ext uri="{FF2B5EF4-FFF2-40B4-BE49-F238E27FC236}">
                <a16:creationId xmlns:a16="http://schemas.microsoft.com/office/drawing/2014/main" id="{22FE540F-F16D-4C26-9A32-5E039663F622}"/>
              </a:ext>
            </a:extLst>
          </p:cNvPr>
          <p:cNvCxnSpPr>
            <a:cxnSpLocks/>
          </p:cNvCxnSpPr>
          <p:nvPr/>
        </p:nvCxnSpPr>
        <p:spPr>
          <a:xfrm>
            <a:off x="522532" y="3185609"/>
            <a:ext cx="3811724"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51" name="テキスト ボックス 150">
            <a:extLst>
              <a:ext uri="{FF2B5EF4-FFF2-40B4-BE49-F238E27FC236}">
                <a16:creationId xmlns:a16="http://schemas.microsoft.com/office/drawing/2014/main" id="{6B7B13A7-D9D0-4979-9CE3-05294AF3FC00}"/>
              </a:ext>
            </a:extLst>
          </p:cNvPr>
          <p:cNvSpPr txBox="1"/>
          <p:nvPr/>
        </p:nvSpPr>
        <p:spPr>
          <a:xfrm>
            <a:off x="7927954" y="3854575"/>
            <a:ext cx="646331" cy="369332"/>
          </a:xfrm>
          <a:prstGeom prst="rect">
            <a:avLst/>
          </a:prstGeom>
          <a:noFill/>
        </p:spPr>
        <p:txBody>
          <a:bodyPr wrap="none" rtlCol="0">
            <a:spAutoFit/>
          </a:bodyPr>
          <a:lstStyle/>
          <a:p>
            <a:r>
              <a:rPr kumimoji="1" lang="ja-JP" altLang="en-US" b="1" dirty="0">
                <a:latin typeface="Meiryo UI" panose="020B0604030504040204" pitchFamily="50" charset="-128"/>
                <a:ea typeface="Meiryo UI" panose="020B0604030504040204" pitchFamily="50" charset="-128"/>
              </a:rPr>
              <a:t>実績</a:t>
            </a:r>
          </a:p>
        </p:txBody>
      </p:sp>
      <p:cxnSp>
        <p:nvCxnSpPr>
          <p:cNvPr id="153" name="直線矢印コネクタ 152">
            <a:extLst>
              <a:ext uri="{FF2B5EF4-FFF2-40B4-BE49-F238E27FC236}">
                <a16:creationId xmlns:a16="http://schemas.microsoft.com/office/drawing/2014/main" id="{A0D3DCDF-DD05-4876-A0F3-7D247265E9F0}"/>
              </a:ext>
            </a:extLst>
          </p:cNvPr>
          <p:cNvCxnSpPr>
            <a:cxnSpLocks/>
          </p:cNvCxnSpPr>
          <p:nvPr/>
        </p:nvCxnSpPr>
        <p:spPr>
          <a:xfrm>
            <a:off x="6902377" y="5315526"/>
            <a:ext cx="290903" cy="0"/>
          </a:xfrm>
          <a:prstGeom prst="straightConnector1">
            <a:avLst/>
          </a:prstGeom>
          <a:ln w="41275">
            <a:solidFill>
              <a:srgbClr val="262626"/>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4" name="直線矢印コネクタ 153">
            <a:extLst>
              <a:ext uri="{FF2B5EF4-FFF2-40B4-BE49-F238E27FC236}">
                <a16:creationId xmlns:a16="http://schemas.microsoft.com/office/drawing/2014/main" id="{DEBD2DA0-487A-49DA-8E4A-0CEE53B9C7AF}"/>
              </a:ext>
            </a:extLst>
          </p:cNvPr>
          <p:cNvCxnSpPr>
            <a:cxnSpLocks/>
          </p:cNvCxnSpPr>
          <p:nvPr/>
        </p:nvCxnSpPr>
        <p:spPr>
          <a:xfrm>
            <a:off x="5967317" y="4684396"/>
            <a:ext cx="385213" cy="0"/>
          </a:xfrm>
          <a:prstGeom prst="straightConnector1">
            <a:avLst/>
          </a:prstGeom>
          <a:ln w="41275">
            <a:solidFill>
              <a:srgbClr val="262626"/>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56" name="直線矢印コネクタ 155">
            <a:extLst>
              <a:ext uri="{FF2B5EF4-FFF2-40B4-BE49-F238E27FC236}">
                <a16:creationId xmlns:a16="http://schemas.microsoft.com/office/drawing/2014/main" id="{A4F5A296-55D0-485C-ADC7-F8D87298307B}"/>
              </a:ext>
            </a:extLst>
          </p:cNvPr>
          <p:cNvCxnSpPr>
            <a:cxnSpLocks/>
          </p:cNvCxnSpPr>
          <p:nvPr/>
        </p:nvCxnSpPr>
        <p:spPr>
          <a:xfrm>
            <a:off x="6352572" y="4951431"/>
            <a:ext cx="385213" cy="0"/>
          </a:xfrm>
          <a:prstGeom prst="straightConnector1">
            <a:avLst/>
          </a:prstGeom>
          <a:ln w="41275">
            <a:solidFill>
              <a:srgbClr val="262626"/>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57" name="直線矢印コネクタ 156">
            <a:extLst>
              <a:ext uri="{FF2B5EF4-FFF2-40B4-BE49-F238E27FC236}">
                <a16:creationId xmlns:a16="http://schemas.microsoft.com/office/drawing/2014/main" id="{2B964C5B-0472-4B7D-B99C-7E0E48AD4FE9}"/>
              </a:ext>
            </a:extLst>
          </p:cNvPr>
          <p:cNvCxnSpPr>
            <a:cxnSpLocks/>
          </p:cNvCxnSpPr>
          <p:nvPr/>
        </p:nvCxnSpPr>
        <p:spPr>
          <a:xfrm>
            <a:off x="6737785" y="5196466"/>
            <a:ext cx="290903" cy="0"/>
          </a:xfrm>
          <a:prstGeom prst="straightConnector1">
            <a:avLst/>
          </a:prstGeom>
          <a:ln w="41275">
            <a:solidFill>
              <a:srgbClr val="262626"/>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58" name="直線矢印コネクタ 157">
            <a:extLst>
              <a:ext uri="{FF2B5EF4-FFF2-40B4-BE49-F238E27FC236}">
                <a16:creationId xmlns:a16="http://schemas.microsoft.com/office/drawing/2014/main" id="{414F258E-5579-47D8-AB5F-A97A1FD92825}"/>
              </a:ext>
            </a:extLst>
          </p:cNvPr>
          <p:cNvCxnSpPr>
            <a:cxnSpLocks/>
          </p:cNvCxnSpPr>
          <p:nvPr/>
        </p:nvCxnSpPr>
        <p:spPr>
          <a:xfrm>
            <a:off x="6899329" y="5449638"/>
            <a:ext cx="290903" cy="0"/>
          </a:xfrm>
          <a:prstGeom prst="straightConnector1">
            <a:avLst/>
          </a:prstGeom>
          <a:ln w="41275">
            <a:solidFill>
              <a:srgbClr val="262626"/>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59" name="テキスト ボックス 158">
            <a:extLst>
              <a:ext uri="{FF2B5EF4-FFF2-40B4-BE49-F238E27FC236}">
                <a16:creationId xmlns:a16="http://schemas.microsoft.com/office/drawing/2014/main" id="{1284A5ED-9630-46F6-8C63-27807863FA63}"/>
              </a:ext>
            </a:extLst>
          </p:cNvPr>
          <p:cNvSpPr txBox="1"/>
          <p:nvPr/>
        </p:nvSpPr>
        <p:spPr>
          <a:xfrm>
            <a:off x="6734082" y="3833656"/>
            <a:ext cx="646331" cy="369332"/>
          </a:xfrm>
          <a:prstGeom prst="rect">
            <a:avLst/>
          </a:prstGeom>
          <a:noFill/>
        </p:spPr>
        <p:txBody>
          <a:bodyPr wrap="none" rtlCol="0">
            <a:spAutoFit/>
          </a:bodyPr>
          <a:lstStyle/>
          <a:p>
            <a:r>
              <a:rPr kumimoji="1" lang="ja-JP" altLang="en-US" b="1" dirty="0">
                <a:latin typeface="Meiryo UI" panose="020B0604030504040204" pitchFamily="50" charset="-128"/>
                <a:ea typeface="Meiryo UI" panose="020B0604030504040204" pitchFamily="50" charset="-128"/>
              </a:rPr>
              <a:t>計画</a:t>
            </a:r>
          </a:p>
        </p:txBody>
      </p:sp>
      <p:cxnSp>
        <p:nvCxnSpPr>
          <p:cNvPr id="160" name="直線矢印コネクタ 159">
            <a:extLst>
              <a:ext uri="{FF2B5EF4-FFF2-40B4-BE49-F238E27FC236}">
                <a16:creationId xmlns:a16="http://schemas.microsoft.com/office/drawing/2014/main" id="{986BBEBA-4EEF-4875-A7FF-EC15472F3157}"/>
              </a:ext>
            </a:extLst>
          </p:cNvPr>
          <p:cNvCxnSpPr>
            <a:cxnSpLocks/>
          </p:cNvCxnSpPr>
          <p:nvPr/>
        </p:nvCxnSpPr>
        <p:spPr>
          <a:xfrm>
            <a:off x="7360269" y="4014427"/>
            <a:ext cx="385213" cy="0"/>
          </a:xfrm>
          <a:prstGeom prst="straightConnector1">
            <a:avLst/>
          </a:prstGeom>
          <a:ln w="41275">
            <a:solidFill>
              <a:srgbClr val="FFFFFF"/>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61" name="直線矢印コネクタ 160">
            <a:extLst>
              <a:ext uri="{FF2B5EF4-FFF2-40B4-BE49-F238E27FC236}">
                <a16:creationId xmlns:a16="http://schemas.microsoft.com/office/drawing/2014/main" id="{1F16D094-1CFD-400B-8090-C81B17C07851}"/>
              </a:ext>
            </a:extLst>
          </p:cNvPr>
          <p:cNvCxnSpPr>
            <a:cxnSpLocks/>
          </p:cNvCxnSpPr>
          <p:nvPr/>
        </p:nvCxnSpPr>
        <p:spPr>
          <a:xfrm>
            <a:off x="8583718" y="4014427"/>
            <a:ext cx="385213" cy="0"/>
          </a:xfrm>
          <a:prstGeom prst="straightConnector1">
            <a:avLst/>
          </a:prstGeom>
          <a:ln w="41275">
            <a:solidFill>
              <a:srgbClr val="FFFFFF"/>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62" name="テキスト ボックス 161">
            <a:extLst>
              <a:ext uri="{FF2B5EF4-FFF2-40B4-BE49-F238E27FC236}">
                <a16:creationId xmlns:a16="http://schemas.microsoft.com/office/drawing/2014/main" id="{FD125FDF-44C3-4511-9FF7-023D1419F962}"/>
              </a:ext>
            </a:extLst>
          </p:cNvPr>
          <p:cNvSpPr txBox="1"/>
          <p:nvPr/>
        </p:nvSpPr>
        <p:spPr>
          <a:xfrm>
            <a:off x="3916570" y="3848524"/>
            <a:ext cx="1107996" cy="369332"/>
          </a:xfrm>
          <a:prstGeom prst="rect">
            <a:avLst/>
          </a:prstGeom>
          <a:noFill/>
        </p:spPr>
        <p:txBody>
          <a:bodyPr wrap="none" rtlCol="0">
            <a:spAutoFit/>
          </a:bodyPr>
          <a:lstStyle/>
          <a:p>
            <a:r>
              <a:rPr kumimoji="1" lang="ja-JP" altLang="en-US" b="1" dirty="0">
                <a:latin typeface="Meiryo UI" panose="020B0604030504040204" pitchFamily="50" charset="-128"/>
                <a:ea typeface="Meiryo UI" panose="020B0604030504040204" pitchFamily="50" charset="-128"/>
              </a:rPr>
              <a:t>活動計画</a:t>
            </a:r>
          </a:p>
        </p:txBody>
      </p:sp>
      <p:sp>
        <p:nvSpPr>
          <p:cNvPr id="155" name="テキスト ボックス 154">
            <a:extLst>
              <a:ext uri="{FF2B5EF4-FFF2-40B4-BE49-F238E27FC236}">
                <a16:creationId xmlns:a16="http://schemas.microsoft.com/office/drawing/2014/main" id="{E01D4D94-3235-4598-8B9E-BCEB5BCBBA53}"/>
              </a:ext>
            </a:extLst>
          </p:cNvPr>
          <p:cNvSpPr txBox="1"/>
          <p:nvPr/>
        </p:nvSpPr>
        <p:spPr>
          <a:xfrm>
            <a:off x="854906" y="2209410"/>
            <a:ext cx="2996333"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作業者別金網浮き不良発生率</a:t>
            </a:r>
          </a:p>
        </p:txBody>
      </p:sp>
      <p:sp>
        <p:nvSpPr>
          <p:cNvPr id="163" name="テキスト ボックス 162">
            <a:extLst>
              <a:ext uri="{FF2B5EF4-FFF2-40B4-BE49-F238E27FC236}">
                <a16:creationId xmlns:a16="http://schemas.microsoft.com/office/drawing/2014/main" id="{98F2E52C-100F-4607-90CC-10A313A8978F}"/>
              </a:ext>
            </a:extLst>
          </p:cNvPr>
          <p:cNvSpPr txBox="1"/>
          <p:nvPr/>
        </p:nvSpPr>
        <p:spPr>
          <a:xfrm>
            <a:off x="5530956" y="656530"/>
            <a:ext cx="2457724"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金網浮き不良発生本数</a:t>
            </a:r>
          </a:p>
        </p:txBody>
      </p:sp>
      <p:sp>
        <p:nvSpPr>
          <p:cNvPr id="146" name="吹き出し: 角を丸めた四角形 145">
            <a:extLst>
              <a:ext uri="{FF2B5EF4-FFF2-40B4-BE49-F238E27FC236}">
                <a16:creationId xmlns:a16="http://schemas.microsoft.com/office/drawing/2014/main" id="{F498072A-664A-47C1-8899-522CEF4354E3}"/>
              </a:ext>
            </a:extLst>
          </p:cNvPr>
          <p:cNvSpPr/>
          <p:nvPr/>
        </p:nvSpPr>
        <p:spPr>
          <a:xfrm>
            <a:off x="6143081" y="1385453"/>
            <a:ext cx="1237332" cy="366364"/>
          </a:xfrm>
          <a:prstGeom prst="wedgeRoundRectCallout">
            <a:avLst>
              <a:gd name="adj1" fmla="val -39759"/>
              <a:gd name="adj2" fmla="val 82291"/>
              <a:gd name="adj3" fmla="val 16667"/>
            </a:avLst>
          </a:prstGeom>
          <a:solidFill>
            <a:sysClr val="window" lastClr="FFFFFF"/>
          </a:solidFill>
          <a:ln w="9525" cap="flat" cmpd="sng" algn="ctr">
            <a:solidFill>
              <a:sysClr val="windowText" lastClr="000000"/>
            </a:solidFill>
            <a:prstDash val="solid"/>
            <a:miter lim="800000"/>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600" b="1"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1</a:t>
            </a:r>
            <a:r>
              <a:rPr kumimoji="1" lang="ja-JP" altLang="en-US" sz="1600" b="1"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次目標</a:t>
            </a:r>
          </a:p>
        </p:txBody>
      </p:sp>
      <p:cxnSp>
        <p:nvCxnSpPr>
          <p:cNvPr id="147" name="直線矢印コネクタ 146">
            <a:extLst>
              <a:ext uri="{FF2B5EF4-FFF2-40B4-BE49-F238E27FC236}">
                <a16:creationId xmlns:a16="http://schemas.microsoft.com/office/drawing/2014/main" id="{98832472-EF70-4341-922A-C3B78857426F}"/>
              </a:ext>
            </a:extLst>
          </p:cNvPr>
          <p:cNvCxnSpPr>
            <a:cxnSpLocks/>
          </p:cNvCxnSpPr>
          <p:nvPr/>
        </p:nvCxnSpPr>
        <p:spPr>
          <a:xfrm>
            <a:off x="7250677" y="5684874"/>
            <a:ext cx="432293" cy="0"/>
          </a:xfrm>
          <a:prstGeom prst="straightConnector1">
            <a:avLst/>
          </a:prstGeom>
          <a:ln w="41275">
            <a:solidFill>
              <a:srgbClr val="262626"/>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48" name="直線矢印コネクタ 147">
            <a:extLst>
              <a:ext uri="{FF2B5EF4-FFF2-40B4-BE49-F238E27FC236}">
                <a16:creationId xmlns:a16="http://schemas.microsoft.com/office/drawing/2014/main" id="{12F88A1A-38A7-40D6-AFC3-5D8041B665FD}"/>
              </a:ext>
            </a:extLst>
          </p:cNvPr>
          <p:cNvCxnSpPr>
            <a:cxnSpLocks/>
          </p:cNvCxnSpPr>
          <p:nvPr/>
        </p:nvCxnSpPr>
        <p:spPr>
          <a:xfrm>
            <a:off x="7684912" y="5946139"/>
            <a:ext cx="363848" cy="0"/>
          </a:xfrm>
          <a:prstGeom prst="straightConnector1">
            <a:avLst/>
          </a:prstGeom>
          <a:ln w="41275">
            <a:solidFill>
              <a:srgbClr val="262626"/>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49" name="直線矢印コネクタ 148">
            <a:extLst>
              <a:ext uri="{FF2B5EF4-FFF2-40B4-BE49-F238E27FC236}">
                <a16:creationId xmlns:a16="http://schemas.microsoft.com/office/drawing/2014/main" id="{46309340-F1E6-4978-8297-C5FE8BAC5D26}"/>
              </a:ext>
            </a:extLst>
          </p:cNvPr>
          <p:cNvCxnSpPr>
            <a:cxnSpLocks/>
          </p:cNvCxnSpPr>
          <p:nvPr/>
        </p:nvCxnSpPr>
        <p:spPr>
          <a:xfrm>
            <a:off x="8035534" y="6193411"/>
            <a:ext cx="642302" cy="0"/>
          </a:xfrm>
          <a:prstGeom prst="straightConnector1">
            <a:avLst/>
          </a:prstGeom>
          <a:ln w="41275">
            <a:solidFill>
              <a:srgbClr val="262626"/>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50" name="直線矢印コネクタ 149">
            <a:extLst>
              <a:ext uri="{FF2B5EF4-FFF2-40B4-BE49-F238E27FC236}">
                <a16:creationId xmlns:a16="http://schemas.microsoft.com/office/drawing/2014/main" id="{FC9F00FF-EEAA-4E3A-8B25-18A5803F3E5B}"/>
              </a:ext>
            </a:extLst>
          </p:cNvPr>
          <p:cNvCxnSpPr>
            <a:cxnSpLocks/>
          </p:cNvCxnSpPr>
          <p:nvPr/>
        </p:nvCxnSpPr>
        <p:spPr>
          <a:xfrm>
            <a:off x="8594264" y="6443380"/>
            <a:ext cx="366337" cy="0"/>
          </a:xfrm>
          <a:prstGeom prst="straightConnector1">
            <a:avLst/>
          </a:prstGeom>
          <a:ln w="41275">
            <a:solidFill>
              <a:srgbClr val="262626"/>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64" name="直線矢印コネクタ 163">
            <a:extLst>
              <a:ext uri="{FF2B5EF4-FFF2-40B4-BE49-F238E27FC236}">
                <a16:creationId xmlns:a16="http://schemas.microsoft.com/office/drawing/2014/main" id="{268C7C55-1677-4FC3-8813-C02384075AF3}"/>
              </a:ext>
            </a:extLst>
          </p:cNvPr>
          <p:cNvCxnSpPr>
            <a:cxnSpLocks/>
          </p:cNvCxnSpPr>
          <p:nvPr/>
        </p:nvCxnSpPr>
        <p:spPr>
          <a:xfrm>
            <a:off x="8885411" y="6721581"/>
            <a:ext cx="196272" cy="0"/>
          </a:xfrm>
          <a:prstGeom prst="straightConnector1">
            <a:avLst/>
          </a:prstGeom>
          <a:ln w="41275">
            <a:solidFill>
              <a:srgbClr val="262626"/>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7569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122" name="正方形/長方形 121">
            <a:extLst>
              <a:ext uri="{FF2B5EF4-FFF2-40B4-BE49-F238E27FC236}">
                <a16:creationId xmlns:a16="http://schemas.microsoft.com/office/drawing/2014/main" id="{D401DE07-1E6F-4DFA-86A5-D1702D598E1D}"/>
              </a:ext>
            </a:extLst>
          </p:cNvPr>
          <p:cNvSpPr/>
          <p:nvPr/>
        </p:nvSpPr>
        <p:spPr>
          <a:xfrm>
            <a:off x="107833" y="782320"/>
            <a:ext cx="8955272" cy="4992709"/>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a:t>
            </a:r>
            <a:endParaRPr kumimoji="1" lang="ja-JP" altLang="en-US" dirty="0"/>
          </a:p>
        </p:txBody>
      </p:sp>
      <p:grpSp>
        <p:nvGrpSpPr>
          <p:cNvPr id="63" name="グループ化 62">
            <a:extLst>
              <a:ext uri="{FF2B5EF4-FFF2-40B4-BE49-F238E27FC236}">
                <a16:creationId xmlns:a16="http://schemas.microsoft.com/office/drawing/2014/main" id="{8E837B3E-A0F1-4FCB-B030-34D733E4A00B}"/>
              </a:ext>
            </a:extLst>
          </p:cNvPr>
          <p:cNvGrpSpPr/>
          <p:nvPr/>
        </p:nvGrpSpPr>
        <p:grpSpPr>
          <a:xfrm>
            <a:off x="13469" y="909603"/>
            <a:ext cx="9117062" cy="4365889"/>
            <a:chOff x="-32200" y="75870"/>
            <a:chExt cx="9570736" cy="3933972"/>
          </a:xfrm>
        </p:grpSpPr>
        <p:cxnSp>
          <p:nvCxnSpPr>
            <p:cNvPr id="64" name="直線矢印コネクタ 63">
              <a:extLst>
                <a:ext uri="{FF2B5EF4-FFF2-40B4-BE49-F238E27FC236}">
                  <a16:creationId xmlns:a16="http://schemas.microsoft.com/office/drawing/2014/main" id="{D8977085-0878-4E95-BB25-00BAE4D67126}"/>
                </a:ext>
              </a:extLst>
            </p:cNvPr>
            <p:cNvCxnSpPr>
              <a:cxnSpLocks/>
            </p:cNvCxnSpPr>
            <p:nvPr/>
          </p:nvCxnSpPr>
          <p:spPr>
            <a:xfrm>
              <a:off x="289560" y="2057400"/>
              <a:ext cx="8414961" cy="0"/>
            </a:xfrm>
            <a:prstGeom prst="straightConnector1">
              <a:avLst/>
            </a:prstGeom>
            <a:noFill/>
            <a:ln w="57150" cap="flat" cmpd="sng" algn="ctr">
              <a:solidFill>
                <a:sysClr val="windowText" lastClr="000000"/>
              </a:solidFill>
              <a:prstDash val="solid"/>
              <a:miter lim="800000"/>
              <a:tailEnd type="triangle"/>
            </a:ln>
            <a:effectLst/>
          </p:spPr>
        </p:cxnSp>
        <p:sp>
          <p:nvSpPr>
            <p:cNvPr id="65" name="テキスト ボックス 4">
              <a:extLst>
                <a:ext uri="{FF2B5EF4-FFF2-40B4-BE49-F238E27FC236}">
                  <a16:creationId xmlns:a16="http://schemas.microsoft.com/office/drawing/2014/main" id="{4A62F28C-8A7E-47D3-AD23-C7B70FC53397}"/>
                </a:ext>
              </a:extLst>
            </p:cNvPr>
            <p:cNvSpPr txBox="1"/>
            <p:nvPr/>
          </p:nvSpPr>
          <p:spPr>
            <a:xfrm>
              <a:off x="8546913" y="160410"/>
              <a:ext cx="991623" cy="3849432"/>
            </a:xfrm>
            <a:prstGeom prst="rect">
              <a:avLst/>
            </a:prstGeom>
            <a:noFill/>
            <a:ln>
              <a:noFill/>
            </a:ln>
            <a:effectLst/>
          </p:spPr>
          <p:txBody>
            <a:bodyPr vert="wordArtVertRtl" wrap="non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2000" b="1" kern="0" dirty="0">
                  <a:solidFill>
                    <a:sysClr val="windowText" lastClr="000000"/>
                  </a:solidFill>
                  <a:latin typeface="Meiryo UI" panose="020B0604030504040204" pitchFamily="50" charset="-128"/>
                  <a:ea typeface="Meiryo UI" panose="020B0604030504040204" pitchFamily="50" charset="-128"/>
                </a:rPr>
                <a:t>新人は金網セット位置が</a:t>
              </a:r>
              <a:br>
                <a:rPr kumimoji="1" lang="en-US" altLang="ja-JP" sz="2000" b="1" kern="0" dirty="0">
                  <a:solidFill>
                    <a:sysClr val="windowText" lastClr="000000"/>
                  </a:solidFill>
                  <a:latin typeface="Meiryo UI" panose="020B0604030504040204" pitchFamily="50" charset="-128"/>
                  <a:ea typeface="Meiryo UI" panose="020B0604030504040204" pitchFamily="50" charset="-128"/>
                </a:rPr>
              </a:br>
              <a:r>
                <a:rPr kumimoji="1" lang="ja-JP" altLang="en-US" sz="2000" b="1" kern="0" dirty="0">
                  <a:solidFill>
                    <a:sysClr val="windowText" lastClr="000000"/>
                  </a:solidFill>
                  <a:latin typeface="Meiryo UI" panose="020B0604030504040204" pitchFamily="50" charset="-128"/>
                  <a:ea typeface="Meiryo UI" panose="020B0604030504040204" pitchFamily="50" charset="-128"/>
                </a:rPr>
                <a:t>浅くなる</a:t>
              </a:r>
              <a:endParaRPr kumimoji="1" lang="en-US" altLang="ja-JP" sz="2000" b="1" kern="0" dirty="0">
                <a:solidFill>
                  <a:sysClr val="windowText" lastClr="000000"/>
                </a:solidFill>
                <a:latin typeface="Meiryo UI" panose="020B0604030504040204" pitchFamily="50" charset="-128"/>
                <a:ea typeface="Meiryo UI" panose="020B0604030504040204" pitchFamily="50" charset="-128"/>
              </a:endParaRPr>
            </a:p>
          </p:txBody>
        </p:sp>
        <p:cxnSp>
          <p:nvCxnSpPr>
            <p:cNvPr id="66" name="直線矢印コネクタ 65">
              <a:extLst>
                <a:ext uri="{FF2B5EF4-FFF2-40B4-BE49-F238E27FC236}">
                  <a16:creationId xmlns:a16="http://schemas.microsoft.com/office/drawing/2014/main" id="{AA98941A-5930-4A82-8168-363846534AD9}"/>
                </a:ext>
              </a:extLst>
            </p:cNvPr>
            <p:cNvCxnSpPr/>
            <p:nvPr/>
          </p:nvCxnSpPr>
          <p:spPr>
            <a:xfrm>
              <a:off x="2400300" y="453830"/>
              <a:ext cx="861060" cy="1573090"/>
            </a:xfrm>
            <a:prstGeom prst="straightConnector1">
              <a:avLst/>
            </a:prstGeom>
            <a:noFill/>
            <a:ln w="28575" cap="flat" cmpd="sng" algn="ctr">
              <a:solidFill>
                <a:sysClr val="windowText" lastClr="000000"/>
              </a:solidFill>
              <a:prstDash val="solid"/>
              <a:miter lim="800000"/>
              <a:tailEnd type="triangle"/>
            </a:ln>
            <a:effectLst/>
          </p:spPr>
        </p:cxnSp>
        <p:cxnSp>
          <p:nvCxnSpPr>
            <p:cNvPr id="67" name="直線矢印コネクタ 66">
              <a:extLst>
                <a:ext uri="{FF2B5EF4-FFF2-40B4-BE49-F238E27FC236}">
                  <a16:creationId xmlns:a16="http://schemas.microsoft.com/office/drawing/2014/main" id="{AEB55141-9801-4138-AD19-EB3832A5C26E}"/>
                </a:ext>
              </a:extLst>
            </p:cNvPr>
            <p:cNvCxnSpPr/>
            <p:nvPr/>
          </p:nvCxnSpPr>
          <p:spPr>
            <a:xfrm>
              <a:off x="5227320" y="461450"/>
              <a:ext cx="861060" cy="1573090"/>
            </a:xfrm>
            <a:prstGeom prst="straightConnector1">
              <a:avLst/>
            </a:prstGeom>
            <a:noFill/>
            <a:ln w="28575" cap="flat" cmpd="sng" algn="ctr">
              <a:solidFill>
                <a:sysClr val="windowText" lastClr="000000"/>
              </a:solidFill>
              <a:prstDash val="solid"/>
              <a:miter lim="800000"/>
              <a:tailEnd type="triangle"/>
            </a:ln>
            <a:effectLst/>
          </p:spPr>
        </p:cxnSp>
        <p:cxnSp>
          <p:nvCxnSpPr>
            <p:cNvPr id="68" name="直線矢印コネクタ 67">
              <a:extLst>
                <a:ext uri="{FF2B5EF4-FFF2-40B4-BE49-F238E27FC236}">
                  <a16:creationId xmlns:a16="http://schemas.microsoft.com/office/drawing/2014/main" id="{6C4B79FB-8E2B-4323-AEDB-AE63B8D97C73}"/>
                </a:ext>
              </a:extLst>
            </p:cNvPr>
            <p:cNvCxnSpPr/>
            <p:nvPr/>
          </p:nvCxnSpPr>
          <p:spPr>
            <a:xfrm flipV="1">
              <a:off x="1797299" y="2087880"/>
              <a:ext cx="1486921" cy="1386840"/>
            </a:xfrm>
            <a:prstGeom prst="straightConnector1">
              <a:avLst/>
            </a:prstGeom>
            <a:noFill/>
            <a:ln w="28575" cap="flat" cmpd="sng" algn="ctr">
              <a:solidFill>
                <a:sysClr val="windowText" lastClr="000000"/>
              </a:solidFill>
              <a:prstDash val="solid"/>
              <a:miter lim="800000"/>
              <a:tailEnd type="triangle"/>
            </a:ln>
            <a:effectLst/>
          </p:spPr>
        </p:cxnSp>
        <p:cxnSp>
          <p:nvCxnSpPr>
            <p:cNvPr id="69" name="直線矢印コネクタ 68">
              <a:extLst>
                <a:ext uri="{FF2B5EF4-FFF2-40B4-BE49-F238E27FC236}">
                  <a16:creationId xmlns:a16="http://schemas.microsoft.com/office/drawing/2014/main" id="{DF549B2D-FF30-4481-93FF-16302455CDB0}"/>
                </a:ext>
              </a:extLst>
            </p:cNvPr>
            <p:cNvCxnSpPr/>
            <p:nvPr/>
          </p:nvCxnSpPr>
          <p:spPr>
            <a:xfrm flipV="1">
              <a:off x="4625419" y="2103120"/>
              <a:ext cx="1470581" cy="1371600"/>
            </a:xfrm>
            <a:prstGeom prst="straightConnector1">
              <a:avLst/>
            </a:prstGeom>
            <a:noFill/>
            <a:ln w="28575" cap="flat" cmpd="sng" algn="ctr">
              <a:solidFill>
                <a:sysClr val="windowText" lastClr="000000"/>
              </a:solidFill>
              <a:prstDash val="solid"/>
              <a:miter lim="800000"/>
              <a:tailEnd type="triangle"/>
            </a:ln>
            <a:effectLst/>
          </p:spPr>
        </p:cxnSp>
        <p:sp>
          <p:nvSpPr>
            <p:cNvPr id="70" name="テキスト ボックス 16">
              <a:extLst>
                <a:ext uri="{FF2B5EF4-FFF2-40B4-BE49-F238E27FC236}">
                  <a16:creationId xmlns:a16="http://schemas.microsoft.com/office/drawing/2014/main" id="{FAB315AC-4702-4537-97CA-C32EF304CC77}"/>
                </a:ext>
              </a:extLst>
            </p:cNvPr>
            <p:cNvSpPr txBox="1"/>
            <p:nvPr/>
          </p:nvSpPr>
          <p:spPr>
            <a:xfrm>
              <a:off x="1988820" y="75870"/>
              <a:ext cx="777240" cy="283956"/>
            </a:xfrm>
            <a:prstGeom prst="rect">
              <a:avLst/>
            </a:prstGeom>
            <a:noFill/>
            <a:ln>
              <a:solidFill>
                <a:sysClr val="windowText" lastClr="000000"/>
              </a:solidFill>
            </a:ln>
            <a:effectLst/>
          </p:spPr>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6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設備</a:t>
              </a:r>
            </a:p>
          </p:txBody>
        </p:sp>
        <p:sp>
          <p:nvSpPr>
            <p:cNvPr id="71" name="テキスト ボックス 17">
              <a:extLst>
                <a:ext uri="{FF2B5EF4-FFF2-40B4-BE49-F238E27FC236}">
                  <a16:creationId xmlns:a16="http://schemas.microsoft.com/office/drawing/2014/main" id="{05ED22B2-C2A3-4E32-AFB1-943964D707A3}"/>
                </a:ext>
              </a:extLst>
            </p:cNvPr>
            <p:cNvSpPr txBox="1"/>
            <p:nvPr/>
          </p:nvSpPr>
          <p:spPr>
            <a:xfrm>
              <a:off x="4800600" y="75870"/>
              <a:ext cx="777240" cy="283956"/>
            </a:xfrm>
            <a:prstGeom prst="rect">
              <a:avLst/>
            </a:prstGeom>
            <a:noFill/>
            <a:ln>
              <a:solidFill>
                <a:sysClr val="windowText" lastClr="000000"/>
              </a:solidFill>
            </a:ln>
            <a:effectLst/>
          </p:spPr>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6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道具</a:t>
              </a:r>
            </a:p>
          </p:txBody>
        </p:sp>
        <p:sp>
          <p:nvSpPr>
            <p:cNvPr id="72" name="テキスト ボックス 18">
              <a:extLst>
                <a:ext uri="{FF2B5EF4-FFF2-40B4-BE49-F238E27FC236}">
                  <a16:creationId xmlns:a16="http://schemas.microsoft.com/office/drawing/2014/main" id="{B903FC8B-FDA5-437D-B24B-860CEE9AA085}"/>
                </a:ext>
              </a:extLst>
            </p:cNvPr>
            <p:cNvSpPr txBox="1"/>
            <p:nvPr/>
          </p:nvSpPr>
          <p:spPr>
            <a:xfrm>
              <a:off x="4229100" y="3550590"/>
              <a:ext cx="777240" cy="283956"/>
            </a:xfrm>
            <a:prstGeom prst="rect">
              <a:avLst/>
            </a:prstGeom>
            <a:noFill/>
            <a:ln>
              <a:solidFill>
                <a:sysClr val="windowText" lastClr="000000"/>
              </a:solidFill>
            </a:ln>
            <a:effectLst/>
          </p:spPr>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6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人</a:t>
              </a:r>
            </a:p>
          </p:txBody>
        </p:sp>
        <p:sp>
          <p:nvSpPr>
            <p:cNvPr id="73" name="テキスト ボックス 19">
              <a:extLst>
                <a:ext uri="{FF2B5EF4-FFF2-40B4-BE49-F238E27FC236}">
                  <a16:creationId xmlns:a16="http://schemas.microsoft.com/office/drawing/2014/main" id="{86C1F146-D815-466B-A413-6687A7939F2F}"/>
                </a:ext>
              </a:extLst>
            </p:cNvPr>
            <p:cNvSpPr txBox="1"/>
            <p:nvPr/>
          </p:nvSpPr>
          <p:spPr>
            <a:xfrm>
              <a:off x="1386840" y="3548314"/>
              <a:ext cx="777240" cy="283956"/>
            </a:xfrm>
            <a:prstGeom prst="rect">
              <a:avLst/>
            </a:prstGeom>
            <a:noFill/>
            <a:ln>
              <a:solidFill>
                <a:sysClr val="windowText" lastClr="000000"/>
              </a:solidFill>
            </a:ln>
            <a:effectLst/>
          </p:spPr>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6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金型</a:t>
              </a:r>
            </a:p>
          </p:txBody>
        </p:sp>
        <p:cxnSp>
          <p:nvCxnSpPr>
            <p:cNvPr id="74" name="直線矢印コネクタ 73">
              <a:extLst>
                <a:ext uri="{FF2B5EF4-FFF2-40B4-BE49-F238E27FC236}">
                  <a16:creationId xmlns:a16="http://schemas.microsoft.com/office/drawing/2014/main" id="{EB1C6825-F8BB-4EE8-A07E-42BA034E0C1C}"/>
                </a:ext>
              </a:extLst>
            </p:cNvPr>
            <p:cNvCxnSpPr/>
            <p:nvPr/>
          </p:nvCxnSpPr>
          <p:spPr>
            <a:xfrm flipH="1">
              <a:off x="5524500" y="1013460"/>
              <a:ext cx="1379220" cy="0"/>
            </a:xfrm>
            <a:prstGeom prst="straightConnector1">
              <a:avLst/>
            </a:prstGeom>
            <a:noFill/>
            <a:ln w="19050" cap="flat" cmpd="sng" algn="ctr">
              <a:solidFill>
                <a:sysClr val="windowText" lastClr="000000"/>
              </a:solidFill>
              <a:prstDash val="solid"/>
              <a:miter lim="800000"/>
              <a:tailEnd type="triangle"/>
            </a:ln>
            <a:effectLst/>
          </p:spPr>
        </p:cxnSp>
        <p:sp>
          <p:nvSpPr>
            <p:cNvPr id="75" name="テキスト ボックス 25">
              <a:extLst>
                <a:ext uri="{FF2B5EF4-FFF2-40B4-BE49-F238E27FC236}">
                  <a16:creationId xmlns:a16="http://schemas.microsoft.com/office/drawing/2014/main" id="{6CD7BA85-3C5A-494C-BCCC-278A79765361}"/>
                </a:ext>
              </a:extLst>
            </p:cNvPr>
            <p:cNvSpPr txBox="1"/>
            <p:nvPr/>
          </p:nvSpPr>
          <p:spPr>
            <a:xfrm>
              <a:off x="6888480" y="838200"/>
              <a:ext cx="1279242"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金網が斜めになる</a:t>
              </a:r>
            </a:p>
          </p:txBody>
        </p:sp>
        <p:cxnSp>
          <p:nvCxnSpPr>
            <p:cNvPr id="76" name="直線矢印コネクタ 75">
              <a:extLst>
                <a:ext uri="{FF2B5EF4-FFF2-40B4-BE49-F238E27FC236}">
                  <a16:creationId xmlns:a16="http://schemas.microsoft.com/office/drawing/2014/main" id="{505BC21B-85CB-43B3-8147-4F5E17C709F8}"/>
                </a:ext>
              </a:extLst>
            </p:cNvPr>
            <p:cNvCxnSpPr/>
            <p:nvPr/>
          </p:nvCxnSpPr>
          <p:spPr>
            <a:xfrm flipH="1" flipV="1">
              <a:off x="6088380" y="1021080"/>
              <a:ext cx="304800" cy="571500"/>
            </a:xfrm>
            <a:prstGeom prst="straightConnector1">
              <a:avLst/>
            </a:prstGeom>
            <a:noFill/>
            <a:ln w="12700" cap="flat" cmpd="sng" algn="ctr">
              <a:solidFill>
                <a:sysClr val="windowText" lastClr="000000"/>
              </a:solidFill>
              <a:prstDash val="solid"/>
              <a:miter lim="800000"/>
              <a:tailEnd type="triangle"/>
            </a:ln>
            <a:effectLst/>
          </p:spPr>
        </p:cxnSp>
        <p:sp>
          <p:nvSpPr>
            <p:cNvPr id="77" name="テキスト ボックス 28">
              <a:extLst>
                <a:ext uri="{FF2B5EF4-FFF2-40B4-BE49-F238E27FC236}">
                  <a16:creationId xmlns:a16="http://schemas.microsoft.com/office/drawing/2014/main" id="{21F05BAF-C8B4-4F13-869F-5F71DE71E01B}"/>
                </a:ext>
              </a:extLst>
            </p:cNvPr>
            <p:cNvSpPr txBox="1"/>
            <p:nvPr/>
          </p:nvSpPr>
          <p:spPr>
            <a:xfrm>
              <a:off x="6278880" y="1562100"/>
              <a:ext cx="1388622"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治具が曲がっている</a:t>
              </a:r>
            </a:p>
          </p:txBody>
        </p:sp>
        <p:cxnSp>
          <p:nvCxnSpPr>
            <p:cNvPr id="78" name="直線矢印コネクタ 77">
              <a:extLst>
                <a:ext uri="{FF2B5EF4-FFF2-40B4-BE49-F238E27FC236}">
                  <a16:creationId xmlns:a16="http://schemas.microsoft.com/office/drawing/2014/main" id="{939418E2-F84E-45DC-9736-81AF2A005A69}"/>
                </a:ext>
              </a:extLst>
            </p:cNvPr>
            <p:cNvCxnSpPr/>
            <p:nvPr/>
          </p:nvCxnSpPr>
          <p:spPr>
            <a:xfrm flipH="1">
              <a:off x="6278880" y="1356360"/>
              <a:ext cx="632460" cy="0"/>
            </a:xfrm>
            <a:prstGeom prst="straightConnector1">
              <a:avLst/>
            </a:prstGeom>
            <a:noFill/>
            <a:ln w="12700" cap="flat" cmpd="sng" algn="ctr">
              <a:solidFill>
                <a:sysClr val="windowText" lastClr="000000"/>
              </a:solidFill>
              <a:prstDash val="solid"/>
              <a:miter lim="800000"/>
              <a:tailEnd type="triangle"/>
            </a:ln>
            <a:effectLst/>
          </p:spPr>
        </p:cxnSp>
        <p:sp>
          <p:nvSpPr>
            <p:cNvPr id="79" name="テキスト ボックス 31">
              <a:extLst>
                <a:ext uri="{FF2B5EF4-FFF2-40B4-BE49-F238E27FC236}">
                  <a16:creationId xmlns:a16="http://schemas.microsoft.com/office/drawing/2014/main" id="{E8E25252-09A4-4C1E-B53D-CC3710FD680D}"/>
                </a:ext>
              </a:extLst>
            </p:cNvPr>
            <p:cNvSpPr txBox="1"/>
            <p:nvPr/>
          </p:nvSpPr>
          <p:spPr>
            <a:xfrm>
              <a:off x="6865621" y="1181100"/>
              <a:ext cx="969613"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変形している</a:t>
              </a:r>
            </a:p>
          </p:txBody>
        </p:sp>
        <p:cxnSp>
          <p:nvCxnSpPr>
            <p:cNvPr id="80" name="直線矢印コネクタ 79">
              <a:extLst>
                <a:ext uri="{FF2B5EF4-FFF2-40B4-BE49-F238E27FC236}">
                  <a16:creationId xmlns:a16="http://schemas.microsoft.com/office/drawing/2014/main" id="{6D2174D7-7166-4568-948C-83F6BA964199}"/>
                </a:ext>
              </a:extLst>
            </p:cNvPr>
            <p:cNvCxnSpPr/>
            <p:nvPr/>
          </p:nvCxnSpPr>
          <p:spPr>
            <a:xfrm flipH="1">
              <a:off x="2819400" y="1181100"/>
              <a:ext cx="1379220" cy="0"/>
            </a:xfrm>
            <a:prstGeom prst="straightConnector1">
              <a:avLst/>
            </a:prstGeom>
            <a:noFill/>
            <a:ln w="19050" cap="flat" cmpd="sng" algn="ctr">
              <a:solidFill>
                <a:sysClr val="windowText" lastClr="000000"/>
              </a:solidFill>
              <a:prstDash val="solid"/>
              <a:miter lim="800000"/>
              <a:tailEnd type="triangle"/>
            </a:ln>
            <a:effectLst/>
          </p:spPr>
        </p:cxnSp>
        <p:sp>
          <p:nvSpPr>
            <p:cNvPr id="81" name="テキスト ボックス 33">
              <a:extLst>
                <a:ext uri="{FF2B5EF4-FFF2-40B4-BE49-F238E27FC236}">
                  <a16:creationId xmlns:a16="http://schemas.microsoft.com/office/drawing/2014/main" id="{872EC461-3051-4719-8BE2-F53F864B3AAC}"/>
                </a:ext>
              </a:extLst>
            </p:cNvPr>
            <p:cNvSpPr txBox="1"/>
            <p:nvPr/>
          </p:nvSpPr>
          <p:spPr>
            <a:xfrm>
              <a:off x="4183380" y="1005840"/>
              <a:ext cx="979709"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アルミの付着</a:t>
              </a:r>
            </a:p>
          </p:txBody>
        </p:sp>
        <p:cxnSp>
          <p:nvCxnSpPr>
            <p:cNvPr id="82" name="直線矢印コネクタ 81">
              <a:extLst>
                <a:ext uri="{FF2B5EF4-FFF2-40B4-BE49-F238E27FC236}">
                  <a16:creationId xmlns:a16="http://schemas.microsoft.com/office/drawing/2014/main" id="{51FFCF7C-4E2D-4901-B74B-719A4F106331}"/>
                </a:ext>
              </a:extLst>
            </p:cNvPr>
            <p:cNvCxnSpPr/>
            <p:nvPr/>
          </p:nvCxnSpPr>
          <p:spPr>
            <a:xfrm flipH="1" flipV="1">
              <a:off x="3383280" y="1188720"/>
              <a:ext cx="304800" cy="571500"/>
            </a:xfrm>
            <a:prstGeom prst="straightConnector1">
              <a:avLst/>
            </a:prstGeom>
            <a:noFill/>
            <a:ln w="12700" cap="flat" cmpd="sng" algn="ctr">
              <a:solidFill>
                <a:sysClr val="windowText" lastClr="000000"/>
              </a:solidFill>
              <a:prstDash val="solid"/>
              <a:miter lim="800000"/>
              <a:tailEnd type="triangle"/>
            </a:ln>
            <a:effectLst/>
          </p:spPr>
        </p:cxnSp>
        <p:sp>
          <p:nvSpPr>
            <p:cNvPr id="83" name="テキスト ボックス 35">
              <a:extLst>
                <a:ext uri="{FF2B5EF4-FFF2-40B4-BE49-F238E27FC236}">
                  <a16:creationId xmlns:a16="http://schemas.microsoft.com/office/drawing/2014/main" id="{AF147552-40C8-4E9B-B870-8AAF8EC3C772}"/>
                </a:ext>
              </a:extLst>
            </p:cNvPr>
            <p:cNvSpPr txBox="1"/>
            <p:nvPr/>
          </p:nvSpPr>
          <p:spPr>
            <a:xfrm>
              <a:off x="3573780" y="1729740"/>
              <a:ext cx="868647"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堰が詰まる</a:t>
              </a:r>
            </a:p>
          </p:txBody>
        </p:sp>
        <p:cxnSp>
          <p:nvCxnSpPr>
            <p:cNvPr id="84" name="直線矢印コネクタ 83">
              <a:extLst>
                <a:ext uri="{FF2B5EF4-FFF2-40B4-BE49-F238E27FC236}">
                  <a16:creationId xmlns:a16="http://schemas.microsoft.com/office/drawing/2014/main" id="{8E61498D-DAB6-4A25-8F85-5B836A3FF28D}"/>
                </a:ext>
              </a:extLst>
            </p:cNvPr>
            <p:cNvCxnSpPr/>
            <p:nvPr/>
          </p:nvCxnSpPr>
          <p:spPr>
            <a:xfrm flipH="1">
              <a:off x="3573780" y="1524000"/>
              <a:ext cx="632460" cy="0"/>
            </a:xfrm>
            <a:prstGeom prst="straightConnector1">
              <a:avLst/>
            </a:prstGeom>
            <a:noFill/>
            <a:ln w="12700" cap="flat" cmpd="sng" algn="ctr">
              <a:solidFill>
                <a:sysClr val="windowText" lastClr="000000"/>
              </a:solidFill>
              <a:prstDash val="solid"/>
              <a:miter lim="800000"/>
              <a:tailEnd type="triangle"/>
            </a:ln>
            <a:effectLst/>
          </p:spPr>
        </p:cxnSp>
        <p:sp>
          <p:nvSpPr>
            <p:cNvPr id="85" name="テキスト ボックス 37">
              <a:extLst>
                <a:ext uri="{FF2B5EF4-FFF2-40B4-BE49-F238E27FC236}">
                  <a16:creationId xmlns:a16="http://schemas.microsoft.com/office/drawing/2014/main" id="{F0BD6807-D27B-4509-BC0D-A17D1F4F9224}"/>
                </a:ext>
              </a:extLst>
            </p:cNvPr>
            <p:cNvSpPr txBox="1"/>
            <p:nvPr/>
          </p:nvSpPr>
          <p:spPr>
            <a:xfrm>
              <a:off x="4160520" y="1348740"/>
              <a:ext cx="1203517"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保圧時間が長い</a:t>
              </a:r>
            </a:p>
          </p:txBody>
        </p:sp>
        <p:cxnSp>
          <p:nvCxnSpPr>
            <p:cNvPr id="86" name="直線矢印コネクタ 85">
              <a:extLst>
                <a:ext uri="{FF2B5EF4-FFF2-40B4-BE49-F238E27FC236}">
                  <a16:creationId xmlns:a16="http://schemas.microsoft.com/office/drawing/2014/main" id="{40F3DEBA-1686-4F1D-B119-82DC35DC617B}"/>
                </a:ext>
              </a:extLst>
            </p:cNvPr>
            <p:cNvCxnSpPr/>
            <p:nvPr/>
          </p:nvCxnSpPr>
          <p:spPr>
            <a:xfrm flipH="1">
              <a:off x="5311140" y="2842260"/>
              <a:ext cx="1379220" cy="0"/>
            </a:xfrm>
            <a:prstGeom prst="straightConnector1">
              <a:avLst/>
            </a:prstGeom>
            <a:noFill/>
            <a:ln w="19050" cap="flat" cmpd="sng" algn="ctr">
              <a:solidFill>
                <a:sysClr val="windowText" lastClr="000000"/>
              </a:solidFill>
              <a:prstDash val="solid"/>
              <a:miter lim="800000"/>
              <a:tailEnd type="triangle"/>
            </a:ln>
            <a:effectLst/>
          </p:spPr>
        </p:cxnSp>
        <p:sp>
          <p:nvSpPr>
            <p:cNvPr id="87" name="テキスト ボックス 39">
              <a:extLst>
                <a:ext uri="{FF2B5EF4-FFF2-40B4-BE49-F238E27FC236}">
                  <a16:creationId xmlns:a16="http://schemas.microsoft.com/office/drawing/2014/main" id="{4527961C-1F81-4F9E-BF28-40B686962DBC}"/>
                </a:ext>
              </a:extLst>
            </p:cNvPr>
            <p:cNvSpPr txBox="1"/>
            <p:nvPr/>
          </p:nvSpPr>
          <p:spPr>
            <a:xfrm>
              <a:off x="6728460" y="2697480"/>
              <a:ext cx="813114"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焦っている</a:t>
              </a:r>
            </a:p>
          </p:txBody>
        </p:sp>
        <p:cxnSp>
          <p:nvCxnSpPr>
            <p:cNvPr id="88" name="直線矢印コネクタ 87">
              <a:extLst>
                <a:ext uri="{FF2B5EF4-FFF2-40B4-BE49-F238E27FC236}">
                  <a16:creationId xmlns:a16="http://schemas.microsoft.com/office/drawing/2014/main" id="{5C9B2F60-D14A-472C-BB53-22B2FB215918}"/>
                </a:ext>
              </a:extLst>
            </p:cNvPr>
            <p:cNvCxnSpPr/>
            <p:nvPr/>
          </p:nvCxnSpPr>
          <p:spPr>
            <a:xfrm flipH="1">
              <a:off x="5974080" y="2349549"/>
              <a:ext cx="441960" cy="500331"/>
            </a:xfrm>
            <a:prstGeom prst="straightConnector1">
              <a:avLst/>
            </a:prstGeom>
            <a:noFill/>
            <a:ln w="12700" cap="flat" cmpd="sng" algn="ctr">
              <a:solidFill>
                <a:sysClr val="windowText" lastClr="000000"/>
              </a:solidFill>
              <a:prstDash val="solid"/>
              <a:miter lim="800000"/>
              <a:tailEnd type="triangle"/>
            </a:ln>
            <a:effectLst/>
          </p:spPr>
        </p:cxnSp>
        <p:sp>
          <p:nvSpPr>
            <p:cNvPr id="89" name="テキスト ボックス 41">
              <a:extLst>
                <a:ext uri="{FF2B5EF4-FFF2-40B4-BE49-F238E27FC236}">
                  <a16:creationId xmlns:a16="http://schemas.microsoft.com/office/drawing/2014/main" id="{D60A6FC4-DB15-4D1D-A8D5-15DE9C06BC39}"/>
                </a:ext>
              </a:extLst>
            </p:cNvPr>
            <p:cNvSpPr txBox="1"/>
            <p:nvPr/>
          </p:nvSpPr>
          <p:spPr>
            <a:xfrm>
              <a:off x="6240780" y="2065020"/>
              <a:ext cx="1156400"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CT</a:t>
              </a: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に遅れている</a:t>
              </a:r>
            </a:p>
          </p:txBody>
        </p:sp>
        <p:cxnSp>
          <p:nvCxnSpPr>
            <p:cNvPr id="90" name="直線矢印コネクタ 89">
              <a:extLst>
                <a:ext uri="{FF2B5EF4-FFF2-40B4-BE49-F238E27FC236}">
                  <a16:creationId xmlns:a16="http://schemas.microsoft.com/office/drawing/2014/main" id="{EBED4BC0-7CAF-4FD9-9AFD-41951FFCA676}"/>
                </a:ext>
              </a:extLst>
            </p:cNvPr>
            <p:cNvCxnSpPr/>
            <p:nvPr/>
          </p:nvCxnSpPr>
          <p:spPr>
            <a:xfrm flipH="1">
              <a:off x="6225540" y="2583180"/>
              <a:ext cx="632460" cy="0"/>
            </a:xfrm>
            <a:prstGeom prst="straightConnector1">
              <a:avLst/>
            </a:prstGeom>
            <a:noFill/>
            <a:ln w="12700" cap="flat" cmpd="sng" algn="ctr">
              <a:solidFill>
                <a:sysClr val="windowText" lastClr="000000"/>
              </a:solidFill>
              <a:prstDash val="solid"/>
              <a:miter lim="800000"/>
              <a:tailEnd type="triangle"/>
            </a:ln>
            <a:effectLst/>
          </p:spPr>
        </p:cxnSp>
        <p:sp>
          <p:nvSpPr>
            <p:cNvPr id="91" name="テキスト ボックス 43">
              <a:extLst>
                <a:ext uri="{FF2B5EF4-FFF2-40B4-BE49-F238E27FC236}">
                  <a16:creationId xmlns:a16="http://schemas.microsoft.com/office/drawing/2014/main" id="{D6452BC9-885D-4700-8FBF-552B8D2B36A8}"/>
                </a:ext>
              </a:extLst>
            </p:cNvPr>
            <p:cNvSpPr txBox="1"/>
            <p:nvPr/>
          </p:nvSpPr>
          <p:spPr>
            <a:xfrm>
              <a:off x="6858000" y="2415540"/>
              <a:ext cx="1395353"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作業に慣れていない</a:t>
              </a:r>
            </a:p>
          </p:txBody>
        </p:sp>
        <p:cxnSp>
          <p:nvCxnSpPr>
            <p:cNvPr id="92" name="直線矢印コネクタ 91">
              <a:extLst>
                <a:ext uri="{FF2B5EF4-FFF2-40B4-BE49-F238E27FC236}">
                  <a16:creationId xmlns:a16="http://schemas.microsoft.com/office/drawing/2014/main" id="{4BC0C93E-0903-479A-9E72-534B09179998}"/>
                </a:ext>
              </a:extLst>
            </p:cNvPr>
            <p:cNvCxnSpPr/>
            <p:nvPr/>
          </p:nvCxnSpPr>
          <p:spPr>
            <a:xfrm flipH="1">
              <a:off x="4991100" y="3185160"/>
              <a:ext cx="1379220" cy="0"/>
            </a:xfrm>
            <a:prstGeom prst="straightConnector1">
              <a:avLst/>
            </a:prstGeom>
            <a:noFill/>
            <a:ln w="19050" cap="flat" cmpd="sng" algn="ctr">
              <a:solidFill>
                <a:sysClr val="windowText" lastClr="000000"/>
              </a:solidFill>
              <a:prstDash val="solid"/>
              <a:miter lim="800000"/>
              <a:tailEnd type="triangle"/>
            </a:ln>
            <a:effectLst/>
          </p:spPr>
        </p:cxnSp>
        <p:sp>
          <p:nvSpPr>
            <p:cNvPr id="93" name="テキスト ボックス 50">
              <a:extLst>
                <a:ext uri="{FF2B5EF4-FFF2-40B4-BE49-F238E27FC236}">
                  <a16:creationId xmlns:a16="http://schemas.microsoft.com/office/drawing/2014/main" id="{2ADBAEFE-E435-4FE3-BAA4-1175A32B7B1E}"/>
                </a:ext>
              </a:extLst>
            </p:cNvPr>
            <p:cNvSpPr txBox="1"/>
            <p:nvPr/>
          </p:nvSpPr>
          <p:spPr>
            <a:xfrm>
              <a:off x="6355080" y="3009900"/>
              <a:ext cx="1604016"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金網が</a:t>
              </a:r>
              <a:r>
                <a:rPr kumimoji="1" lang="en-US" altLang="ja-JP"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2</a:t>
              </a: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重になっている</a:t>
              </a:r>
            </a:p>
          </p:txBody>
        </p:sp>
        <p:cxnSp>
          <p:nvCxnSpPr>
            <p:cNvPr id="94" name="直線矢印コネクタ 93">
              <a:extLst>
                <a:ext uri="{FF2B5EF4-FFF2-40B4-BE49-F238E27FC236}">
                  <a16:creationId xmlns:a16="http://schemas.microsoft.com/office/drawing/2014/main" id="{4BB9B6E9-1E25-4C11-8808-B77C69139C19}"/>
                </a:ext>
              </a:extLst>
            </p:cNvPr>
            <p:cNvCxnSpPr/>
            <p:nvPr/>
          </p:nvCxnSpPr>
          <p:spPr>
            <a:xfrm flipH="1" flipV="1">
              <a:off x="5554980" y="3192780"/>
              <a:ext cx="304800" cy="571500"/>
            </a:xfrm>
            <a:prstGeom prst="straightConnector1">
              <a:avLst/>
            </a:prstGeom>
            <a:noFill/>
            <a:ln w="12700" cap="flat" cmpd="sng" algn="ctr">
              <a:solidFill>
                <a:sysClr val="windowText" lastClr="000000"/>
              </a:solidFill>
              <a:prstDash val="solid"/>
              <a:miter lim="800000"/>
              <a:tailEnd type="triangle"/>
            </a:ln>
            <a:effectLst/>
          </p:spPr>
        </p:cxnSp>
        <p:sp>
          <p:nvSpPr>
            <p:cNvPr id="95" name="テキスト ボックス 52">
              <a:extLst>
                <a:ext uri="{FF2B5EF4-FFF2-40B4-BE49-F238E27FC236}">
                  <a16:creationId xmlns:a16="http://schemas.microsoft.com/office/drawing/2014/main" id="{E8C9BFC9-7E6E-432D-B127-5FD2E3DA081E}"/>
                </a:ext>
              </a:extLst>
            </p:cNvPr>
            <p:cNvSpPr txBox="1"/>
            <p:nvPr/>
          </p:nvSpPr>
          <p:spPr>
            <a:xfrm>
              <a:off x="5745480" y="3733800"/>
              <a:ext cx="1131158"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気付いていない</a:t>
              </a:r>
            </a:p>
          </p:txBody>
        </p:sp>
        <p:cxnSp>
          <p:nvCxnSpPr>
            <p:cNvPr id="96" name="直線矢印コネクタ 95">
              <a:extLst>
                <a:ext uri="{FF2B5EF4-FFF2-40B4-BE49-F238E27FC236}">
                  <a16:creationId xmlns:a16="http://schemas.microsoft.com/office/drawing/2014/main" id="{1B2736C9-18E9-4A09-AD04-A0682A7C1A1A}"/>
                </a:ext>
              </a:extLst>
            </p:cNvPr>
            <p:cNvCxnSpPr/>
            <p:nvPr/>
          </p:nvCxnSpPr>
          <p:spPr>
            <a:xfrm flipH="1">
              <a:off x="5745480" y="3528060"/>
              <a:ext cx="632460" cy="0"/>
            </a:xfrm>
            <a:prstGeom prst="straightConnector1">
              <a:avLst/>
            </a:prstGeom>
            <a:noFill/>
            <a:ln w="12700" cap="flat" cmpd="sng" algn="ctr">
              <a:solidFill>
                <a:sysClr val="windowText" lastClr="000000"/>
              </a:solidFill>
              <a:prstDash val="solid"/>
              <a:miter lim="800000"/>
              <a:tailEnd type="triangle"/>
            </a:ln>
            <a:effectLst/>
          </p:spPr>
        </p:cxnSp>
        <p:sp>
          <p:nvSpPr>
            <p:cNvPr id="97" name="テキスト ボックス 54">
              <a:extLst>
                <a:ext uri="{FF2B5EF4-FFF2-40B4-BE49-F238E27FC236}">
                  <a16:creationId xmlns:a16="http://schemas.microsoft.com/office/drawing/2014/main" id="{8C5BAC65-130C-4F29-BA1F-DBB790D7E2C6}"/>
                </a:ext>
              </a:extLst>
            </p:cNvPr>
            <p:cNvSpPr txBox="1"/>
            <p:nvPr/>
          </p:nvSpPr>
          <p:spPr>
            <a:xfrm>
              <a:off x="6332220" y="3352800"/>
              <a:ext cx="974660"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判断しずらい</a:t>
              </a:r>
            </a:p>
          </p:txBody>
        </p:sp>
        <p:cxnSp>
          <p:nvCxnSpPr>
            <p:cNvPr id="98" name="直線矢印コネクタ 97">
              <a:extLst>
                <a:ext uri="{FF2B5EF4-FFF2-40B4-BE49-F238E27FC236}">
                  <a16:creationId xmlns:a16="http://schemas.microsoft.com/office/drawing/2014/main" id="{C60285DF-6A34-4E93-9272-A973E361CA91}"/>
                </a:ext>
              </a:extLst>
            </p:cNvPr>
            <p:cNvCxnSpPr>
              <a:cxnSpLocks/>
            </p:cNvCxnSpPr>
            <p:nvPr/>
          </p:nvCxnSpPr>
          <p:spPr>
            <a:xfrm>
              <a:off x="4427220" y="2415540"/>
              <a:ext cx="1280159" cy="0"/>
            </a:xfrm>
            <a:prstGeom prst="straightConnector1">
              <a:avLst/>
            </a:prstGeom>
            <a:noFill/>
            <a:ln w="19050" cap="flat" cmpd="sng" algn="ctr">
              <a:solidFill>
                <a:sysClr val="windowText" lastClr="000000"/>
              </a:solidFill>
              <a:prstDash val="solid"/>
              <a:miter lim="800000"/>
              <a:tailEnd type="triangle"/>
            </a:ln>
            <a:effectLst/>
          </p:spPr>
        </p:cxnSp>
        <p:sp>
          <p:nvSpPr>
            <p:cNvPr id="99" name="テキスト ボックス 56">
              <a:extLst>
                <a:ext uri="{FF2B5EF4-FFF2-40B4-BE49-F238E27FC236}">
                  <a16:creationId xmlns:a16="http://schemas.microsoft.com/office/drawing/2014/main" id="{EDEE64FF-80D5-4DCB-90EE-77876EAE11BD}"/>
                </a:ext>
              </a:extLst>
            </p:cNvPr>
            <p:cNvSpPr txBox="1"/>
            <p:nvPr/>
          </p:nvSpPr>
          <p:spPr>
            <a:xfrm>
              <a:off x="3452816" y="2246341"/>
              <a:ext cx="1026827" cy="388259"/>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b="1" kern="0" dirty="0">
                  <a:solidFill>
                    <a:sysClr val="windowText" lastClr="000000"/>
                  </a:solidFill>
                  <a:latin typeface="Meiryo UI" panose="020B0604030504040204" pitchFamily="50" charset="-128"/>
                  <a:ea typeface="Meiryo UI" panose="020B0604030504040204" pitchFamily="50" charset="-128"/>
                </a:rPr>
                <a:t>治具が奥まで</a:t>
              </a:r>
              <a:endParaRPr kumimoji="1" lang="en-US" altLang="ja-JP" b="1" kern="0" dirty="0">
                <a:solidFill>
                  <a:sysClr val="windowText" lastClr="000000"/>
                </a:solidFill>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入っていない</a:t>
              </a:r>
            </a:p>
          </p:txBody>
        </p:sp>
        <p:cxnSp>
          <p:nvCxnSpPr>
            <p:cNvPr id="100" name="直線矢印コネクタ 99">
              <a:extLst>
                <a:ext uri="{FF2B5EF4-FFF2-40B4-BE49-F238E27FC236}">
                  <a16:creationId xmlns:a16="http://schemas.microsoft.com/office/drawing/2014/main" id="{780456D4-918C-4D6F-A681-52A7550258BD}"/>
                </a:ext>
              </a:extLst>
            </p:cNvPr>
            <p:cNvCxnSpPr>
              <a:cxnSpLocks/>
            </p:cNvCxnSpPr>
            <p:nvPr/>
          </p:nvCxnSpPr>
          <p:spPr>
            <a:xfrm flipV="1">
              <a:off x="4427220" y="2455453"/>
              <a:ext cx="725245" cy="630648"/>
            </a:xfrm>
            <a:prstGeom prst="straightConnector1">
              <a:avLst/>
            </a:prstGeom>
            <a:noFill/>
            <a:ln w="12700" cap="flat" cmpd="sng" algn="ctr">
              <a:solidFill>
                <a:sysClr val="windowText" lastClr="000000"/>
              </a:solidFill>
              <a:prstDash val="solid"/>
              <a:miter lim="800000"/>
              <a:tailEnd type="triangle"/>
            </a:ln>
            <a:effectLst/>
          </p:spPr>
        </p:cxnSp>
        <p:sp>
          <p:nvSpPr>
            <p:cNvPr id="101" name="テキスト ボックス 58">
              <a:extLst>
                <a:ext uri="{FF2B5EF4-FFF2-40B4-BE49-F238E27FC236}">
                  <a16:creationId xmlns:a16="http://schemas.microsoft.com/office/drawing/2014/main" id="{23656FA9-288C-4726-9D7D-F49C0C1E2B00}"/>
                </a:ext>
              </a:extLst>
            </p:cNvPr>
            <p:cNvSpPr txBox="1"/>
            <p:nvPr/>
          </p:nvSpPr>
          <p:spPr>
            <a:xfrm>
              <a:off x="2422369" y="2574533"/>
              <a:ext cx="1911106" cy="526923"/>
            </a:xfrm>
            <a:prstGeom prst="rect">
              <a:avLst/>
            </a:prstGeom>
            <a:noFill/>
            <a:ln>
              <a:noFill/>
            </a:ln>
            <a:effectLst/>
          </p:spPr>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600" b="1" kern="0" dirty="0">
                  <a:solidFill>
                    <a:srgbClr val="FF0000"/>
                  </a:solidFill>
                  <a:latin typeface="Meiryo UI" panose="020B0604030504040204" pitchFamily="50" charset="-128"/>
                  <a:ea typeface="Meiryo UI" panose="020B0604030504040204" pitchFamily="50" charset="-128"/>
                </a:rPr>
                <a:t>真上からセット</a:t>
              </a:r>
              <a:endParaRPr kumimoji="1" lang="en-US" altLang="ja-JP" sz="1600" b="1" kern="0" dirty="0">
                <a:solidFill>
                  <a:srgbClr val="FF0000"/>
                </a:solidFill>
                <a:latin typeface="Meiryo UI" panose="020B0604030504040204" pitchFamily="50" charset="-128"/>
                <a:ea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600" b="1" kern="0" dirty="0">
                  <a:solidFill>
                    <a:srgbClr val="FF0000"/>
                  </a:solidFill>
                  <a:latin typeface="Meiryo UI" panose="020B0604030504040204" pitchFamily="50" charset="-128"/>
                  <a:ea typeface="Meiryo UI" panose="020B0604030504040204" pitchFamily="50" charset="-128"/>
                </a:rPr>
                <a:t>できていない</a:t>
              </a:r>
              <a:endParaRPr kumimoji="1" lang="ja-JP" altLang="en-US" sz="1600" b="1"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cxnSp>
          <p:nvCxnSpPr>
            <p:cNvPr id="102" name="直線矢印コネクタ 101">
              <a:extLst>
                <a:ext uri="{FF2B5EF4-FFF2-40B4-BE49-F238E27FC236}">
                  <a16:creationId xmlns:a16="http://schemas.microsoft.com/office/drawing/2014/main" id="{C5D0AF5D-7BA9-432C-AE4A-5C9B31FCFA91}"/>
                </a:ext>
              </a:extLst>
            </p:cNvPr>
            <p:cNvCxnSpPr>
              <a:cxnSpLocks/>
            </p:cNvCxnSpPr>
            <p:nvPr/>
          </p:nvCxnSpPr>
          <p:spPr>
            <a:xfrm>
              <a:off x="4059991" y="2800779"/>
              <a:ext cx="606148" cy="0"/>
            </a:xfrm>
            <a:prstGeom prst="straightConnector1">
              <a:avLst/>
            </a:prstGeom>
            <a:noFill/>
            <a:ln w="12700" cap="flat" cmpd="sng" algn="ctr">
              <a:solidFill>
                <a:sysClr val="windowText" lastClr="000000"/>
              </a:solidFill>
              <a:prstDash val="solid"/>
              <a:miter lim="800000"/>
              <a:tailEnd type="triangle"/>
            </a:ln>
            <a:effectLst/>
          </p:spPr>
        </p:cxnSp>
        <p:cxnSp>
          <p:nvCxnSpPr>
            <p:cNvPr id="104" name="直線矢印コネクタ 103">
              <a:extLst>
                <a:ext uri="{FF2B5EF4-FFF2-40B4-BE49-F238E27FC236}">
                  <a16:creationId xmlns:a16="http://schemas.microsoft.com/office/drawing/2014/main" id="{2B4CCBDD-422C-4DB9-9FFC-6343627ACD4F}"/>
                </a:ext>
              </a:extLst>
            </p:cNvPr>
            <p:cNvCxnSpPr/>
            <p:nvPr/>
          </p:nvCxnSpPr>
          <p:spPr>
            <a:xfrm>
              <a:off x="1463040" y="2705100"/>
              <a:ext cx="1143000" cy="0"/>
            </a:xfrm>
            <a:prstGeom prst="straightConnector1">
              <a:avLst/>
            </a:prstGeom>
            <a:noFill/>
            <a:ln w="19050" cap="flat" cmpd="sng" algn="ctr">
              <a:solidFill>
                <a:sysClr val="windowText" lastClr="000000"/>
              </a:solidFill>
              <a:prstDash val="solid"/>
              <a:miter lim="800000"/>
              <a:tailEnd type="triangle"/>
            </a:ln>
            <a:effectLst/>
          </p:spPr>
        </p:cxnSp>
        <p:sp>
          <p:nvSpPr>
            <p:cNvPr id="105" name="テキスト ボックス 74">
              <a:extLst>
                <a:ext uri="{FF2B5EF4-FFF2-40B4-BE49-F238E27FC236}">
                  <a16:creationId xmlns:a16="http://schemas.microsoft.com/office/drawing/2014/main" id="{CEC1066B-7909-4A1E-8902-8AD3AC7154DC}"/>
                </a:ext>
              </a:extLst>
            </p:cNvPr>
            <p:cNvSpPr txBox="1"/>
            <p:nvPr/>
          </p:nvSpPr>
          <p:spPr>
            <a:xfrm>
              <a:off x="82040" y="2811780"/>
              <a:ext cx="1267462"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定検が過ぎている</a:t>
              </a:r>
            </a:p>
          </p:txBody>
        </p:sp>
        <p:cxnSp>
          <p:nvCxnSpPr>
            <p:cNvPr id="106" name="直線矢印コネクタ 105">
              <a:extLst>
                <a:ext uri="{FF2B5EF4-FFF2-40B4-BE49-F238E27FC236}">
                  <a16:creationId xmlns:a16="http://schemas.microsoft.com/office/drawing/2014/main" id="{1B258623-1228-41F6-91DC-643102882609}"/>
                </a:ext>
              </a:extLst>
            </p:cNvPr>
            <p:cNvCxnSpPr/>
            <p:nvPr/>
          </p:nvCxnSpPr>
          <p:spPr>
            <a:xfrm flipV="1">
              <a:off x="1501140" y="2735580"/>
              <a:ext cx="525780" cy="457200"/>
            </a:xfrm>
            <a:prstGeom prst="straightConnector1">
              <a:avLst/>
            </a:prstGeom>
            <a:noFill/>
            <a:ln w="12700" cap="flat" cmpd="sng" algn="ctr">
              <a:solidFill>
                <a:sysClr val="windowText" lastClr="000000"/>
              </a:solidFill>
              <a:prstDash val="solid"/>
              <a:miter lim="800000"/>
              <a:tailEnd type="triangle"/>
            </a:ln>
            <a:effectLst/>
          </p:spPr>
        </p:cxnSp>
        <p:sp>
          <p:nvSpPr>
            <p:cNvPr id="107" name="テキスト ボックス 76">
              <a:extLst>
                <a:ext uri="{FF2B5EF4-FFF2-40B4-BE49-F238E27FC236}">
                  <a16:creationId xmlns:a16="http://schemas.microsoft.com/office/drawing/2014/main" id="{2F5D0E42-09E4-4580-B357-9B90E7ABD532}"/>
                </a:ext>
              </a:extLst>
            </p:cNvPr>
            <p:cNvSpPr txBox="1"/>
            <p:nvPr/>
          </p:nvSpPr>
          <p:spPr>
            <a:xfrm>
              <a:off x="289560" y="2537460"/>
              <a:ext cx="1257366"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堰が摩耗している</a:t>
              </a:r>
            </a:p>
          </p:txBody>
        </p:sp>
        <p:cxnSp>
          <p:nvCxnSpPr>
            <p:cNvPr id="108" name="直線矢印コネクタ 107">
              <a:extLst>
                <a:ext uri="{FF2B5EF4-FFF2-40B4-BE49-F238E27FC236}">
                  <a16:creationId xmlns:a16="http://schemas.microsoft.com/office/drawing/2014/main" id="{B1A1771B-E881-48F2-9161-4DBDAD5FD2CE}"/>
                </a:ext>
              </a:extLst>
            </p:cNvPr>
            <p:cNvCxnSpPr/>
            <p:nvPr/>
          </p:nvCxnSpPr>
          <p:spPr>
            <a:xfrm>
              <a:off x="1232075" y="2960707"/>
              <a:ext cx="513484" cy="0"/>
            </a:xfrm>
            <a:prstGeom prst="straightConnector1">
              <a:avLst/>
            </a:prstGeom>
            <a:noFill/>
            <a:ln w="12700" cap="flat" cmpd="sng" algn="ctr">
              <a:solidFill>
                <a:sysClr val="windowText" lastClr="000000"/>
              </a:solidFill>
              <a:prstDash val="solid"/>
              <a:miter lim="800000"/>
              <a:tailEnd type="triangle"/>
            </a:ln>
            <a:effectLst/>
          </p:spPr>
        </p:cxnSp>
        <p:sp>
          <p:nvSpPr>
            <p:cNvPr id="109" name="テキスト ボックス 78">
              <a:extLst>
                <a:ext uri="{FF2B5EF4-FFF2-40B4-BE49-F238E27FC236}">
                  <a16:creationId xmlns:a16="http://schemas.microsoft.com/office/drawing/2014/main" id="{AAA96601-3342-4AF9-8B64-9AD5870D5D9A}"/>
                </a:ext>
              </a:extLst>
            </p:cNvPr>
            <p:cNvSpPr txBox="1"/>
            <p:nvPr/>
          </p:nvSpPr>
          <p:spPr>
            <a:xfrm>
              <a:off x="807720" y="3185160"/>
              <a:ext cx="1181641"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ショット数が多い</a:t>
              </a:r>
            </a:p>
          </p:txBody>
        </p:sp>
        <p:cxnSp>
          <p:nvCxnSpPr>
            <p:cNvPr id="110" name="直線矢印コネクタ 109">
              <a:extLst>
                <a:ext uri="{FF2B5EF4-FFF2-40B4-BE49-F238E27FC236}">
                  <a16:creationId xmlns:a16="http://schemas.microsoft.com/office/drawing/2014/main" id="{2AC63B4E-FA02-4A0F-9077-20F32B6E065B}"/>
                </a:ext>
              </a:extLst>
            </p:cNvPr>
            <p:cNvCxnSpPr/>
            <p:nvPr/>
          </p:nvCxnSpPr>
          <p:spPr>
            <a:xfrm>
              <a:off x="1972068" y="2367377"/>
              <a:ext cx="313932" cy="345343"/>
            </a:xfrm>
            <a:prstGeom prst="straightConnector1">
              <a:avLst/>
            </a:prstGeom>
            <a:noFill/>
            <a:ln w="12700" cap="flat" cmpd="sng" algn="ctr">
              <a:solidFill>
                <a:sysClr val="windowText" lastClr="000000"/>
              </a:solidFill>
              <a:prstDash val="solid"/>
              <a:miter lim="800000"/>
              <a:tailEnd type="triangle"/>
            </a:ln>
            <a:effectLst/>
          </p:spPr>
        </p:cxnSp>
        <p:sp>
          <p:nvSpPr>
            <p:cNvPr id="111" name="テキスト ボックス 82">
              <a:extLst>
                <a:ext uri="{FF2B5EF4-FFF2-40B4-BE49-F238E27FC236}">
                  <a16:creationId xmlns:a16="http://schemas.microsoft.com/office/drawing/2014/main" id="{154940F8-5158-44DE-B74C-82C2230521B5}"/>
                </a:ext>
              </a:extLst>
            </p:cNvPr>
            <p:cNvSpPr txBox="1"/>
            <p:nvPr/>
          </p:nvSpPr>
          <p:spPr>
            <a:xfrm>
              <a:off x="1455420" y="2065020"/>
              <a:ext cx="1127793"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堰詰まりが多い</a:t>
              </a:r>
            </a:p>
          </p:txBody>
        </p:sp>
        <p:cxnSp>
          <p:nvCxnSpPr>
            <p:cNvPr id="112" name="直線矢印コネクタ 111">
              <a:extLst>
                <a:ext uri="{FF2B5EF4-FFF2-40B4-BE49-F238E27FC236}">
                  <a16:creationId xmlns:a16="http://schemas.microsoft.com/office/drawing/2014/main" id="{9965482E-E9F9-46BD-9A40-8372F68FA666}"/>
                </a:ext>
              </a:extLst>
            </p:cNvPr>
            <p:cNvCxnSpPr/>
            <p:nvPr/>
          </p:nvCxnSpPr>
          <p:spPr>
            <a:xfrm>
              <a:off x="1424940" y="1234440"/>
              <a:ext cx="1394460" cy="0"/>
            </a:xfrm>
            <a:prstGeom prst="straightConnector1">
              <a:avLst/>
            </a:prstGeom>
            <a:noFill/>
            <a:ln w="19050" cap="flat" cmpd="sng" algn="ctr">
              <a:solidFill>
                <a:sysClr val="windowText" lastClr="000000"/>
              </a:solidFill>
              <a:prstDash val="solid"/>
              <a:miter lim="800000"/>
              <a:tailEnd type="triangle"/>
            </a:ln>
            <a:effectLst/>
          </p:spPr>
        </p:cxnSp>
        <p:sp>
          <p:nvSpPr>
            <p:cNvPr id="113" name="テキスト ボックス 85">
              <a:extLst>
                <a:ext uri="{FF2B5EF4-FFF2-40B4-BE49-F238E27FC236}">
                  <a16:creationId xmlns:a16="http://schemas.microsoft.com/office/drawing/2014/main" id="{60EFA2CE-893C-4AAF-92C9-30AA07FD81BC}"/>
                </a:ext>
              </a:extLst>
            </p:cNvPr>
            <p:cNvSpPr txBox="1"/>
            <p:nvPr/>
          </p:nvSpPr>
          <p:spPr>
            <a:xfrm>
              <a:off x="678180" y="1371600"/>
              <a:ext cx="1055433"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設備内が暗い</a:t>
              </a:r>
            </a:p>
          </p:txBody>
        </p:sp>
        <p:cxnSp>
          <p:nvCxnSpPr>
            <p:cNvPr id="114" name="直線矢印コネクタ 113">
              <a:extLst>
                <a:ext uri="{FF2B5EF4-FFF2-40B4-BE49-F238E27FC236}">
                  <a16:creationId xmlns:a16="http://schemas.microsoft.com/office/drawing/2014/main" id="{5CB67BED-B5D5-4700-B3C9-7B516AEF5181}"/>
                </a:ext>
              </a:extLst>
            </p:cNvPr>
            <p:cNvCxnSpPr/>
            <p:nvPr/>
          </p:nvCxnSpPr>
          <p:spPr>
            <a:xfrm flipV="1">
              <a:off x="1996440" y="1257300"/>
              <a:ext cx="525780" cy="457200"/>
            </a:xfrm>
            <a:prstGeom prst="straightConnector1">
              <a:avLst/>
            </a:prstGeom>
            <a:noFill/>
            <a:ln w="12700" cap="flat" cmpd="sng" algn="ctr">
              <a:solidFill>
                <a:sysClr val="windowText" lastClr="000000"/>
              </a:solidFill>
              <a:prstDash val="solid"/>
              <a:miter lim="800000"/>
              <a:tailEnd type="triangle"/>
            </a:ln>
            <a:effectLst/>
          </p:spPr>
        </p:cxnSp>
        <p:cxnSp>
          <p:nvCxnSpPr>
            <p:cNvPr id="115" name="直線矢印コネクタ 114">
              <a:extLst>
                <a:ext uri="{FF2B5EF4-FFF2-40B4-BE49-F238E27FC236}">
                  <a16:creationId xmlns:a16="http://schemas.microsoft.com/office/drawing/2014/main" id="{677DDB8D-83BB-4D9F-81A0-2B2CB6437E73}"/>
                </a:ext>
              </a:extLst>
            </p:cNvPr>
            <p:cNvCxnSpPr/>
            <p:nvPr/>
          </p:nvCxnSpPr>
          <p:spPr>
            <a:xfrm>
              <a:off x="1638300" y="1531620"/>
              <a:ext cx="513484" cy="0"/>
            </a:xfrm>
            <a:prstGeom prst="straightConnector1">
              <a:avLst/>
            </a:prstGeom>
            <a:noFill/>
            <a:ln w="12700" cap="flat" cmpd="sng" algn="ctr">
              <a:solidFill>
                <a:sysClr val="windowText" lastClr="000000"/>
              </a:solidFill>
              <a:prstDash val="solid"/>
              <a:miter lim="800000"/>
              <a:tailEnd type="triangle"/>
            </a:ln>
            <a:effectLst/>
          </p:spPr>
        </p:cxnSp>
        <p:sp>
          <p:nvSpPr>
            <p:cNvPr id="116" name="テキスト ボックス 88">
              <a:extLst>
                <a:ext uri="{FF2B5EF4-FFF2-40B4-BE49-F238E27FC236}">
                  <a16:creationId xmlns:a16="http://schemas.microsoft.com/office/drawing/2014/main" id="{A53E4017-61AF-4B8F-978D-15FCFAC924B5}"/>
                </a:ext>
              </a:extLst>
            </p:cNvPr>
            <p:cNvSpPr txBox="1"/>
            <p:nvPr/>
          </p:nvSpPr>
          <p:spPr>
            <a:xfrm>
              <a:off x="1409700" y="1691640"/>
              <a:ext cx="969613"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確認しづらい</a:t>
              </a:r>
            </a:p>
          </p:txBody>
        </p:sp>
        <p:sp>
          <p:nvSpPr>
            <p:cNvPr id="117" name="テキスト ボックス 89">
              <a:extLst>
                <a:ext uri="{FF2B5EF4-FFF2-40B4-BE49-F238E27FC236}">
                  <a16:creationId xmlns:a16="http://schemas.microsoft.com/office/drawing/2014/main" id="{988233FB-9752-457C-B1E2-345CCF864A94}"/>
                </a:ext>
              </a:extLst>
            </p:cNvPr>
            <p:cNvSpPr txBox="1"/>
            <p:nvPr/>
          </p:nvSpPr>
          <p:spPr>
            <a:xfrm>
              <a:off x="1203960" y="419100"/>
              <a:ext cx="1169862"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cs typeface="+mn-cs"/>
                </a:rPr>
                <a:t>目線が届かない</a:t>
              </a:r>
            </a:p>
          </p:txBody>
        </p:sp>
        <p:sp>
          <p:nvSpPr>
            <p:cNvPr id="118" name="テキスト ボックス 91">
              <a:extLst>
                <a:ext uri="{FF2B5EF4-FFF2-40B4-BE49-F238E27FC236}">
                  <a16:creationId xmlns:a16="http://schemas.microsoft.com/office/drawing/2014/main" id="{C904F5C7-C84B-4229-BEC2-12481C66218B}"/>
                </a:ext>
              </a:extLst>
            </p:cNvPr>
            <p:cNvSpPr txBox="1"/>
            <p:nvPr/>
          </p:nvSpPr>
          <p:spPr>
            <a:xfrm>
              <a:off x="-32200" y="1107604"/>
              <a:ext cx="1533340"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セットミスに気づけない</a:t>
              </a:r>
            </a:p>
          </p:txBody>
        </p:sp>
        <p:cxnSp>
          <p:nvCxnSpPr>
            <p:cNvPr id="119" name="直線矢印コネクタ 118">
              <a:extLst>
                <a:ext uri="{FF2B5EF4-FFF2-40B4-BE49-F238E27FC236}">
                  <a16:creationId xmlns:a16="http://schemas.microsoft.com/office/drawing/2014/main" id="{6586EE8F-F504-4231-B5BF-69E7AEA6A04F}"/>
                </a:ext>
              </a:extLst>
            </p:cNvPr>
            <p:cNvCxnSpPr/>
            <p:nvPr/>
          </p:nvCxnSpPr>
          <p:spPr>
            <a:xfrm>
              <a:off x="1973580" y="774948"/>
              <a:ext cx="412992" cy="454315"/>
            </a:xfrm>
            <a:prstGeom prst="straightConnector1">
              <a:avLst/>
            </a:prstGeom>
            <a:noFill/>
            <a:ln w="12700" cap="flat" cmpd="sng" algn="ctr">
              <a:solidFill>
                <a:sysClr val="windowText" lastClr="000000"/>
              </a:solidFill>
              <a:prstDash val="solid"/>
              <a:miter lim="800000"/>
              <a:tailEnd type="triangle"/>
            </a:ln>
            <a:effectLst/>
          </p:spPr>
        </p:cxnSp>
        <p:sp>
          <p:nvSpPr>
            <p:cNvPr id="120" name="テキスト ボックス 94">
              <a:extLst>
                <a:ext uri="{FF2B5EF4-FFF2-40B4-BE49-F238E27FC236}">
                  <a16:creationId xmlns:a16="http://schemas.microsoft.com/office/drawing/2014/main" id="{F3A83466-52AA-4BAD-85F2-9914C3C5C91A}"/>
                </a:ext>
              </a:extLst>
            </p:cNvPr>
            <p:cNvSpPr txBox="1"/>
            <p:nvPr/>
          </p:nvSpPr>
          <p:spPr>
            <a:xfrm>
              <a:off x="899160" y="843609"/>
              <a:ext cx="814798" cy="219421"/>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100" b="1"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Re</a:t>
              </a:r>
              <a:r>
                <a:rPr kumimoji="1" lang="ja-JP" altLang="en-US" sz="1100" b="1"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が遠い</a:t>
              </a:r>
            </a:p>
          </p:txBody>
        </p:sp>
        <p:cxnSp>
          <p:nvCxnSpPr>
            <p:cNvPr id="121" name="直線矢印コネクタ 120">
              <a:extLst>
                <a:ext uri="{FF2B5EF4-FFF2-40B4-BE49-F238E27FC236}">
                  <a16:creationId xmlns:a16="http://schemas.microsoft.com/office/drawing/2014/main" id="{DA6F87B7-DFC7-4460-B827-9222C56EA712}"/>
                </a:ext>
              </a:extLst>
            </p:cNvPr>
            <p:cNvCxnSpPr/>
            <p:nvPr/>
          </p:nvCxnSpPr>
          <p:spPr>
            <a:xfrm>
              <a:off x="1607820" y="960120"/>
              <a:ext cx="513484" cy="0"/>
            </a:xfrm>
            <a:prstGeom prst="straightConnector1">
              <a:avLst/>
            </a:prstGeom>
            <a:noFill/>
            <a:ln w="12700" cap="flat" cmpd="sng" algn="ctr">
              <a:solidFill>
                <a:sysClr val="windowText" lastClr="000000"/>
              </a:solidFill>
              <a:prstDash val="solid"/>
              <a:miter lim="800000"/>
              <a:tailEnd type="triangle"/>
            </a:ln>
            <a:effectLst/>
          </p:spPr>
        </p:cxnSp>
      </p:grpSp>
      <p:grpSp>
        <p:nvGrpSpPr>
          <p:cNvPr id="123" name="グループ化 122">
            <a:extLst>
              <a:ext uri="{FF2B5EF4-FFF2-40B4-BE49-F238E27FC236}">
                <a16:creationId xmlns:a16="http://schemas.microsoft.com/office/drawing/2014/main" id="{6D0D442A-8887-400E-8C53-0D94081C13E6}"/>
              </a:ext>
            </a:extLst>
          </p:cNvPr>
          <p:cNvGrpSpPr/>
          <p:nvPr/>
        </p:nvGrpSpPr>
        <p:grpSpPr>
          <a:xfrm>
            <a:off x="123359" y="29274"/>
            <a:ext cx="5409730" cy="528812"/>
            <a:chOff x="1091916" y="3648748"/>
            <a:chExt cx="5409730" cy="528812"/>
          </a:xfrm>
        </p:grpSpPr>
        <p:sp>
          <p:nvSpPr>
            <p:cNvPr id="124" name="テキスト ボックス 123">
              <a:extLst>
                <a:ext uri="{FF2B5EF4-FFF2-40B4-BE49-F238E27FC236}">
                  <a16:creationId xmlns:a16="http://schemas.microsoft.com/office/drawing/2014/main" id="{B8EE9315-9B1E-4648-BB91-2B3FF5435D67}"/>
                </a:ext>
              </a:extLst>
            </p:cNvPr>
            <p:cNvSpPr txBox="1"/>
            <p:nvPr/>
          </p:nvSpPr>
          <p:spPr>
            <a:xfrm>
              <a:off x="1093795" y="3648748"/>
              <a:ext cx="5402441"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Step4.</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要因解析</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真因を特定する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25" name="テキスト ボックス 124">
              <a:extLst>
                <a:ext uri="{FF2B5EF4-FFF2-40B4-BE49-F238E27FC236}">
                  <a16:creationId xmlns:a16="http://schemas.microsoft.com/office/drawing/2014/main" id="{6221712E-3689-4A14-BC5F-713659A0A037}"/>
                </a:ext>
              </a:extLst>
            </p:cNvPr>
            <p:cNvSpPr txBox="1"/>
            <p:nvPr/>
          </p:nvSpPr>
          <p:spPr>
            <a:xfrm>
              <a:off x="1091916" y="3652378"/>
              <a:ext cx="5402441"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Step4.</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要因解析</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真因を特定する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26" name="テキスト ボックス 125">
              <a:extLst>
                <a:ext uri="{FF2B5EF4-FFF2-40B4-BE49-F238E27FC236}">
                  <a16:creationId xmlns:a16="http://schemas.microsoft.com/office/drawing/2014/main" id="{5242DE80-08A6-4F89-ABDA-A0DE591B0267}"/>
                </a:ext>
              </a:extLst>
            </p:cNvPr>
            <p:cNvSpPr txBox="1"/>
            <p:nvPr/>
          </p:nvSpPr>
          <p:spPr>
            <a:xfrm>
              <a:off x="1099205" y="3654340"/>
              <a:ext cx="5402441"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Step4.</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要因解析</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真因を特定する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127" name="テキスト ボックス 58">
            <a:extLst>
              <a:ext uri="{FF2B5EF4-FFF2-40B4-BE49-F238E27FC236}">
                <a16:creationId xmlns:a16="http://schemas.microsoft.com/office/drawing/2014/main" id="{F5E7EB9D-82E4-412D-ABE8-153EA9DB5FB2}"/>
              </a:ext>
            </a:extLst>
          </p:cNvPr>
          <p:cNvSpPr txBox="1"/>
          <p:nvPr/>
        </p:nvSpPr>
        <p:spPr>
          <a:xfrm>
            <a:off x="3572535" y="4224596"/>
            <a:ext cx="1011815" cy="430887"/>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b="1" kern="0" dirty="0">
                <a:solidFill>
                  <a:sysClr val="windowText" lastClr="000000"/>
                </a:solidFill>
                <a:latin typeface="Meiryo UI" panose="020B0604030504040204" pitchFamily="50" charset="-128"/>
                <a:ea typeface="Meiryo UI" panose="020B0604030504040204" pitchFamily="50" charset="-128"/>
              </a:rPr>
              <a:t>治具の角度が</a:t>
            </a:r>
            <a:endParaRPr kumimoji="1" lang="en-US" altLang="ja-JP" b="1" kern="0" dirty="0">
              <a:solidFill>
                <a:sysClr val="windowText" lastClr="000000"/>
              </a:solidFill>
              <a:latin typeface="Meiryo UI" panose="020B0604030504040204" pitchFamily="50" charset="-128"/>
              <a:ea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b="1" kern="0" dirty="0">
                <a:solidFill>
                  <a:sysClr val="windowText" lastClr="000000"/>
                </a:solidFill>
                <a:latin typeface="Meiryo UI" panose="020B0604030504040204" pitchFamily="50" charset="-128"/>
                <a:ea typeface="Meiryo UI" panose="020B0604030504040204" pitchFamily="50" charset="-128"/>
              </a:rPr>
              <a:t>悪い</a:t>
            </a:r>
            <a:endParaRPr kumimoji="1" lang="ja-JP" altLang="en-US" sz="1100" b="1"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endParaRPr>
          </a:p>
        </p:txBody>
      </p:sp>
      <p:grpSp>
        <p:nvGrpSpPr>
          <p:cNvPr id="130" name="グループ化 129">
            <a:extLst>
              <a:ext uri="{FF2B5EF4-FFF2-40B4-BE49-F238E27FC236}">
                <a16:creationId xmlns:a16="http://schemas.microsoft.com/office/drawing/2014/main" id="{9DCB3911-9586-4AAC-9AD3-1A0981E12A96}"/>
              </a:ext>
            </a:extLst>
          </p:cNvPr>
          <p:cNvGrpSpPr/>
          <p:nvPr/>
        </p:nvGrpSpPr>
        <p:grpSpPr>
          <a:xfrm>
            <a:off x="559535" y="5779765"/>
            <a:ext cx="8042288" cy="774177"/>
            <a:chOff x="725013" y="-2810951"/>
            <a:chExt cx="8042288" cy="774177"/>
          </a:xfrm>
        </p:grpSpPr>
        <p:sp>
          <p:nvSpPr>
            <p:cNvPr id="131" name="テキスト ボックス 130">
              <a:extLst>
                <a:ext uri="{FF2B5EF4-FFF2-40B4-BE49-F238E27FC236}">
                  <a16:creationId xmlns:a16="http://schemas.microsoft.com/office/drawing/2014/main" id="{D1F3BA09-7D12-4A2B-90A3-C71ED5045235}"/>
                </a:ext>
              </a:extLst>
            </p:cNvPr>
            <p:cNvSpPr txBox="1"/>
            <p:nvPr/>
          </p:nvSpPr>
          <p:spPr>
            <a:xfrm>
              <a:off x="725013" y="-2806638"/>
              <a:ext cx="8013733" cy="769441"/>
            </a:xfrm>
            <a:prstGeom prst="rect">
              <a:avLst/>
            </a:prstGeom>
            <a:noFill/>
          </p:spPr>
          <p:txBody>
            <a:bodyPr wrap="none" rtlCol="0">
              <a:spAutoFit/>
            </a:bodyPr>
            <a:lstStyle/>
            <a:p>
              <a:pPr algn="ctr"/>
              <a:r>
                <a:rPr lang="ja-JP" altLang="en-US" sz="4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主要因</a:t>
              </a:r>
              <a:r>
                <a:rPr lang="en-US" altLang="ja-JP" sz="4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4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真上からセットできていない</a:t>
              </a:r>
            </a:p>
          </p:txBody>
        </p:sp>
        <p:sp>
          <p:nvSpPr>
            <p:cNvPr id="132" name="テキスト ボックス 131">
              <a:extLst>
                <a:ext uri="{FF2B5EF4-FFF2-40B4-BE49-F238E27FC236}">
                  <a16:creationId xmlns:a16="http://schemas.microsoft.com/office/drawing/2014/main" id="{F1364C5E-AC57-49F9-BE3B-35825D6F277D}"/>
                </a:ext>
              </a:extLst>
            </p:cNvPr>
            <p:cNvSpPr txBox="1"/>
            <p:nvPr/>
          </p:nvSpPr>
          <p:spPr>
            <a:xfrm>
              <a:off x="732611" y="-2806215"/>
              <a:ext cx="8013732" cy="769441"/>
            </a:xfrm>
            <a:prstGeom prst="rect">
              <a:avLst/>
            </a:prstGeom>
            <a:noFill/>
          </p:spPr>
          <p:txBody>
            <a:bodyPr wrap="none" rtlCol="0">
              <a:spAutoFit/>
            </a:bodyPr>
            <a:lstStyle/>
            <a:p>
              <a:pPr algn="ctr"/>
              <a:r>
                <a:rPr lang="ja-JP" altLang="en-US" sz="4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主要因</a:t>
              </a:r>
              <a:r>
                <a:rPr lang="en-US" altLang="ja-JP" sz="4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4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真上からセットできていない</a:t>
              </a:r>
            </a:p>
          </p:txBody>
        </p:sp>
        <p:sp>
          <p:nvSpPr>
            <p:cNvPr id="133" name="テキスト ボックス 132">
              <a:extLst>
                <a:ext uri="{FF2B5EF4-FFF2-40B4-BE49-F238E27FC236}">
                  <a16:creationId xmlns:a16="http://schemas.microsoft.com/office/drawing/2014/main" id="{A33061D6-6A2C-4FF3-A6DD-8C8B31FB17FB}"/>
                </a:ext>
              </a:extLst>
            </p:cNvPr>
            <p:cNvSpPr txBox="1"/>
            <p:nvPr/>
          </p:nvSpPr>
          <p:spPr>
            <a:xfrm>
              <a:off x="753568" y="-2810951"/>
              <a:ext cx="8013733" cy="769441"/>
            </a:xfrm>
            <a:prstGeom prst="rect">
              <a:avLst/>
            </a:prstGeom>
            <a:noFill/>
          </p:spPr>
          <p:txBody>
            <a:bodyPr wrap="none" rtlCol="0">
              <a:spAutoFit/>
            </a:bodyPr>
            <a:lstStyle/>
            <a:p>
              <a:pPr algn="ctr"/>
              <a:r>
                <a:rPr lang="ja-JP" altLang="en-US" sz="4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主要因</a:t>
              </a:r>
              <a:r>
                <a:rPr lang="en-US" altLang="ja-JP" sz="4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4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真上からセットできていない</a:t>
              </a:r>
              <a:endParaRPr lang="en-US" altLang="ja-JP" sz="4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 name="四角形: 角を丸くする 1">
            <a:extLst>
              <a:ext uri="{FF2B5EF4-FFF2-40B4-BE49-F238E27FC236}">
                <a16:creationId xmlns:a16="http://schemas.microsoft.com/office/drawing/2014/main" id="{51CE6D01-6995-4C41-A618-CED411D21239}"/>
              </a:ext>
            </a:extLst>
          </p:cNvPr>
          <p:cNvSpPr/>
          <p:nvPr/>
        </p:nvSpPr>
        <p:spPr>
          <a:xfrm>
            <a:off x="2497615" y="3252162"/>
            <a:ext cx="2838189" cy="1427728"/>
          </a:xfrm>
          <a:prstGeom prst="roundRect">
            <a:avLst>
              <a:gd name="adj" fmla="val 10140"/>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テキスト ボックス 102">
            <a:extLst>
              <a:ext uri="{FF2B5EF4-FFF2-40B4-BE49-F238E27FC236}">
                <a16:creationId xmlns:a16="http://schemas.microsoft.com/office/drawing/2014/main" id="{2E40C773-7859-4BC6-A09F-C7AE1E1587C4}"/>
              </a:ext>
            </a:extLst>
          </p:cNvPr>
          <p:cNvSpPr txBox="1"/>
          <p:nvPr/>
        </p:nvSpPr>
        <p:spPr>
          <a:xfrm>
            <a:off x="7228230" y="5086290"/>
            <a:ext cx="1172116" cy="307777"/>
          </a:xfrm>
          <a:prstGeom prst="rect">
            <a:avLst/>
          </a:prstGeom>
          <a:noFill/>
          <a:ln>
            <a:solidFill>
              <a:schemeClr val="bg1"/>
            </a:solid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作成日</a:t>
            </a:r>
            <a:r>
              <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a:t>
            </a:r>
            <a:r>
              <a:rPr lang="en-US" altLang="ja-JP"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23</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年</a:t>
            </a:r>
            <a:r>
              <a:rPr lang="en-US" altLang="ja-JP"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11</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月</a:t>
            </a:r>
            <a:r>
              <a:rPr lang="en-US" altLang="ja-JP"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31</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日</a:t>
            </a:r>
            <a:endPar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作成者</a:t>
            </a:r>
            <a:r>
              <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ベストヘッドサークル</a:t>
            </a:r>
            <a:endPar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28" name="テキスト ボックス 127">
            <a:extLst>
              <a:ext uri="{FF2B5EF4-FFF2-40B4-BE49-F238E27FC236}">
                <a16:creationId xmlns:a16="http://schemas.microsoft.com/office/drawing/2014/main" id="{C255D797-BA15-4449-8004-FDCB3A6E972B}"/>
              </a:ext>
            </a:extLst>
          </p:cNvPr>
          <p:cNvSpPr txBox="1"/>
          <p:nvPr/>
        </p:nvSpPr>
        <p:spPr>
          <a:xfrm>
            <a:off x="2373606" y="5297140"/>
            <a:ext cx="3653564" cy="369332"/>
          </a:xfrm>
          <a:prstGeom prst="rect">
            <a:avLst/>
          </a:prstGeom>
          <a:noFill/>
          <a:ln>
            <a:no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b="1" i="0" u="none" strike="noStrike" kern="0" cap="none" spc="0" normalizeH="0" baseline="0" noProof="0" dirty="0">
                <a:ln w="0">
                  <a:solidFill>
                    <a:prstClr val="black"/>
                  </a:solidFill>
                </a:ln>
                <a:solidFill>
                  <a:schemeClr val="bg1"/>
                </a:solidFill>
                <a:effectLst/>
                <a:uLnTx/>
                <a:uFillTx/>
                <a:latin typeface="Meiryo UI" panose="020B0604030504040204" pitchFamily="50" charset="-128"/>
                <a:ea typeface="Meiryo UI" panose="020B0604030504040204" pitchFamily="50" charset="-128"/>
                <a:cs typeface="Meiryo UI" panose="020B0604030504040204" pitchFamily="50" charset="-128"/>
              </a:rPr>
              <a:t>図</a:t>
            </a:r>
            <a:r>
              <a:rPr kumimoji="0" lang="en-US" altLang="ja-JP" b="1" i="0" u="none" strike="noStrike" kern="0" cap="none" spc="0" normalizeH="0" baseline="0" noProof="0" dirty="0">
                <a:ln w="0">
                  <a:solidFill>
                    <a:prstClr val="black"/>
                  </a:solidFill>
                </a:ln>
                <a:solidFill>
                  <a:schemeClr val="bg1"/>
                </a:solidFill>
                <a:effectLst/>
                <a:uLnTx/>
                <a:uFillTx/>
                <a:latin typeface="Meiryo UI" panose="020B0604030504040204" pitchFamily="50" charset="-128"/>
                <a:ea typeface="Meiryo UI" panose="020B0604030504040204" pitchFamily="50" charset="-128"/>
                <a:cs typeface="Meiryo UI" panose="020B0604030504040204" pitchFamily="50" charset="-128"/>
              </a:rPr>
              <a:t>13</a:t>
            </a:r>
            <a:r>
              <a:rPr kumimoji="0" lang="ja-JP" altLang="en-US" b="1" i="0" u="none" strike="noStrike" kern="0" cap="none" spc="0" normalizeH="0" baseline="0" noProof="0" dirty="0">
                <a:ln w="0">
                  <a:solidFill>
                    <a:prstClr val="black"/>
                  </a:solidFill>
                </a:ln>
                <a:solidFill>
                  <a:schemeClr val="bg1"/>
                </a:solidFill>
                <a:effectLst/>
                <a:uLnTx/>
                <a:uFillTx/>
                <a:latin typeface="Meiryo UI" panose="020B0604030504040204" pitchFamily="50" charset="-128"/>
                <a:ea typeface="Meiryo UI" panose="020B0604030504040204" pitchFamily="50" charset="-128"/>
                <a:cs typeface="Meiryo UI" panose="020B0604030504040204" pitchFamily="50" charset="-128"/>
              </a:rPr>
              <a:t> 　金網浮き不良の特性要因図</a:t>
            </a:r>
            <a:endParaRPr kumimoji="0" lang="en-US" altLang="ja-JP" b="1" i="0" u="none" strike="noStrike" kern="0" cap="none" spc="0" normalizeH="0" baseline="0" noProof="0" dirty="0">
              <a:ln w="0">
                <a:solidFill>
                  <a:prstClr val="black"/>
                </a:solidFill>
              </a:ln>
              <a:solidFill>
                <a:schemeClr val="bg1"/>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Tree>
    <p:custDataLst>
      <p:tags r:id="rId1"/>
    </p:custDataLst>
    <p:extLst>
      <p:ext uri="{BB962C8B-B14F-4D97-AF65-F5344CB8AC3E}">
        <p14:creationId xmlns:p14="http://schemas.microsoft.com/office/powerpoint/2010/main" val="725213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30"/>
                                        </p:tgtEl>
                                        <p:attrNameLst>
                                          <p:attrName>style.visibility</p:attrName>
                                        </p:attrNameLst>
                                      </p:cBhvr>
                                      <p:to>
                                        <p:strVal val="visible"/>
                                      </p:to>
                                    </p:set>
                                    <p:animEffect transition="in" filter="fade">
                                      <p:cBhvr>
                                        <p:cTn id="10"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35147FA7-225A-494A-A34A-89891F774A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251978" y="3673817"/>
            <a:ext cx="2811456" cy="179779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グループ化 3">
            <a:extLst>
              <a:ext uri="{FF2B5EF4-FFF2-40B4-BE49-F238E27FC236}">
                <a16:creationId xmlns:a16="http://schemas.microsoft.com/office/drawing/2014/main" id="{604AD16F-EA21-45A4-99C4-BB8459729B71}"/>
              </a:ext>
            </a:extLst>
          </p:cNvPr>
          <p:cNvGrpSpPr/>
          <p:nvPr/>
        </p:nvGrpSpPr>
        <p:grpSpPr>
          <a:xfrm>
            <a:off x="84073" y="21430"/>
            <a:ext cx="2036135" cy="531064"/>
            <a:chOff x="1408409" y="3640904"/>
            <a:chExt cx="2036135" cy="531064"/>
          </a:xfrm>
        </p:grpSpPr>
        <p:sp>
          <p:nvSpPr>
            <p:cNvPr id="5" name="テキスト ボックス 4">
              <a:extLst>
                <a:ext uri="{FF2B5EF4-FFF2-40B4-BE49-F238E27FC236}">
                  <a16:creationId xmlns:a16="http://schemas.microsoft.com/office/drawing/2014/main" id="{64B634AA-BBD6-437F-9A42-D3E6C4243DF9}"/>
                </a:ext>
              </a:extLst>
            </p:cNvPr>
            <p:cNvSpPr txBox="1"/>
            <p:nvPr/>
          </p:nvSpPr>
          <p:spPr>
            <a:xfrm>
              <a:off x="1408410" y="3648748"/>
              <a:ext cx="1980029"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真因追及</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6" name="テキスト ボックス 5">
              <a:extLst>
                <a:ext uri="{FF2B5EF4-FFF2-40B4-BE49-F238E27FC236}">
                  <a16:creationId xmlns:a16="http://schemas.microsoft.com/office/drawing/2014/main" id="{5F3C7479-F2D5-48BD-937A-439F78D054E9}"/>
                </a:ext>
              </a:extLst>
            </p:cNvPr>
            <p:cNvSpPr txBox="1"/>
            <p:nvPr/>
          </p:nvSpPr>
          <p:spPr>
            <a:xfrm>
              <a:off x="1408410" y="3640904"/>
              <a:ext cx="1980029"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真因追及</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 name="テキスト ボックス 6">
              <a:extLst>
                <a:ext uri="{FF2B5EF4-FFF2-40B4-BE49-F238E27FC236}">
                  <a16:creationId xmlns:a16="http://schemas.microsoft.com/office/drawing/2014/main" id="{E5DEEEB1-E063-4525-815B-77B568952F42}"/>
                </a:ext>
              </a:extLst>
            </p:cNvPr>
            <p:cNvSpPr txBox="1"/>
            <p:nvPr/>
          </p:nvSpPr>
          <p:spPr>
            <a:xfrm>
              <a:off x="1408409" y="3640904"/>
              <a:ext cx="2036135"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真因追及</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29" name="グループ化 28">
            <a:extLst>
              <a:ext uri="{FF2B5EF4-FFF2-40B4-BE49-F238E27FC236}">
                <a16:creationId xmlns:a16="http://schemas.microsoft.com/office/drawing/2014/main" id="{D1C26572-3ADC-4A5C-B269-D67DE000EDA7}"/>
              </a:ext>
            </a:extLst>
          </p:cNvPr>
          <p:cNvGrpSpPr/>
          <p:nvPr/>
        </p:nvGrpSpPr>
        <p:grpSpPr>
          <a:xfrm>
            <a:off x="2179537" y="87362"/>
            <a:ext cx="5761216" cy="534134"/>
            <a:chOff x="1400421" y="5592978"/>
            <a:chExt cx="5761216" cy="534134"/>
          </a:xfrm>
        </p:grpSpPr>
        <p:sp>
          <p:nvSpPr>
            <p:cNvPr id="35" name="テキスト ボックス 34">
              <a:extLst>
                <a:ext uri="{FF2B5EF4-FFF2-40B4-BE49-F238E27FC236}">
                  <a16:creationId xmlns:a16="http://schemas.microsoft.com/office/drawing/2014/main" id="{29A430C7-6F3A-4F3E-AA19-2BFF9201C0C0}"/>
                </a:ext>
              </a:extLst>
            </p:cNvPr>
            <p:cNvSpPr txBox="1"/>
            <p:nvPr/>
          </p:nvSpPr>
          <p:spPr>
            <a:xfrm>
              <a:off x="1425771" y="5603892"/>
              <a:ext cx="5735866" cy="523220"/>
            </a:xfrm>
            <a:prstGeom prst="rect">
              <a:avLst/>
            </a:prstGeom>
            <a:noFill/>
          </p:spPr>
          <p:txBody>
            <a:bodyPr wrap="none" rtlCol="0">
              <a:spAutoFit/>
            </a:bodyPr>
            <a:lstStyle/>
            <a:p>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主要因①：真上からセットできていない</a:t>
              </a:r>
            </a:p>
          </p:txBody>
        </p:sp>
        <p:sp>
          <p:nvSpPr>
            <p:cNvPr id="36" name="テキスト ボックス 35">
              <a:extLst>
                <a:ext uri="{FF2B5EF4-FFF2-40B4-BE49-F238E27FC236}">
                  <a16:creationId xmlns:a16="http://schemas.microsoft.com/office/drawing/2014/main" id="{1613B75A-8799-44E8-959B-6932059C33F7}"/>
                </a:ext>
              </a:extLst>
            </p:cNvPr>
            <p:cNvSpPr txBox="1"/>
            <p:nvPr/>
          </p:nvSpPr>
          <p:spPr>
            <a:xfrm>
              <a:off x="1400421" y="5592978"/>
              <a:ext cx="5735866" cy="523220"/>
            </a:xfrm>
            <a:prstGeom prst="rect">
              <a:avLst/>
            </a:prstGeom>
            <a:noFill/>
          </p:spPr>
          <p:txBody>
            <a:bodyPr wrap="none" rtlCol="0">
              <a:spAutoFit/>
            </a:bodyPr>
            <a:lstStyle/>
            <a:p>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主要因①：真上からセットできていない</a:t>
              </a:r>
            </a:p>
          </p:txBody>
        </p:sp>
      </p:grpSp>
      <p:pic>
        <p:nvPicPr>
          <p:cNvPr id="175" name="図 174">
            <a:extLst>
              <a:ext uri="{FF2B5EF4-FFF2-40B4-BE49-F238E27FC236}">
                <a16:creationId xmlns:a16="http://schemas.microsoft.com/office/drawing/2014/main" id="{5FC0E806-F9B8-4606-8A35-D7F09F6EDAFE}"/>
              </a:ext>
            </a:extLst>
          </p:cNvPr>
          <p:cNvPicPr>
            <a:picLocks noChangeAspect="1"/>
          </p:cNvPicPr>
          <p:nvPr/>
        </p:nvPicPr>
        <p:blipFill>
          <a:blip r:embed="rId5"/>
          <a:stretch>
            <a:fillRect/>
          </a:stretch>
        </p:blipFill>
        <p:spPr>
          <a:xfrm>
            <a:off x="3290967" y="861323"/>
            <a:ext cx="708796" cy="942201"/>
          </a:xfrm>
          <a:prstGeom prst="rect">
            <a:avLst/>
          </a:prstGeom>
        </p:spPr>
      </p:pic>
      <p:sp>
        <p:nvSpPr>
          <p:cNvPr id="176" name="角丸四角形吹き出し 138">
            <a:extLst>
              <a:ext uri="{FF2B5EF4-FFF2-40B4-BE49-F238E27FC236}">
                <a16:creationId xmlns:a16="http://schemas.microsoft.com/office/drawing/2014/main" id="{3CDB7B4A-FF94-41D0-8804-AF16172788BD}"/>
              </a:ext>
            </a:extLst>
          </p:cNvPr>
          <p:cNvSpPr/>
          <p:nvPr/>
        </p:nvSpPr>
        <p:spPr>
          <a:xfrm>
            <a:off x="4165827" y="1086220"/>
            <a:ext cx="3606036" cy="655113"/>
          </a:xfrm>
          <a:prstGeom prst="wedgeRoundRectCallout">
            <a:avLst>
              <a:gd name="adj1" fmla="val -59041"/>
              <a:gd name="adj2" fmla="val 30550"/>
              <a:gd name="adj3" fmla="val 16667"/>
            </a:avLst>
          </a:prstGeom>
          <a:solidFill>
            <a:sysClr val="window" lastClr="FFFFFF">
              <a:lumMod val="95000"/>
            </a:sysClr>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7" name="正方形/長方形 176">
            <a:extLst>
              <a:ext uri="{FF2B5EF4-FFF2-40B4-BE49-F238E27FC236}">
                <a16:creationId xmlns:a16="http://schemas.microsoft.com/office/drawing/2014/main" id="{60DF10F2-71B7-4330-A22F-8B0DD455C875}"/>
              </a:ext>
            </a:extLst>
          </p:cNvPr>
          <p:cNvSpPr/>
          <p:nvPr/>
        </p:nvSpPr>
        <p:spPr>
          <a:xfrm>
            <a:off x="4107066" y="1221464"/>
            <a:ext cx="3782555" cy="400110"/>
          </a:xfrm>
          <a:prstGeom prst="rect">
            <a:avLst/>
          </a:prstGeom>
          <a:noFill/>
          <a:ln w="88900" cap="flat" cmpd="sng" algn="ctr">
            <a:noFill/>
            <a:prstDash val="solid"/>
            <a:miter lim="800000"/>
          </a:ln>
          <a:effectLst/>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a:solidFill>
                    <a:prstClr val="black"/>
                  </a:solidFill>
                </a:ln>
                <a:solidFill>
                  <a:sysClr val="windowText" lastClr="000000"/>
                </a:solidFill>
                <a:latin typeface="Meiryo UI" panose="020B0604030504040204" pitchFamily="50" charset="-128"/>
                <a:ea typeface="Meiryo UI" panose="020B0604030504040204" pitchFamily="50" charset="-128"/>
              </a:rPr>
              <a:t>教わったとおりにセットしています</a:t>
            </a:r>
            <a:endParaRPr lang="en-US" altLang="ja-JP" sz="2000" kern="0" dirty="0">
              <a:ln>
                <a:solidFill>
                  <a:prstClr val="black"/>
                </a:solidFill>
              </a:ln>
              <a:solidFill>
                <a:sysClr val="windowText" lastClr="000000"/>
              </a:solidFill>
              <a:latin typeface="Meiryo UI" panose="020B0604030504040204" pitchFamily="50" charset="-128"/>
              <a:ea typeface="Meiryo UI" panose="020B0604030504040204" pitchFamily="50" charset="-128"/>
            </a:endParaRPr>
          </a:p>
        </p:txBody>
      </p:sp>
      <p:grpSp>
        <p:nvGrpSpPr>
          <p:cNvPr id="178" name="グループ化 177">
            <a:extLst>
              <a:ext uri="{FF2B5EF4-FFF2-40B4-BE49-F238E27FC236}">
                <a16:creationId xmlns:a16="http://schemas.microsoft.com/office/drawing/2014/main" id="{23FEDE19-C039-489D-ABE9-CB985D7B2A3E}"/>
              </a:ext>
            </a:extLst>
          </p:cNvPr>
          <p:cNvGrpSpPr/>
          <p:nvPr/>
        </p:nvGrpSpPr>
        <p:grpSpPr>
          <a:xfrm>
            <a:off x="3088999" y="1749177"/>
            <a:ext cx="1295547" cy="461665"/>
            <a:chOff x="1452534" y="3052254"/>
            <a:chExt cx="1295547" cy="461665"/>
          </a:xfrm>
        </p:grpSpPr>
        <p:sp>
          <p:nvSpPr>
            <p:cNvPr id="179" name="テキスト ボックス 178">
              <a:extLst>
                <a:ext uri="{FF2B5EF4-FFF2-40B4-BE49-F238E27FC236}">
                  <a16:creationId xmlns:a16="http://schemas.microsoft.com/office/drawing/2014/main" id="{FF066B52-0007-47ED-8955-455A41BE1B0B}"/>
                </a:ext>
              </a:extLst>
            </p:cNvPr>
            <p:cNvSpPr txBox="1"/>
            <p:nvPr/>
          </p:nvSpPr>
          <p:spPr>
            <a:xfrm>
              <a:off x="1452534" y="3052254"/>
              <a:ext cx="1295547" cy="461665"/>
            </a:xfrm>
            <a:prstGeom prst="rect">
              <a:avLst/>
            </a:prstGeom>
            <a:noFill/>
          </p:spPr>
          <p:txBody>
            <a:bodyPr wrap="none" rtlCol="0">
              <a:spAutoFit/>
            </a:bodyPr>
            <a:lstStyle/>
            <a:p>
              <a:r>
                <a:rPr lang="ja-JP" altLang="en-US" sz="24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教わる側</a:t>
              </a:r>
              <a:endParaRPr lang="zh-CN" altLang="en-US" sz="24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80" name="テキスト ボックス 179">
              <a:extLst>
                <a:ext uri="{FF2B5EF4-FFF2-40B4-BE49-F238E27FC236}">
                  <a16:creationId xmlns:a16="http://schemas.microsoft.com/office/drawing/2014/main" id="{58A184D7-0948-4897-9642-DD13DCCD3321}"/>
                </a:ext>
              </a:extLst>
            </p:cNvPr>
            <p:cNvSpPr txBox="1"/>
            <p:nvPr/>
          </p:nvSpPr>
          <p:spPr>
            <a:xfrm>
              <a:off x="1452534" y="3052254"/>
              <a:ext cx="1295547" cy="461665"/>
            </a:xfrm>
            <a:prstGeom prst="rect">
              <a:avLst/>
            </a:prstGeom>
            <a:noFill/>
          </p:spPr>
          <p:txBody>
            <a:bodyPr wrap="none" rtlCol="0">
              <a:spAutoFit/>
            </a:bodyPr>
            <a:lstStyle/>
            <a:p>
              <a:r>
                <a:rPr lang="ja-JP" altLang="en-US" sz="24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教わる側</a:t>
              </a:r>
              <a:endParaRPr lang="zh-CN" altLang="en-US" sz="24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81" name="テキスト ボックス 180">
              <a:extLst>
                <a:ext uri="{FF2B5EF4-FFF2-40B4-BE49-F238E27FC236}">
                  <a16:creationId xmlns:a16="http://schemas.microsoft.com/office/drawing/2014/main" id="{5129B749-D0DB-44A3-ABFA-0FF3B3E94409}"/>
                </a:ext>
              </a:extLst>
            </p:cNvPr>
            <p:cNvSpPr txBox="1"/>
            <p:nvPr/>
          </p:nvSpPr>
          <p:spPr>
            <a:xfrm>
              <a:off x="1452534" y="3052254"/>
              <a:ext cx="1295547" cy="461665"/>
            </a:xfrm>
            <a:prstGeom prst="rect">
              <a:avLst/>
            </a:prstGeom>
            <a:noFill/>
          </p:spPr>
          <p:txBody>
            <a:bodyPr wrap="none" rtlCol="0">
              <a:spAutoFit/>
            </a:bodyPr>
            <a:lstStyle/>
            <a:p>
              <a:r>
                <a:rPr lang="ja-JP" altLang="en-US" sz="24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教わる側</a:t>
              </a:r>
            </a:p>
          </p:txBody>
        </p:sp>
      </p:grpSp>
      <p:sp>
        <p:nvSpPr>
          <p:cNvPr id="182" name="角丸四角形吹き出し 138">
            <a:extLst>
              <a:ext uri="{FF2B5EF4-FFF2-40B4-BE49-F238E27FC236}">
                <a16:creationId xmlns:a16="http://schemas.microsoft.com/office/drawing/2014/main" id="{AB112FFF-270E-4FFB-86B7-ECCB7F072A74}"/>
              </a:ext>
            </a:extLst>
          </p:cNvPr>
          <p:cNvSpPr/>
          <p:nvPr/>
        </p:nvSpPr>
        <p:spPr>
          <a:xfrm>
            <a:off x="4123596" y="2168758"/>
            <a:ext cx="3339952" cy="747773"/>
          </a:xfrm>
          <a:prstGeom prst="wedgeRoundRectCallout">
            <a:avLst>
              <a:gd name="adj1" fmla="val 65721"/>
              <a:gd name="adj2" fmla="val 7707"/>
              <a:gd name="adj3" fmla="val 16667"/>
            </a:avLst>
          </a:prstGeom>
          <a:solidFill>
            <a:sysClr val="window" lastClr="FFFFFF">
              <a:lumMod val="95000"/>
            </a:sysClr>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pic>
        <p:nvPicPr>
          <p:cNvPr id="183" name="図 182">
            <a:extLst>
              <a:ext uri="{FF2B5EF4-FFF2-40B4-BE49-F238E27FC236}">
                <a16:creationId xmlns:a16="http://schemas.microsoft.com/office/drawing/2014/main" id="{2020DCC2-040A-4CC2-B20C-E204FB983911}"/>
              </a:ext>
            </a:extLst>
          </p:cNvPr>
          <p:cNvPicPr>
            <a:picLocks noChangeAspect="1"/>
          </p:cNvPicPr>
          <p:nvPr/>
        </p:nvPicPr>
        <p:blipFill>
          <a:blip r:embed="rId6"/>
          <a:stretch>
            <a:fillRect/>
          </a:stretch>
        </p:blipFill>
        <p:spPr>
          <a:xfrm>
            <a:off x="7698125" y="1845818"/>
            <a:ext cx="1424964" cy="1487988"/>
          </a:xfrm>
          <a:prstGeom prst="rect">
            <a:avLst/>
          </a:prstGeom>
        </p:spPr>
      </p:pic>
      <p:grpSp>
        <p:nvGrpSpPr>
          <p:cNvPr id="184" name="グループ化 183">
            <a:extLst>
              <a:ext uri="{FF2B5EF4-FFF2-40B4-BE49-F238E27FC236}">
                <a16:creationId xmlns:a16="http://schemas.microsoft.com/office/drawing/2014/main" id="{589B26E5-2B2F-4FE2-BF14-A0C3700BD6BF}"/>
              </a:ext>
            </a:extLst>
          </p:cNvPr>
          <p:cNvGrpSpPr/>
          <p:nvPr/>
        </p:nvGrpSpPr>
        <p:grpSpPr>
          <a:xfrm>
            <a:off x="7691898" y="1812184"/>
            <a:ext cx="1276313" cy="466531"/>
            <a:chOff x="1426181" y="3403110"/>
            <a:chExt cx="1276313" cy="466531"/>
          </a:xfrm>
        </p:grpSpPr>
        <p:sp>
          <p:nvSpPr>
            <p:cNvPr id="185" name="テキスト ボックス 184">
              <a:extLst>
                <a:ext uri="{FF2B5EF4-FFF2-40B4-BE49-F238E27FC236}">
                  <a16:creationId xmlns:a16="http://schemas.microsoft.com/office/drawing/2014/main" id="{86D1D815-C7B1-4C65-9256-880E40F3B9B6}"/>
                </a:ext>
              </a:extLst>
            </p:cNvPr>
            <p:cNvSpPr txBox="1"/>
            <p:nvPr/>
          </p:nvSpPr>
          <p:spPr>
            <a:xfrm>
              <a:off x="1426181" y="3403110"/>
              <a:ext cx="1276311" cy="461665"/>
            </a:xfrm>
            <a:prstGeom prst="rect">
              <a:avLst/>
            </a:prstGeom>
            <a:noFill/>
          </p:spPr>
          <p:txBody>
            <a:bodyPr wrap="none" rtlCol="0">
              <a:spAutoFit/>
            </a:bodyPr>
            <a:lstStyle/>
            <a:p>
              <a:r>
                <a:rPr lang="ja-JP" altLang="en-US" sz="24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教える側</a:t>
              </a:r>
              <a:endParaRPr lang="zh-CN" altLang="en-US" sz="24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86" name="テキスト ボックス 185">
              <a:extLst>
                <a:ext uri="{FF2B5EF4-FFF2-40B4-BE49-F238E27FC236}">
                  <a16:creationId xmlns:a16="http://schemas.microsoft.com/office/drawing/2014/main" id="{B0D7246C-D657-463A-9997-4629F807CEB6}"/>
                </a:ext>
              </a:extLst>
            </p:cNvPr>
            <p:cNvSpPr txBox="1"/>
            <p:nvPr/>
          </p:nvSpPr>
          <p:spPr>
            <a:xfrm>
              <a:off x="1426182" y="3407976"/>
              <a:ext cx="1276311" cy="461665"/>
            </a:xfrm>
            <a:prstGeom prst="rect">
              <a:avLst/>
            </a:prstGeom>
            <a:noFill/>
          </p:spPr>
          <p:txBody>
            <a:bodyPr wrap="none" rtlCol="0">
              <a:spAutoFit/>
            </a:bodyPr>
            <a:lstStyle/>
            <a:p>
              <a:r>
                <a:rPr lang="ja-JP" altLang="en-US" sz="24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教える側</a:t>
              </a:r>
              <a:endParaRPr lang="zh-CN" altLang="en-US" sz="24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87" name="テキスト ボックス 186">
              <a:extLst>
                <a:ext uri="{FF2B5EF4-FFF2-40B4-BE49-F238E27FC236}">
                  <a16:creationId xmlns:a16="http://schemas.microsoft.com/office/drawing/2014/main" id="{F69B0BC1-20B1-4AD2-960D-DBA6B4B2C010}"/>
                </a:ext>
              </a:extLst>
            </p:cNvPr>
            <p:cNvSpPr txBox="1"/>
            <p:nvPr/>
          </p:nvSpPr>
          <p:spPr>
            <a:xfrm>
              <a:off x="1426183" y="3405543"/>
              <a:ext cx="1276311" cy="461665"/>
            </a:xfrm>
            <a:prstGeom prst="rect">
              <a:avLst/>
            </a:prstGeom>
            <a:noFill/>
          </p:spPr>
          <p:txBody>
            <a:bodyPr wrap="none" rtlCol="0">
              <a:spAutoFit/>
            </a:bodyPr>
            <a:lstStyle/>
            <a:p>
              <a:r>
                <a:rPr lang="ja-JP" altLang="en-US" sz="24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教える側</a:t>
              </a:r>
            </a:p>
          </p:txBody>
        </p:sp>
      </p:grpSp>
      <p:sp>
        <p:nvSpPr>
          <p:cNvPr id="188" name="正方形/長方形 187">
            <a:extLst>
              <a:ext uri="{FF2B5EF4-FFF2-40B4-BE49-F238E27FC236}">
                <a16:creationId xmlns:a16="http://schemas.microsoft.com/office/drawing/2014/main" id="{2449FDA2-47E3-4D7F-9229-D2CF92E00A29}"/>
              </a:ext>
            </a:extLst>
          </p:cNvPr>
          <p:cNvSpPr/>
          <p:nvPr/>
        </p:nvSpPr>
        <p:spPr>
          <a:xfrm>
            <a:off x="4051139" y="2364551"/>
            <a:ext cx="3782555" cy="400110"/>
          </a:xfrm>
          <a:prstGeom prst="rect">
            <a:avLst/>
          </a:prstGeom>
          <a:noFill/>
          <a:ln w="88900" cap="flat" cmpd="sng" algn="ctr">
            <a:noFill/>
            <a:prstDash val="solid"/>
            <a:miter lim="800000"/>
          </a:ln>
          <a:effectLst/>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a:solidFill>
                    <a:prstClr val="black"/>
                  </a:solidFill>
                </a:ln>
                <a:solidFill>
                  <a:sysClr val="windowText" lastClr="000000"/>
                </a:solidFill>
                <a:latin typeface="Meiryo UI" panose="020B0604030504040204" pitchFamily="50" charset="-128"/>
                <a:ea typeface="Meiryo UI" panose="020B0604030504040204" pitchFamily="50" charset="-128"/>
              </a:rPr>
              <a:t>確認してみましょう</a:t>
            </a:r>
            <a:r>
              <a:rPr lang="en-US" altLang="ja-JP" sz="2000" kern="0" dirty="0">
                <a:ln>
                  <a:solidFill>
                    <a:prstClr val="black"/>
                  </a:solidFill>
                </a:ln>
                <a:solidFill>
                  <a:sysClr val="windowText" lastClr="000000"/>
                </a:solidFill>
                <a:latin typeface="Meiryo UI" panose="020B0604030504040204" pitchFamily="50" charset="-128"/>
                <a:ea typeface="Meiryo UI" panose="020B0604030504040204" pitchFamily="50" charset="-128"/>
              </a:rPr>
              <a:t>!!</a:t>
            </a:r>
          </a:p>
        </p:txBody>
      </p:sp>
      <p:sp>
        <p:nvSpPr>
          <p:cNvPr id="189" name="四角形: 角を丸くする 188">
            <a:extLst>
              <a:ext uri="{FF2B5EF4-FFF2-40B4-BE49-F238E27FC236}">
                <a16:creationId xmlns:a16="http://schemas.microsoft.com/office/drawing/2014/main" id="{207C5666-C67A-4FE0-AFD8-0DA833A3BE4A}"/>
              </a:ext>
            </a:extLst>
          </p:cNvPr>
          <p:cNvSpPr/>
          <p:nvPr/>
        </p:nvSpPr>
        <p:spPr>
          <a:xfrm>
            <a:off x="84073" y="771479"/>
            <a:ext cx="3010761" cy="2465353"/>
          </a:xfrm>
          <a:prstGeom prst="roundRect">
            <a:avLst>
              <a:gd name="adj" fmla="val 3624"/>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0" name="Group 77">
            <a:extLst>
              <a:ext uri="{FF2B5EF4-FFF2-40B4-BE49-F238E27FC236}">
                <a16:creationId xmlns:a16="http://schemas.microsoft.com/office/drawing/2014/main" id="{1DD9FD65-0933-4AE1-9239-F294EF96E4DF}"/>
              </a:ext>
            </a:extLst>
          </p:cNvPr>
          <p:cNvGrpSpPr>
            <a:grpSpLocks/>
          </p:cNvGrpSpPr>
          <p:nvPr/>
        </p:nvGrpSpPr>
        <p:grpSpPr bwMode="auto">
          <a:xfrm flipH="1">
            <a:off x="2158294" y="1412388"/>
            <a:ext cx="568510" cy="1494479"/>
            <a:chOff x="3750" y="164"/>
            <a:chExt cx="598" cy="1300"/>
          </a:xfrm>
        </p:grpSpPr>
        <p:sp>
          <p:nvSpPr>
            <p:cNvPr id="191" name="AutoShape 62">
              <a:extLst>
                <a:ext uri="{FF2B5EF4-FFF2-40B4-BE49-F238E27FC236}">
                  <a16:creationId xmlns:a16="http://schemas.microsoft.com/office/drawing/2014/main" id="{A88671EF-678E-45D6-90D3-ED82B7A9C3AD}"/>
                </a:ext>
              </a:extLst>
            </p:cNvPr>
            <p:cNvSpPr>
              <a:spLocks noChangeArrowheads="1"/>
            </p:cNvSpPr>
            <p:nvPr/>
          </p:nvSpPr>
          <p:spPr bwMode="auto">
            <a:xfrm flipV="1">
              <a:off x="3750" y="509"/>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92" name="Rectangle 61">
              <a:extLst>
                <a:ext uri="{FF2B5EF4-FFF2-40B4-BE49-F238E27FC236}">
                  <a16:creationId xmlns:a16="http://schemas.microsoft.com/office/drawing/2014/main" id="{5E63C160-3F88-4407-8E02-18BE1F35044B}"/>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93" name="Rectangle 63">
              <a:extLst>
                <a:ext uri="{FF2B5EF4-FFF2-40B4-BE49-F238E27FC236}">
                  <a16:creationId xmlns:a16="http://schemas.microsoft.com/office/drawing/2014/main" id="{6A8F5C27-FB2F-4F1C-A52C-7BEABF8F3D7A}"/>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grpSp>
        <p:nvGrpSpPr>
          <p:cNvPr id="194" name="Group 78">
            <a:extLst>
              <a:ext uri="{FF2B5EF4-FFF2-40B4-BE49-F238E27FC236}">
                <a16:creationId xmlns:a16="http://schemas.microsoft.com/office/drawing/2014/main" id="{46423BFE-2393-4C58-B948-1086A1B45F57}"/>
              </a:ext>
            </a:extLst>
          </p:cNvPr>
          <p:cNvGrpSpPr>
            <a:grpSpLocks/>
          </p:cNvGrpSpPr>
          <p:nvPr/>
        </p:nvGrpSpPr>
        <p:grpSpPr bwMode="auto">
          <a:xfrm>
            <a:off x="218894" y="1404782"/>
            <a:ext cx="568510" cy="1532507"/>
            <a:chOff x="3750" y="164"/>
            <a:chExt cx="598" cy="1300"/>
          </a:xfrm>
        </p:grpSpPr>
        <p:sp>
          <p:nvSpPr>
            <p:cNvPr id="195" name="AutoShape 79">
              <a:extLst>
                <a:ext uri="{FF2B5EF4-FFF2-40B4-BE49-F238E27FC236}">
                  <a16:creationId xmlns:a16="http://schemas.microsoft.com/office/drawing/2014/main" id="{1B417548-FB8C-4FEB-A8E6-2E35686BA583}"/>
                </a:ext>
              </a:extLst>
            </p:cNvPr>
            <p:cNvSpPr>
              <a:spLocks noChangeArrowheads="1"/>
            </p:cNvSpPr>
            <p:nvPr/>
          </p:nvSpPr>
          <p:spPr bwMode="auto">
            <a:xfrm flipV="1">
              <a:off x="3750" y="509"/>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96" name="Rectangle 80">
              <a:extLst>
                <a:ext uri="{FF2B5EF4-FFF2-40B4-BE49-F238E27FC236}">
                  <a16:creationId xmlns:a16="http://schemas.microsoft.com/office/drawing/2014/main" id="{BF38D758-0865-4F1C-88E9-4EA44F0BD7D6}"/>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97" name="Rectangle 81">
              <a:extLst>
                <a:ext uri="{FF2B5EF4-FFF2-40B4-BE49-F238E27FC236}">
                  <a16:creationId xmlns:a16="http://schemas.microsoft.com/office/drawing/2014/main" id="{44DB9493-A12A-4E57-A2BA-A2D64E464688}"/>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grpSp>
        <p:nvGrpSpPr>
          <p:cNvPr id="198" name="グループ化 197">
            <a:extLst>
              <a:ext uri="{FF2B5EF4-FFF2-40B4-BE49-F238E27FC236}">
                <a16:creationId xmlns:a16="http://schemas.microsoft.com/office/drawing/2014/main" id="{B6F88D48-2AB8-49B2-87E5-D22F6F903D01}"/>
              </a:ext>
            </a:extLst>
          </p:cNvPr>
          <p:cNvGrpSpPr/>
          <p:nvPr/>
        </p:nvGrpSpPr>
        <p:grpSpPr>
          <a:xfrm rot="496970">
            <a:off x="620865" y="895660"/>
            <a:ext cx="1787870" cy="1538211"/>
            <a:chOff x="2343985" y="433455"/>
            <a:chExt cx="2239101" cy="1926432"/>
          </a:xfrm>
        </p:grpSpPr>
        <p:grpSp>
          <p:nvGrpSpPr>
            <p:cNvPr id="199" name="Group 224">
              <a:extLst>
                <a:ext uri="{FF2B5EF4-FFF2-40B4-BE49-F238E27FC236}">
                  <a16:creationId xmlns:a16="http://schemas.microsoft.com/office/drawing/2014/main" id="{E2D90421-6158-4514-A00D-7683A1A0246C}"/>
                </a:ext>
              </a:extLst>
            </p:cNvPr>
            <p:cNvGrpSpPr>
              <a:grpSpLocks/>
            </p:cNvGrpSpPr>
            <p:nvPr/>
          </p:nvGrpSpPr>
          <p:grpSpPr bwMode="auto">
            <a:xfrm>
              <a:off x="2394397" y="1135924"/>
              <a:ext cx="2188689" cy="1223963"/>
              <a:chOff x="565" y="618"/>
              <a:chExt cx="1145" cy="612"/>
            </a:xfrm>
          </p:grpSpPr>
          <p:sp>
            <p:nvSpPr>
              <p:cNvPr id="207" name="AutoShape 225">
                <a:extLst>
                  <a:ext uri="{FF2B5EF4-FFF2-40B4-BE49-F238E27FC236}">
                    <a16:creationId xmlns:a16="http://schemas.microsoft.com/office/drawing/2014/main" id="{295E15D8-8C51-49A4-A488-B3CD793B4B0C}"/>
                  </a:ext>
                </a:extLst>
              </p:cNvPr>
              <p:cNvSpPr>
                <a:spLocks noChangeArrowheads="1"/>
              </p:cNvSpPr>
              <p:nvPr/>
            </p:nvSpPr>
            <p:spPr bwMode="auto">
              <a:xfrm>
                <a:off x="565" y="634"/>
                <a:ext cx="1145" cy="596"/>
              </a:xfrm>
              <a:custGeom>
                <a:avLst/>
                <a:gdLst>
                  <a:gd name="G0" fmla="+- 1629 0 0"/>
                  <a:gd name="G1" fmla="+- 21600 0 1629"/>
                  <a:gd name="G2" fmla="*/ 1629 1 2"/>
                  <a:gd name="G3" fmla="+- 21600 0 G2"/>
                  <a:gd name="G4" fmla="+/ 1629 21600 2"/>
                  <a:gd name="G5" fmla="+/ G1 0 2"/>
                  <a:gd name="G6" fmla="*/ 21600 21600 1629"/>
                  <a:gd name="G7" fmla="*/ G6 1 2"/>
                  <a:gd name="G8" fmla="+- 21600 0 G7"/>
                  <a:gd name="G9" fmla="*/ 21600 1 2"/>
                  <a:gd name="G10" fmla="+- 1629 0 G9"/>
                  <a:gd name="G11" fmla="?: G10 G8 0"/>
                  <a:gd name="G12" fmla="?: G10 G7 21600"/>
                  <a:gd name="T0" fmla="*/ 20785 w 21600"/>
                  <a:gd name="T1" fmla="*/ 10800 h 21600"/>
                  <a:gd name="T2" fmla="*/ 10800 w 21600"/>
                  <a:gd name="T3" fmla="*/ 21600 h 21600"/>
                  <a:gd name="T4" fmla="*/ 815 w 21600"/>
                  <a:gd name="T5" fmla="*/ 10800 h 21600"/>
                  <a:gd name="T6" fmla="*/ 10800 w 21600"/>
                  <a:gd name="T7" fmla="*/ 0 h 21600"/>
                  <a:gd name="T8" fmla="*/ 2615 w 21600"/>
                  <a:gd name="T9" fmla="*/ 2615 h 21600"/>
                  <a:gd name="T10" fmla="*/ 18985 w 21600"/>
                  <a:gd name="T11" fmla="*/ 18985 h 21600"/>
                </a:gdLst>
                <a:ahLst/>
                <a:cxnLst>
                  <a:cxn ang="0">
                    <a:pos x="T0" y="T1"/>
                  </a:cxn>
                  <a:cxn ang="0">
                    <a:pos x="T2" y="T3"/>
                  </a:cxn>
                  <a:cxn ang="0">
                    <a:pos x="T4" y="T5"/>
                  </a:cxn>
                  <a:cxn ang="0">
                    <a:pos x="T6" y="T7"/>
                  </a:cxn>
                </a:cxnLst>
                <a:rect l="T8" t="T9" r="T10" b="T11"/>
                <a:pathLst>
                  <a:path w="21600" h="21600">
                    <a:moveTo>
                      <a:pt x="0" y="0"/>
                    </a:moveTo>
                    <a:lnTo>
                      <a:pt x="1629" y="21600"/>
                    </a:lnTo>
                    <a:lnTo>
                      <a:pt x="19971" y="21600"/>
                    </a:lnTo>
                    <a:lnTo>
                      <a:pt x="21600" y="0"/>
                    </a:lnTo>
                    <a:close/>
                  </a:path>
                </a:pathLst>
              </a:custGeom>
              <a:pattFill prst="smGrid">
                <a:fgClr>
                  <a:schemeClr val="tx1"/>
                </a:fgClr>
                <a:bgClr>
                  <a:schemeClr val="bg1">
                    <a:lumMod val="75000"/>
                    <a:lumOff val="25000"/>
                  </a:schemeClr>
                </a:bgClr>
              </a:patt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208" name="Rectangle 226">
                <a:extLst>
                  <a:ext uri="{FF2B5EF4-FFF2-40B4-BE49-F238E27FC236}">
                    <a16:creationId xmlns:a16="http://schemas.microsoft.com/office/drawing/2014/main" id="{D95D7542-616F-469C-B45D-7B747D76756B}"/>
                  </a:ext>
                </a:extLst>
              </p:cNvPr>
              <p:cNvSpPr>
                <a:spLocks noChangeArrowheads="1"/>
              </p:cNvSpPr>
              <p:nvPr/>
            </p:nvSpPr>
            <p:spPr bwMode="auto">
              <a:xfrm>
                <a:off x="951" y="618"/>
                <a:ext cx="514" cy="18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dirty="0"/>
              </a:p>
            </p:txBody>
          </p:sp>
          <p:sp>
            <p:nvSpPr>
              <p:cNvPr id="209" name="AutoShape 227">
                <a:extLst>
                  <a:ext uri="{FF2B5EF4-FFF2-40B4-BE49-F238E27FC236}">
                    <a16:creationId xmlns:a16="http://schemas.microsoft.com/office/drawing/2014/main" id="{E1BF517E-F440-4137-8381-825430F8C5E4}"/>
                  </a:ext>
                </a:extLst>
              </p:cNvPr>
              <p:cNvSpPr>
                <a:spLocks noChangeArrowheads="1"/>
              </p:cNvSpPr>
              <p:nvPr/>
            </p:nvSpPr>
            <p:spPr bwMode="auto">
              <a:xfrm>
                <a:off x="641" y="625"/>
                <a:ext cx="944" cy="561"/>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solidFill>
                <a:schemeClr val="tx1"/>
              </a:soli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grpSp>
        <p:grpSp>
          <p:nvGrpSpPr>
            <p:cNvPr id="200" name="Group 199">
              <a:extLst>
                <a:ext uri="{FF2B5EF4-FFF2-40B4-BE49-F238E27FC236}">
                  <a16:creationId xmlns:a16="http://schemas.microsoft.com/office/drawing/2014/main" id="{B1DE9D81-94DF-425B-862B-E4F9C8414FD4}"/>
                </a:ext>
              </a:extLst>
            </p:cNvPr>
            <p:cNvGrpSpPr>
              <a:grpSpLocks/>
            </p:cNvGrpSpPr>
            <p:nvPr/>
          </p:nvGrpSpPr>
          <p:grpSpPr bwMode="auto">
            <a:xfrm>
              <a:off x="2343985" y="433455"/>
              <a:ext cx="2238375" cy="1819275"/>
              <a:chOff x="516" y="0"/>
              <a:chExt cx="1880" cy="1528"/>
            </a:xfrm>
          </p:grpSpPr>
          <p:sp>
            <p:nvSpPr>
              <p:cNvPr id="201" name="AutoShape 179">
                <a:extLst>
                  <a:ext uri="{FF2B5EF4-FFF2-40B4-BE49-F238E27FC236}">
                    <a16:creationId xmlns:a16="http://schemas.microsoft.com/office/drawing/2014/main" id="{D5BD0C67-F1E9-4E49-A215-6A7EB26912B7}"/>
                  </a:ext>
                </a:extLst>
              </p:cNvPr>
              <p:cNvSpPr>
                <a:spLocks noChangeArrowheads="1"/>
              </p:cNvSpPr>
              <p:nvPr/>
            </p:nvSpPr>
            <p:spPr bwMode="auto">
              <a:xfrm>
                <a:off x="697" y="539"/>
                <a:ext cx="1485" cy="989"/>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gradFill rotWithShape="1">
                <a:gsLst>
                  <a:gs pos="0">
                    <a:srgbClr val="C0C0C0"/>
                  </a:gs>
                  <a:gs pos="50000">
                    <a:srgbClr val="C0C0C0">
                      <a:gamma/>
                      <a:tint val="0"/>
                      <a:invGamma/>
                    </a:srgbClr>
                  </a:gs>
                  <a:gs pos="100000">
                    <a:srgbClr val="C0C0C0"/>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02" name="Rectangle 180">
                <a:extLst>
                  <a:ext uri="{FF2B5EF4-FFF2-40B4-BE49-F238E27FC236}">
                    <a16:creationId xmlns:a16="http://schemas.microsoft.com/office/drawing/2014/main" id="{C3ADA80C-E42D-476C-BEFD-C7D2258DF069}"/>
                  </a:ext>
                </a:extLst>
              </p:cNvPr>
              <p:cNvSpPr>
                <a:spLocks noChangeArrowheads="1"/>
              </p:cNvSpPr>
              <p:nvPr/>
            </p:nvSpPr>
            <p:spPr bwMode="auto">
              <a:xfrm>
                <a:off x="760" y="181"/>
                <a:ext cx="1352" cy="277"/>
              </a:xfrm>
              <a:prstGeom prst="rect">
                <a:avLst/>
              </a:prstGeom>
              <a:gradFill rotWithShape="1">
                <a:gsLst>
                  <a:gs pos="0">
                    <a:srgbClr val="808080">
                      <a:gamma/>
                      <a:tint val="0"/>
                      <a:invGamma/>
                    </a:srgbClr>
                  </a:gs>
                  <a:gs pos="50000">
                    <a:srgbClr val="808080"/>
                  </a:gs>
                  <a:gs pos="100000">
                    <a:srgbClr val="80808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03" name="Rectangle 181">
                <a:extLst>
                  <a:ext uri="{FF2B5EF4-FFF2-40B4-BE49-F238E27FC236}">
                    <a16:creationId xmlns:a16="http://schemas.microsoft.com/office/drawing/2014/main" id="{8413E9B8-6CC6-438C-B871-6FC5A7BDDDB9}"/>
                  </a:ext>
                </a:extLst>
              </p:cNvPr>
              <p:cNvSpPr>
                <a:spLocks noChangeArrowheads="1"/>
              </p:cNvSpPr>
              <p:nvPr/>
            </p:nvSpPr>
            <p:spPr bwMode="auto">
              <a:xfrm flipV="1">
                <a:off x="1278" y="0"/>
                <a:ext cx="289" cy="182"/>
              </a:xfrm>
              <a:prstGeom prst="rect">
                <a:avLst/>
              </a:prstGeom>
              <a:gradFill rotWithShape="1">
                <a:gsLst>
                  <a:gs pos="0">
                    <a:srgbClr val="808080">
                      <a:gamma/>
                      <a:tint val="0"/>
                      <a:invGamma/>
                    </a:srgbClr>
                  </a:gs>
                  <a:gs pos="50000">
                    <a:srgbClr val="808080"/>
                  </a:gs>
                  <a:gs pos="100000">
                    <a:srgbClr val="808080">
                      <a:gamma/>
                      <a:tint val="0"/>
                      <a:invGamma/>
                    </a:srgbClr>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04" name="Rectangle 182">
                <a:extLst>
                  <a:ext uri="{FF2B5EF4-FFF2-40B4-BE49-F238E27FC236}">
                    <a16:creationId xmlns:a16="http://schemas.microsoft.com/office/drawing/2014/main" id="{6C107904-2965-494A-9EE3-27993E5FF9A8}"/>
                  </a:ext>
                </a:extLst>
              </p:cNvPr>
              <p:cNvSpPr>
                <a:spLocks noChangeArrowheads="1"/>
              </p:cNvSpPr>
              <p:nvPr/>
            </p:nvSpPr>
            <p:spPr bwMode="auto">
              <a:xfrm>
                <a:off x="516" y="446"/>
                <a:ext cx="1880" cy="144"/>
              </a:xfrm>
              <a:prstGeom prst="rect">
                <a:avLst/>
              </a:prstGeom>
              <a:gradFill rotWithShape="1">
                <a:gsLst>
                  <a:gs pos="0">
                    <a:srgbClr val="C0C0C0">
                      <a:gamma/>
                      <a:tint val="0"/>
                      <a:invGamma/>
                    </a:srgbClr>
                  </a:gs>
                  <a:gs pos="50000">
                    <a:srgbClr val="C0C0C0"/>
                  </a:gs>
                  <a:gs pos="100000">
                    <a:srgbClr val="C0C0C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05" name="Freeform 183">
                <a:extLst>
                  <a:ext uri="{FF2B5EF4-FFF2-40B4-BE49-F238E27FC236}">
                    <a16:creationId xmlns:a16="http://schemas.microsoft.com/office/drawing/2014/main" id="{959B2856-01D5-4E56-A01A-FF8D926D67AA}"/>
                  </a:ext>
                </a:extLst>
              </p:cNvPr>
              <p:cNvSpPr>
                <a:spLocks/>
              </p:cNvSpPr>
              <p:nvPr/>
            </p:nvSpPr>
            <p:spPr bwMode="auto">
              <a:xfrm>
                <a:off x="1686" y="75"/>
                <a:ext cx="258" cy="614"/>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sp>
            <p:nvSpPr>
              <p:cNvPr id="206" name="Freeform 184">
                <a:extLst>
                  <a:ext uri="{FF2B5EF4-FFF2-40B4-BE49-F238E27FC236}">
                    <a16:creationId xmlns:a16="http://schemas.microsoft.com/office/drawing/2014/main" id="{321D05C9-E78B-4571-A0DD-8A2184B10FB4}"/>
                  </a:ext>
                </a:extLst>
              </p:cNvPr>
              <p:cNvSpPr>
                <a:spLocks/>
              </p:cNvSpPr>
              <p:nvPr/>
            </p:nvSpPr>
            <p:spPr bwMode="auto">
              <a:xfrm>
                <a:off x="886" y="79"/>
                <a:ext cx="255" cy="613"/>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grpSp>
      </p:grpSp>
      <p:grpSp>
        <p:nvGrpSpPr>
          <p:cNvPr id="210" name="グループ化 209">
            <a:extLst>
              <a:ext uri="{FF2B5EF4-FFF2-40B4-BE49-F238E27FC236}">
                <a16:creationId xmlns:a16="http://schemas.microsoft.com/office/drawing/2014/main" id="{EB58EC02-7D21-4CAD-8625-9681E8B83B99}"/>
              </a:ext>
            </a:extLst>
          </p:cNvPr>
          <p:cNvGrpSpPr/>
          <p:nvPr/>
        </p:nvGrpSpPr>
        <p:grpSpPr>
          <a:xfrm>
            <a:off x="275491" y="2768308"/>
            <a:ext cx="2787943" cy="461665"/>
            <a:chOff x="383535" y="649793"/>
            <a:chExt cx="2787943" cy="461665"/>
          </a:xfrm>
        </p:grpSpPr>
        <p:sp>
          <p:nvSpPr>
            <p:cNvPr id="211" name="テキスト ボックス 210">
              <a:extLst>
                <a:ext uri="{FF2B5EF4-FFF2-40B4-BE49-F238E27FC236}">
                  <a16:creationId xmlns:a16="http://schemas.microsoft.com/office/drawing/2014/main" id="{4E27F2ED-F9CD-4AAA-A72D-9FC5B142E7AF}"/>
                </a:ext>
              </a:extLst>
            </p:cNvPr>
            <p:cNvSpPr txBox="1"/>
            <p:nvPr/>
          </p:nvSpPr>
          <p:spPr>
            <a:xfrm>
              <a:off x="383535" y="649793"/>
              <a:ext cx="2787943" cy="461665"/>
            </a:xfrm>
            <a:prstGeom prst="rect">
              <a:avLst/>
            </a:prstGeom>
            <a:noFill/>
          </p:spPr>
          <p:txBody>
            <a:bodyPr wrap="none" rtlCol="0">
              <a:spAutoFit/>
            </a:bodyPr>
            <a:lstStyle/>
            <a:p>
              <a:pPr algn="ctr"/>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真っすぐセットできない</a:t>
              </a:r>
            </a:p>
          </p:txBody>
        </p:sp>
        <p:sp>
          <p:nvSpPr>
            <p:cNvPr id="212" name="テキスト ボックス 211">
              <a:extLst>
                <a:ext uri="{FF2B5EF4-FFF2-40B4-BE49-F238E27FC236}">
                  <a16:creationId xmlns:a16="http://schemas.microsoft.com/office/drawing/2014/main" id="{40F26DC4-0620-485E-9F79-9BBC83A7AA11}"/>
                </a:ext>
              </a:extLst>
            </p:cNvPr>
            <p:cNvSpPr txBox="1"/>
            <p:nvPr/>
          </p:nvSpPr>
          <p:spPr>
            <a:xfrm>
              <a:off x="383535" y="649793"/>
              <a:ext cx="2787943" cy="461665"/>
            </a:xfrm>
            <a:prstGeom prst="rect">
              <a:avLst/>
            </a:prstGeom>
            <a:noFill/>
          </p:spPr>
          <p:txBody>
            <a:bodyPr wrap="none" rtlCol="0">
              <a:spAutoFit/>
            </a:bodyPr>
            <a:lstStyle/>
            <a:p>
              <a:pPr algn="ctr"/>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真っすぐセットできない</a:t>
              </a:r>
            </a:p>
          </p:txBody>
        </p:sp>
        <p:sp>
          <p:nvSpPr>
            <p:cNvPr id="213" name="テキスト ボックス 212">
              <a:extLst>
                <a:ext uri="{FF2B5EF4-FFF2-40B4-BE49-F238E27FC236}">
                  <a16:creationId xmlns:a16="http://schemas.microsoft.com/office/drawing/2014/main" id="{21A49F0B-7937-4787-925A-29974A1454D0}"/>
                </a:ext>
              </a:extLst>
            </p:cNvPr>
            <p:cNvSpPr txBox="1"/>
            <p:nvPr/>
          </p:nvSpPr>
          <p:spPr>
            <a:xfrm>
              <a:off x="383535" y="649793"/>
              <a:ext cx="2787943" cy="461665"/>
            </a:xfrm>
            <a:prstGeom prst="rect">
              <a:avLst/>
            </a:prstGeom>
            <a:noFill/>
          </p:spPr>
          <p:txBody>
            <a:bodyPr wrap="none" rtlCol="0">
              <a:spAutoFit/>
            </a:bodyPr>
            <a:lstStyle/>
            <a:p>
              <a:pPr algn="ctr"/>
              <a:r>
                <a:rPr lang="ja-JP" altLang="en-US" sz="2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真っすぐセットできない</a:t>
              </a:r>
            </a:p>
          </p:txBody>
        </p:sp>
      </p:grpSp>
      <p:grpSp>
        <p:nvGrpSpPr>
          <p:cNvPr id="67" name="グループ化 66">
            <a:extLst>
              <a:ext uri="{FF2B5EF4-FFF2-40B4-BE49-F238E27FC236}">
                <a16:creationId xmlns:a16="http://schemas.microsoft.com/office/drawing/2014/main" id="{B42F717E-0614-4FEE-B0D2-DD846FDE58A9}"/>
              </a:ext>
            </a:extLst>
          </p:cNvPr>
          <p:cNvGrpSpPr/>
          <p:nvPr/>
        </p:nvGrpSpPr>
        <p:grpSpPr>
          <a:xfrm>
            <a:off x="5409988" y="3393665"/>
            <a:ext cx="3105337" cy="531035"/>
            <a:chOff x="1091916" y="4282770"/>
            <a:chExt cx="3105337" cy="531035"/>
          </a:xfrm>
        </p:grpSpPr>
        <p:sp>
          <p:nvSpPr>
            <p:cNvPr id="69" name="テキスト ボックス 68">
              <a:extLst>
                <a:ext uri="{FF2B5EF4-FFF2-40B4-BE49-F238E27FC236}">
                  <a16:creationId xmlns:a16="http://schemas.microsoft.com/office/drawing/2014/main" id="{3EB354B9-5D90-498E-9994-B05D559C823C}"/>
                </a:ext>
              </a:extLst>
            </p:cNvPr>
            <p:cNvSpPr txBox="1"/>
            <p:nvPr/>
          </p:nvSpPr>
          <p:spPr>
            <a:xfrm>
              <a:off x="1091916" y="4282770"/>
              <a:ext cx="3105337" cy="523220"/>
            </a:xfrm>
            <a:prstGeom prst="rect">
              <a:avLst/>
            </a:prstGeom>
            <a:noFill/>
          </p:spPr>
          <p:txBody>
            <a:bodyPr wrap="none" rtlCol="0">
              <a:spAutoFit/>
            </a:bodyPr>
            <a:lstStyle/>
            <a:p>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モーションキャプチャー</a:t>
              </a:r>
              <a:endPar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69">
              <a:extLst>
                <a:ext uri="{FF2B5EF4-FFF2-40B4-BE49-F238E27FC236}">
                  <a16:creationId xmlns:a16="http://schemas.microsoft.com/office/drawing/2014/main" id="{718E64AD-A822-4340-8631-7198307686EB}"/>
                </a:ext>
              </a:extLst>
            </p:cNvPr>
            <p:cNvSpPr txBox="1"/>
            <p:nvPr/>
          </p:nvSpPr>
          <p:spPr>
            <a:xfrm>
              <a:off x="1091916" y="4290585"/>
              <a:ext cx="3105337" cy="523220"/>
            </a:xfrm>
            <a:prstGeom prst="rect">
              <a:avLst/>
            </a:prstGeom>
            <a:noFill/>
          </p:spPr>
          <p:txBody>
            <a:bodyPr wrap="none" rtlCol="0">
              <a:spAutoFit/>
            </a:bodyPr>
            <a:lstStyle/>
            <a:p>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モーションキャプチャー</a:t>
              </a:r>
              <a:endPar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a:extLst>
                <a:ext uri="{FF2B5EF4-FFF2-40B4-BE49-F238E27FC236}">
                  <a16:creationId xmlns:a16="http://schemas.microsoft.com/office/drawing/2014/main" id="{48AB17F1-435E-4994-A000-4F68AAECBD6A}"/>
                </a:ext>
              </a:extLst>
            </p:cNvPr>
            <p:cNvSpPr txBox="1"/>
            <p:nvPr/>
          </p:nvSpPr>
          <p:spPr>
            <a:xfrm>
              <a:off x="1091916" y="4290585"/>
              <a:ext cx="3105337" cy="523220"/>
            </a:xfrm>
            <a:prstGeom prst="rect">
              <a:avLst/>
            </a:prstGeom>
            <a:noFill/>
          </p:spPr>
          <p:txBody>
            <a:bodyPr wrap="none" rtlCol="0">
              <a:spAutoFit/>
            </a:bodyPr>
            <a:lstStyle/>
            <a:p>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モーションキャプチャー</a:t>
              </a:r>
              <a:endPar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72" name="Picture 2" descr="モーションキャプチャの基礎知識：ノウハウ｜ノウハウ・事例集">
            <a:extLst>
              <a:ext uri="{FF2B5EF4-FFF2-40B4-BE49-F238E27FC236}">
                <a16:creationId xmlns:a16="http://schemas.microsoft.com/office/drawing/2014/main" id="{CCC051B7-5A98-44EA-8995-DD78B11B7AC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68728" y="3982030"/>
            <a:ext cx="3860173" cy="26173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nvGrpSpPr>
          <p:cNvPr id="73" name="グループ化 72">
            <a:extLst>
              <a:ext uri="{FF2B5EF4-FFF2-40B4-BE49-F238E27FC236}">
                <a16:creationId xmlns:a16="http://schemas.microsoft.com/office/drawing/2014/main" id="{9F453667-6F73-4B65-9897-513E76469E22}"/>
              </a:ext>
            </a:extLst>
          </p:cNvPr>
          <p:cNvGrpSpPr/>
          <p:nvPr/>
        </p:nvGrpSpPr>
        <p:grpSpPr>
          <a:xfrm>
            <a:off x="5178506" y="5768367"/>
            <a:ext cx="3932487" cy="707886"/>
            <a:chOff x="1236648" y="4387302"/>
            <a:chExt cx="3662850" cy="707886"/>
          </a:xfrm>
        </p:grpSpPr>
        <p:sp>
          <p:nvSpPr>
            <p:cNvPr id="74" name="テキスト ボックス 73">
              <a:extLst>
                <a:ext uri="{FF2B5EF4-FFF2-40B4-BE49-F238E27FC236}">
                  <a16:creationId xmlns:a16="http://schemas.microsoft.com/office/drawing/2014/main" id="{E32AD775-BDCE-4FF2-962E-B2135D86B37E}"/>
                </a:ext>
              </a:extLst>
            </p:cNvPr>
            <p:cNvSpPr txBox="1"/>
            <p:nvPr/>
          </p:nvSpPr>
          <p:spPr>
            <a:xfrm>
              <a:off x="1236648" y="4387302"/>
              <a:ext cx="3662850" cy="707886"/>
            </a:xfrm>
            <a:prstGeom prst="rect">
              <a:avLst/>
            </a:prstGeom>
            <a:noFill/>
          </p:spPr>
          <p:txBody>
            <a:bodyPr wrap="square" rtlCol="0">
              <a:spAutoFit/>
            </a:bodyPr>
            <a:lstStyle/>
            <a:p>
              <a:pPr algn="ctr"/>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動きをリアルタイムに取得し</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デジタルデータとして捉える技術</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テキスト ボックス 74">
              <a:extLst>
                <a:ext uri="{FF2B5EF4-FFF2-40B4-BE49-F238E27FC236}">
                  <a16:creationId xmlns:a16="http://schemas.microsoft.com/office/drawing/2014/main" id="{F495BAD9-5D90-4A61-88C1-F8FF879C2708}"/>
                </a:ext>
              </a:extLst>
            </p:cNvPr>
            <p:cNvSpPr txBox="1"/>
            <p:nvPr/>
          </p:nvSpPr>
          <p:spPr>
            <a:xfrm>
              <a:off x="1526307" y="4387302"/>
              <a:ext cx="3083531" cy="707886"/>
            </a:xfrm>
            <a:prstGeom prst="rect">
              <a:avLst/>
            </a:prstGeom>
            <a:noFill/>
          </p:spPr>
          <p:txBody>
            <a:bodyPr wrap="none" rtlCol="0">
              <a:spAutoFit/>
            </a:bodyPr>
            <a:lstStyle/>
            <a:p>
              <a:pPr algn="ctr"/>
              <a:r>
                <a:rPr lang="ja-JP" altLang="en-US"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動きをリアルタイムに取得し</a:t>
              </a:r>
              <a:endPar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デジタルデータとして捉える技術</a:t>
              </a:r>
              <a:endPar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92" name="図 91">
            <a:extLst>
              <a:ext uri="{FF2B5EF4-FFF2-40B4-BE49-F238E27FC236}">
                <a16:creationId xmlns:a16="http://schemas.microsoft.com/office/drawing/2014/main" id="{B46FB4D6-3B72-4AAA-8CE8-931C88043229}"/>
              </a:ext>
            </a:extLst>
          </p:cNvPr>
          <p:cNvPicPr>
            <a:picLocks noChangeAspect="1"/>
          </p:cNvPicPr>
          <p:nvPr/>
        </p:nvPicPr>
        <p:blipFill>
          <a:blip r:embed="rId8"/>
          <a:stretch>
            <a:fillRect/>
          </a:stretch>
        </p:blipFill>
        <p:spPr>
          <a:xfrm flipH="1">
            <a:off x="1090294" y="4840189"/>
            <a:ext cx="2960845" cy="1875153"/>
          </a:xfrm>
          <a:prstGeom prst="rect">
            <a:avLst/>
          </a:prstGeom>
        </p:spPr>
      </p:pic>
      <p:grpSp>
        <p:nvGrpSpPr>
          <p:cNvPr id="94" name="グループ化 93">
            <a:extLst>
              <a:ext uri="{FF2B5EF4-FFF2-40B4-BE49-F238E27FC236}">
                <a16:creationId xmlns:a16="http://schemas.microsoft.com/office/drawing/2014/main" id="{7E7637DE-FF1A-44B7-9B5D-7F0579D1096F}"/>
              </a:ext>
            </a:extLst>
          </p:cNvPr>
          <p:cNvGrpSpPr/>
          <p:nvPr/>
        </p:nvGrpSpPr>
        <p:grpSpPr>
          <a:xfrm>
            <a:off x="352122" y="6006920"/>
            <a:ext cx="2980303" cy="584775"/>
            <a:chOff x="287355" y="277986"/>
            <a:chExt cx="2980303" cy="584775"/>
          </a:xfrm>
        </p:grpSpPr>
        <p:sp>
          <p:nvSpPr>
            <p:cNvPr id="95" name="テキスト ボックス 94">
              <a:extLst>
                <a:ext uri="{FF2B5EF4-FFF2-40B4-BE49-F238E27FC236}">
                  <a16:creationId xmlns:a16="http://schemas.microsoft.com/office/drawing/2014/main" id="{02D0B336-657F-423F-81D5-504E5F176C9F}"/>
                </a:ext>
              </a:extLst>
            </p:cNvPr>
            <p:cNvSpPr txBox="1"/>
            <p:nvPr/>
          </p:nvSpPr>
          <p:spPr>
            <a:xfrm>
              <a:off x="287355" y="277986"/>
              <a:ext cx="2980303" cy="584775"/>
            </a:xfrm>
            <a:prstGeom prst="rect">
              <a:avLst/>
            </a:prstGeom>
            <a:noFill/>
          </p:spPr>
          <p:txBody>
            <a:bodyPr wrap="none" rtlCol="0">
              <a:spAutoFit/>
            </a:bodyPr>
            <a:lstStyle/>
            <a:p>
              <a:pPr algn="ct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違いが分からない</a:t>
              </a:r>
            </a:p>
          </p:txBody>
        </p:sp>
        <p:sp>
          <p:nvSpPr>
            <p:cNvPr id="96" name="テキスト ボックス 95">
              <a:extLst>
                <a:ext uri="{FF2B5EF4-FFF2-40B4-BE49-F238E27FC236}">
                  <a16:creationId xmlns:a16="http://schemas.microsoft.com/office/drawing/2014/main" id="{86A5E688-D6A4-467C-994B-BA3DB15C8F57}"/>
                </a:ext>
              </a:extLst>
            </p:cNvPr>
            <p:cNvSpPr txBox="1"/>
            <p:nvPr/>
          </p:nvSpPr>
          <p:spPr>
            <a:xfrm>
              <a:off x="287355" y="277986"/>
              <a:ext cx="2980303" cy="584775"/>
            </a:xfrm>
            <a:prstGeom prst="rect">
              <a:avLst/>
            </a:prstGeom>
            <a:noFill/>
          </p:spPr>
          <p:txBody>
            <a:bodyPr wrap="none" rtlCol="0">
              <a:spAutoFit/>
            </a:bodyPr>
            <a:lstStyle/>
            <a:p>
              <a:pPr algn="ct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違いが分からない</a:t>
              </a:r>
            </a:p>
          </p:txBody>
        </p:sp>
        <p:sp>
          <p:nvSpPr>
            <p:cNvPr id="97" name="テキスト ボックス 96">
              <a:extLst>
                <a:ext uri="{FF2B5EF4-FFF2-40B4-BE49-F238E27FC236}">
                  <a16:creationId xmlns:a16="http://schemas.microsoft.com/office/drawing/2014/main" id="{451E8155-2CC0-4DB0-BE32-FEE85FF4993D}"/>
                </a:ext>
              </a:extLst>
            </p:cNvPr>
            <p:cNvSpPr txBox="1"/>
            <p:nvPr/>
          </p:nvSpPr>
          <p:spPr>
            <a:xfrm>
              <a:off x="287355" y="277986"/>
              <a:ext cx="2980303" cy="584775"/>
            </a:xfrm>
            <a:prstGeom prst="rect">
              <a:avLst/>
            </a:prstGeom>
            <a:noFill/>
          </p:spPr>
          <p:txBody>
            <a:bodyPr wrap="none" rtlCol="0">
              <a:spAutoFit/>
            </a:bodyPr>
            <a:lstStyle/>
            <a:p>
              <a:pPr algn="ctr"/>
              <a:r>
                <a:rPr lang="ja-JP" altLang="en-US"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違いが分からない</a:t>
              </a:r>
            </a:p>
          </p:txBody>
        </p:sp>
      </p:grpSp>
      <p:grpSp>
        <p:nvGrpSpPr>
          <p:cNvPr id="62" name="グループ化 61">
            <a:extLst>
              <a:ext uri="{FF2B5EF4-FFF2-40B4-BE49-F238E27FC236}">
                <a16:creationId xmlns:a16="http://schemas.microsoft.com/office/drawing/2014/main" id="{85976CF0-0F8B-4DDF-8583-8D1AFB6EEC62}"/>
              </a:ext>
            </a:extLst>
          </p:cNvPr>
          <p:cNvGrpSpPr/>
          <p:nvPr/>
        </p:nvGrpSpPr>
        <p:grpSpPr>
          <a:xfrm>
            <a:off x="115582" y="3729386"/>
            <a:ext cx="646331" cy="377147"/>
            <a:chOff x="1091916" y="4282770"/>
            <a:chExt cx="646331" cy="377147"/>
          </a:xfrm>
        </p:grpSpPr>
        <p:sp>
          <p:nvSpPr>
            <p:cNvPr id="63" name="テキスト ボックス 62">
              <a:extLst>
                <a:ext uri="{FF2B5EF4-FFF2-40B4-BE49-F238E27FC236}">
                  <a16:creationId xmlns:a16="http://schemas.microsoft.com/office/drawing/2014/main" id="{0EF88315-44C6-4143-9EBF-07550E30762E}"/>
                </a:ext>
              </a:extLst>
            </p:cNvPr>
            <p:cNvSpPr txBox="1"/>
            <p:nvPr/>
          </p:nvSpPr>
          <p:spPr>
            <a:xfrm>
              <a:off x="1091916" y="4282770"/>
              <a:ext cx="646331" cy="369332"/>
            </a:xfrm>
            <a:prstGeom prst="rect">
              <a:avLst/>
            </a:prstGeom>
            <a:noFill/>
          </p:spPr>
          <p:txBody>
            <a:bodyPr wrap="none" rtlCol="0">
              <a:spAutoFit/>
            </a:bodyPr>
            <a:lstStyle/>
            <a:p>
              <a:r>
                <a:rPr lang="ja-JP" altLang="en-US"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新人</a:t>
              </a:r>
              <a:endParaRPr lang="en-US" altLang="ja-JP"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a:extLst>
                <a:ext uri="{FF2B5EF4-FFF2-40B4-BE49-F238E27FC236}">
                  <a16:creationId xmlns:a16="http://schemas.microsoft.com/office/drawing/2014/main" id="{030EB20B-CF54-4E58-AC2A-823540B73996}"/>
                </a:ext>
              </a:extLst>
            </p:cNvPr>
            <p:cNvSpPr txBox="1"/>
            <p:nvPr/>
          </p:nvSpPr>
          <p:spPr>
            <a:xfrm>
              <a:off x="1091916" y="4290585"/>
              <a:ext cx="646331" cy="369332"/>
            </a:xfrm>
            <a:prstGeom prst="rect">
              <a:avLst/>
            </a:prstGeom>
            <a:noFill/>
          </p:spPr>
          <p:txBody>
            <a:bodyPr wrap="none" rtlCol="0">
              <a:spAutoFit/>
            </a:bodyPr>
            <a:lstStyle/>
            <a:p>
              <a:r>
                <a:rPr lang="ja-JP" altLang="en-US"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新人</a:t>
              </a:r>
              <a:endParaRPr lang="en-US" altLang="ja-JP"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テキスト ボックス 64">
              <a:extLst>
                <a:ext uri="{FF2B5EF4-FFF2-40B4-BE49-F238E27FC236}">
                  <a16:creationId xmlns:a16="http://schemas.microsoft.com/office/drawing/2014/main" id="{9D2E44AA-C554-481A-B95F-64BCC22F5F87}"/>
                </a:ext>
              </a:extLst>
            </p:cNvPr>
            <p:cNvSpPr txBox="1"/>
            <p:nvPr/>
          </p:nvSpPr>
          <p:spPr>
            <a:xfrm>
              <a:off x="1091916" y="4290585"/>
              <a:ext cx="646331" cy="369332"/>
            </a:xfrm>
            <a:prstGeom prst="rect">
              <a:avLst/>
            </a:prstGeom>
            <a:noFill/>
          </p:spPr>
          <p:txBody>
            <a:bodyPr wrap="none" rtlCol="0">
              <a:spAutoFit/>
            </a:bodyPr>
            <a:lstStyle/>
            <a:p>
              <a:r>
                <a:rPr lang="ja-JP" altLang="en-US"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新人</a:t>
              </a:r>
              <a:endParaRPr lang="en-US" altLang="ja-JP"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66" name="グループ化 65">
            <a:extLst>
              <a:ext uri="{FF2B5EF4-FFF2-40B4-BE49-F238E27FC236}">
                <a16:creationId xmlns:a16="http://schemas.microsoft.com/office/drawing/2014/main" id="{16811A61-9FAD-4E15-89F0-5CE845987904}"/>
              </a:ext>
            </a:extLst>
          </p:cNvPr>
          <p:cNvGrpSpPr/>
          <p:nvPr/>
        </p:nvGrpSpPr>
        <p:grpSpPr>
          <a:xfrm>
            <a:off x="1088012" y="4879443"/>
            <a:ext cx="904415" cy="369332"/>
            <a:chOff x="1091916" y="3660175"/>
            <a:chExt cx="904415" cy="369332"/>
          </a:xfrm>
        </p:grpSpPr>
        <p:sp>
          <p:nvSpPr>
            <p:cNvPr id="68" name="テキスト ボックス 67">
              <a:extLst>
                <a:ext uri="{FF2B5EF4-FFF2-40B4-BE49-F238E27FC236}">
                  <a16:creationId xmlns:a16="http://schemas.microsoft.com/office/drawing/2014/main" id="{0103212E-F5C0-4086-960C-6F93315340D1}"/>
                </a:ext>
              </a:extLst>
            </p:cNvPr>
            <p:cNvSpPr txBox="1"/>
            <p:nvPr/>
          </p:nvSpPr>
          <p:spPr>
            <a:xfrm>
              <a:off x="1091916" y="3660175"/>
              <a:ext cx="904415" cy="369332"/>
            </a:xfrm>
            <a:prstGeom prst="rect">
              <a:avLst/>
            </a:prstGeom>
            <a:noFill/>
          </p:spPr>
          <p:txBody>
            <a:bodyPr wrap="none" rtlCol="0">
              <a:spAutoFit/>
            </a:bodyPr>
            <a:lstStyle/>
            <a:p>
              <a:r>
                <a:rPr lang="ja-JP" altLang="en-US"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ベテラン</a:t>
              </a:r>
              <a:endParaRPr lang="en-US" altLang="ja-JP"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6" name="テキスト ボックス 75">
              <a:extLst>
                <a:ext uri="{FF2B5EF4-FFF2-40B4-BE49-F238E27FC236}">
                  <a16:creationId xmlns:a16="http://schemas.microsoft.com/office/drawing/2014/main" id="{C85D5CAC-4D76-4359-B4A6-0C1E3FCB150A}"/>
                </a:ext>
              </a:extLst>
            </p:cNvPr>
            <p:cNvSpPr txBox="1"/>
            <p:nvPr/>
          </p:nvSpPr>
          <p:spPr>
            <a:xfrm>
              <a:off x="1091916" y="3660175"/>
              <a:ext cx="904415" cy="369332"/>
            </a:xfrm>
            <a:prstGeom prst="rect">
              <a:avLst/>
            </a:prstGeom>
            <a:noFill/>
          </p:spPr>
          <p:txBody>
            <a:bodyPr wrap="none" rtlCol="0">
              <a:spAutoFit/>
            </a:bodyPr>
            <a:lstStyle/>
            <a:p>
              <a:r>
                <a:rPr lang="ja-JP" altLang="en-US"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ベテラン</a:t>
              </a:r>
              <a:endParaRPr lang="en-US" altLang="ja-JP"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a:extLst>
                <a:ext uri="{FF2B5EF4-FFF2-40B4-BE49-F238E27FC236}">
                  <a16:creationId xmlns:a16="http://schemas.microsoft.com/office/drawing/2014/main" id="{FF15F5F9-EB2A-4F6E-B20F-4F20BACABDE2}"/>
                </a:ext>
              </a:extLst>
            </p:cNvPr>
            <p:cNvSpPr txBox="1"/>
            <p:nvPr/>
          </p:nvSpPr>
          <p:spPr>
            <a:xfrm>
              <a:off x="1091916" y="3660175"/>
              <a:ext cx="881973" cy="369332"/>
            </a:xfrm>
            <a:prstGeom prst="rect">
              <a:avLst/>
            </a:prstGeom>
            <a:noFill/>
          </p:spPr>
          <p:txBody>
            <a:bodyPr wrap="none" rtlCol="0">
              <a:spAutoFit/>
            </a:bodyPr>
            <a:lstStyle/>
            <a:p>
              <a:r>
                <a:rPr lang="ja-JP" altLang="en-US"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ベテラン</a:t>
              </a:r>
              <a:endParaRPr lang="en-US" altLang="ja-JP"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78" name="グループ化 77">
            <a:extLst>
              <a:ext uri="{FF2B5EF4-FFF2-40B4-BE49-F238E27FC236}">
                <a16:creationId xmlns:a16="http://schemas.microsoft.com/office/drawing/2014/main" id="{9E173D3F-AFB3-4796-8E09-153C672468F8}"/>
              </a:ext>
            </a:extLst>
          </p:cNvPr>
          <p:cNvGrpSpPr/>
          <p:nvPr/>
        </p:nvGrpSpPr>
        <p:grpSpPr>
          <a:xfrm>
            <a:off x="4185311" y="4389818"/>
            <a:ext cx="1142574" cy="2468182"/>
            <a:chOff x="3587754" y="4968883"/>
            <a:chExt cx="641625" cy="1870250"/>
          </a:xfrm>
        </p:grpSpPr>
        <p:pic>
          <p:nvPicPr>
            <p:cNvPr id="79" name="Picture 27">
              <a:extLst>
                <a:ext uri="{FF2B5EF4-FFF2-40B4-BE49-F238E27FC236}">
                  <a16:creationId xmlns:a16="http://schemas.microsoft.com/office/drawing/2014/main" id="{E42A8928-D7F4-4D2F-8AEE-84E8848DEC8E}"/>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3613141" y="5575294"/>
              <a:ext cx="616238" cy="1263839"/>
            </a:xfrm>
            <a:prstGeom prst="rect">
              <a:avLst/>
            </a:prstGeom>
            <a:noFill/>
            <a:ln>
              <a:noFill/>
            </a:ln>
            <a:effectLst/>
            <a:extLst>
              <a:ext uri="{909E8E84-426E-40DD-AFC4-6F175D3DCCD1}">
                <a14:hiddenFill xmlns:a14="http://schemas.microsoft.com/office/drawing/2010/main">
                  <a:gradFill rotWithShape="1">
                    <a:gsLst>
                      <a:gs pos="0">
                        <a:srgbClr val="00FFFF"/>
                      </a:gs>
                      <a:gs pos="100000">
                        <a:srgbClr val="FFFFCC"/>
                      </a:gs>
                    </a:gsLst>
                    <a:lin ang="5400000" scaled="1"/>
                  </a:gradFill>
                </a14:hiddenFill>
              </a:ext>
              <a:ext uri="{91240B29-F687-4F45-9708-019B960494DF}">
                <a14:hiddenLine xmlns:a14="http://schemas.microsoft.com/office/drawing/2010/main" w="381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pic>
          <p:nvPicPr>
            <p:cNvPr id="80" name="Picture 30">
              <a:extLst>
                <a:ext uri="{FF2B5EF4-FFF2-40B4-BE49-F238E27FC236}">
                  <a16:creationId xmlns:a16="http://schemas.microsoft.com/office/drawing/2014/main" id="{D2B81F6C-5B67-4679-B131-031CF7AAB5A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7754" y="4968883"/>
              <a:ext cx="616586" cy="813234"/>
            </a:xfrm>
            <a:prstGeom prst="rect">
              <a:avLst/>
            </a:prstGeom>
            <a:noFill/>
            <a:ln>
              <a:noFill/>
            </a:ln>
            <a:effectLst/>
            <a:extLst>
              <a:ext uri="{909E8E84-426E-40DD-AFC4-6F175D3DCCD1}">
                <a14:hiddenFill xmlns:a14="http://schemas.microsoft.com/office/drawing/2010/main">
                  <a:gradFill rotWithShape="1">
                    <a:gsLst>
                      <a:gs pos="0">
                        <a:srgbClr val="00FFFF"/>
                      </a:gs>
                      <a:gs pos="100000">
                        <a:srgbClr val="FFFFCC"/>
                      </a:gs>
                    </a:gsLst>
                    <a:lin ang="5400000" scaled="1"/>
                  </a:gradFill>
                </a14:hiddenFill>
              </a:ext>
              <a:ext uri="{91240B29-F687-4F45-9708-019B960494DF}">
                <a14:hiddenLine xmlns:a14="http://schemas.microsoft.com/office/drawing/2010/main" w="381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grpSp>
      <p:grpSp>
        <p:nvGrpSpPr>
          <p:cNvPr id="81" name="グループ化 80">
            <a:extLst>
              <a:ext uri="{FF2B5EF4-FFF2-40B4-BE49-F238E27FC236}">
                <a16:creationId xmlns:a16="http://schemas.microsoft.com/office/drawing/2014/main" id="{DA184FFA-C746-48BE-B3C3-065B40BCB4C7}"/>
              </a:ext>
            </a:extLst>
          </p:cNvPr>
          <p:cNvGrpSpPr/>
          <p:nvPr/>
        </p:nvGrpSpPr>
        <p:grpSpPr>
          <a:xfrm>
            <a:off x="4174520" y="6086824"/>
            <a:ext cx="1173719" cy="369332"/>
            <a:chOff x="1080198" y="4282770"/>
            <a:chExt cx="1173719" cy="369332"/>
          </a:xfrm>
        </p:grpSpPr>
        <p:sp>
          <p:nvSpPr>
            <p:cNvPr id="82" name="テキスト ボックス 81">
              <a:extLst>
                <a:ext uri="{FF2B5EF4-FFF2-40B4-BE49-F238E27FC236}">
                  <a16:creationId xmlns:a16="http://schemas.microsoft.com/office/drawing/2014/main" id="{6C3D5986-D666-4A99-B037-304EB8663EF3}"/>
                </a:ext>
              </a:extLst>
            </p:cNvPr>
            <p:cNvSpPr txBox="1"/>
            <p:nvPr/>
          </p:nvSpPr>
          <p:spPr>
            <a:xfrm>
              <a:off x="1080198" y="4282770"/>
              <a:ext cx="1173719" cy="369332"/>
            </a:xfrm>
            <a:prstGeom prst="rect">
              <a:avLst/>
            </a:prstGeom>
            <a:noFill/>
          </p:spPr>
          <p:txBody>
            <a:bodyPr wrap="none" rtlCol="0">
              <a:spAutoFit/>
            </a:bodyPr>
            <a:lstStyle/>
            <a:p>
              <a:r>
                <a:rPr lang="ja-JP" altLang="en-US"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石牟禮</a:t>
              </a:r>
              <a:r>
                <a:rPr lang="en-US" altLang="ja-JP"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EX</a:t>
              </a:r>
            </a:p>
          </p:txBody>
        </p:sp>
        <p:sp>
          <p:nvSpPr>
            <p:cNvPr id="83" name="テキスト ボックス 82">
              <a:extLst>
                <a:ext uri="{FF2B5EF4-FFF2-40B4-BE49-F238E27FC236}">
                  <a16:creationId xmlns:a16="http://schemas.microsoft.com/office/drawing/2014/main" id="{F67CCEE2-6B31-4A90-B4DA-00712D090730}"/>
                </a:ext>
              </a:extLst>
            </p:cNvPr>
            <p:cNvSpPr txBox="1"/>
            <p:nvPr/>
          </p:nvSpPr>
          <p:spPr>
            <a:xfrm>
              <a:off x="1080198" y="4282770"/>
              <a:ext cx="1173719" cy="369332"/>
            </a:xfrm>
            <a:prstGeom prst="rect">
              <a:avLst/>
            </a:prstGeom>
            <a:noFill/>
          </p:spPr>
          <p:txBody>
            <a:bodyPr wrap="none" rtlCol="0">
              <a:spAutoFit/>
            </a:bodyPr>
            <a:lstStyle/>
            <a:p>
              <a:r>
                <a:rPr lang="ja-JP" altLang="en-US"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石牟禮</a:t>
              </a:r>
              <a:r>
                <a:rPr lang="en-US" altLang="ja-JP"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EX</a:t>
              </a:r>
            </a:p>
          </p:txBody>
        </p:sp>
        <p:sp>
          <p:nvSpPr>
            <p:cNvPr id="84" name="テキスト ボックス 83">
              <a:extLst>
                <a:ext uri="{FF2B5EF4-FFF2-40B4-BE49-F238E27FC236}">
                  <a16:creationId xmlns:a16="http://schemas.microsoft.com/office/drawing/2014/main" id="{323373F1-090C-4FAC-8B55-2CE3A8AAEAC9}"/>
                </a:ext>
              </a:extLst>
            </p:cNvPr>
            <p:cNvSpPr txBox="1"/>
            <p:nvPr/>
          </p:nvSpPr>
          <p:spPr>
            <a:xfrm>
              <a:off x="1080198" y="4282770"/>
              <a:ext cx="1173719" cy="369332"/>
            </a:xfrm>
            <a:prstGeom prst="rect">
              <a:avLst/>
            </a:prstGeom>
            <a:noFill/>
          </p:spPr>
          <p:txBody>
            <a:bodyPr wrap="none" rtlCol="0">
              <a:spAutoFit/>
            </a:bodyPr>
            <a:lstStyle/>
            <a:p>
              <a:r>
                <a:rPr lang="ja-JP" altLang="en-US"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石牟禮</a:t>
              </a:r>
              <a:r>
                <a:rPr lang="en-US" altLang="ja-JP"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EX</a:t>
              </a:r>
            </a:p>
          </p:txBody>
        </p:sp>
      </p:grpSp>
      <p:grpSp>
        <p:nvGrpSpPr>
          <p:cNvPr id="85" name="グループ化 84">
            <a:extLst>
              <a:ext uri="{FF2B5EF4-FFF2-40B4-BE49-F238E27FC236}">
                <a16:creationId xmlns:a16="http://schemas.microsoft.com/office/drawing/2014/main" id="{89B88FC2-1334-4732-8D4D-C666BABE4F06}"/>
              </a:ext>
            </a:extLst>
          </p:cNvPr>
          <p:cNvGrpSpPr/>
          <p:nvPr/>
        </p:nvGrpSpPr>
        <p:grpSpPr>
          <a:xfrm>
            <a:off x="4301914" y="5701010"/>
            <a:ext cx="797911" cy="307777"/>
            <a:chOff x="1080198" y="4282770"/>
            <a:chExt cx="797911" cy="307777"/>
          </a:xfrm>
        </p:grpSpPr>
        <p:sp>
          <p:nvSpPr>
            <p:cNvPr id="86" name="テキスト ボックス 85">
              <a:extLst>
                <a:ext uri="{FF2B5EF4-FFF2-40B4-BE49-F238E27FC236}">
                  <a16:creationId xmlns:a16="http://schemas.microsoft.com/office/drawing/2014/main" id="{FC9E4D7D-4D3C-4B86-9C8C-DAA17B236AA0}"/>
                </a:ext>
              </a:extLst>
            </p:cNvPr>
            <p:cNvSpPr txBox="1"/>
            <p:nvPr/>
          </p:nvSpPr>
          <p:spPr>
            <a:xfrm>
              <a:off x="1080198" y="4282770"/>
              <a:ext cx="797911" cy="307777"/>
            </a:xfrm>
            <a:prstGeom prst="rect">
              <a:avLst/>
            </a:prstGeom>
            <a:noFill/>
          </p:spPr>
          <p:txBody>
            <a:bodyPr wrap="none" rtlCol="0">
              <a:spAutoFit/>
            </a:bodyPr>
            <a:lstStyle/>
            <a:p>
              <a:r>
                <a:rPr lang="en-US" altLang="ja-JP" sz="1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DX</a:t>
              </a:r>
              <a:r>
                <a:rPr lang="ja-JP" altLang="en-US" sz="1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専任</a:t>
              </a:r>
              <a:endParaRPr lang="en-US" altLang="ja-JP" sz="1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テキスト ボックス 86">
              <a:extLst>
                <a:ext uri="{FF2B5EF4-FFF2-40B4-BE49-F238E27FC236}">
                  <a16:creationId xmlns:a16="http://schemas.microsoft.com/office/drawing/2014/main" id="{59396314-2961-4E5B-8803-E7FC19F7B0CB}"/>
                </a:ext>
              </a:extLst>
            </p:cNvPr>
            <p:cNvSpPr txBox="1"/>
            <p:nvPr/>
          </p:nvSpPr>
          <p:spPr>
            <a:xfrm>
              <a:off x="1080198" y="4282770"/>
              <a:ext cx="797911" cy="307777"/>
            </a:xfrm>
            <a:prstGeom prst="rect">
              <a:avLst/>
            </a:prstGeom>
            <a:noFill/>
          </p:spPr>
          <p:txBody>
            <a:bodyPr wrap="none" rtlCol="0">
              <a:spAutoFit/>
            </a:bodyPr>
            <a:lstStyle/>
            <a:p>
              <a:r>
                <a:rPr lang="en-US" altLang="ja-JP" sz="1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DX</a:t>
              </a:r>
              <a:r>
                <a:rPr lang="ja-JP" altLang="en-US" sz="1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専任</a:t>
              </a:r>
              <a:endParaRPr lang="en-US" altLang="ja-JP" sz="1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テキスト ボックス 87">
              <a:extLst>
                <a:ext uri="{FF2B5EF4-FFF2-40B4-BE49-F238E27FC236}">
                  <a16:creationId xmlns:a16="http://schemas.microsoft.com/office/drawing/2014/main" id="{8A6E1FFA-E2A6-4113-9E41-DF0AB03F87ED}"/>
                </a:ext>
              </a:extLst>
            </p:cNvPr>
            <p:cNvSpPr txBox="1"/>
            <p:nvPr/>
          </p:nvSpPr>
          <p:spPr>
            <a:xfrm>
              <a:off x="1080198" y="4282770"/>
              <a:ext cx="797911" cy="307777"/>
            </a:xfrm>
            <a:prstGeom prst="rect">
              <a:avLst/>
            </a:prstGeom>
            <a:noFill/>
          </p:spPr>
          <p:txBody>
            <a:bodyPr wrap="none" rtlCol="0">
              <a:spAutoFit/>
            </a:bodyPr>
            <a:lstStyle/>
            <a:p>
              <a:r>
                <a:rPr lang="en-US" altLang="ja-JP" sz="1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DX</a:t>
              </a:r>
              <a:r>
                <a:rPr lang="ja-JP" altLang="en-US" sz="1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専任</a:t>
              </a:r>
              <a:endParaRPr lang="en-US" altLang="ja-JP" sz="1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spTree>
    <p:custDataLst>
      <p:tags r:id="rId1"/>
    </p:custDataLst>
    <p:extLst>
      <p:ext uri="{BB962C8B-B14F-4D97-AF65-F5344CB8AC3E}">
        <p14:creationId xmlns:p14="http://schemas.microsoft.com/office/powerpoint/2010/main" val="652663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09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500"/>
                                        <p:tgtEl>
                                          <p:spTgt spid="67"/>
                                        </p:tgtEl>
                                      </p:cBhvr>
                                    </p:animEffect>
                                  </p:childTnLst>
                                </p:cTn>
                              </p:par>
                              <p:par>
                                <p:cTn id="37" presetID="10" presetClass="entr" presetSubtype="0" fill="hold" nodeType="with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fade">
                                      <p:cBhvr>
                                        <p:cTn id="39" dur="500"/>
                                        <p:tgtEl>
                                          <p:spTgt spid="73"/>
                                        </p:tgtEl>
                                      </p:cBhvr>
                                    </p:animEffect>
                                  </p:childTnLst>
                                </p:cTn>
                              </p:par>
                              <p:par>
                                <p:cTn id="40" presetID="1" presetClass="entr" presetSubtype="0" fill="hold" nodeType="withEffect">
                                  <p:stCondLst>
                                    <p:cond delay="0"/>
                                  </p:stCondLst>
                                  <p:childTnLst>
                                    <p:set>
                                      <p:cBhvr>
                                        <p:cTn id="41" dur="1" fill="hold">
                                          <p:stCondLst>
                                            <p:cond delay="0"/>
                                          </p:stCondLst>
                                        </p:cTn>
                                        <p:tgtEl>
                                          <p:spTgt spid="81"/>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 grpId="0" animBg="1"/>
      <p:bldP spid="18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AB8672E7-C49C-49EF-B039-98AA199D63B9}"/>
              </a:ext>
            </a:extLst>
          </p:cNvPr>
          <p:cNvSpPr/>
          <p:nvPr/>
        </p:nvSpPr>
        <p:spPr>
          <a:xfrm>
            <a:off x="5137866" y="764765"/>
            <a:ext cx="3858606" cy="592883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35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pSp>
        <p:nvGrpSpPr>
          <p:cNvPr id="4" name="グループ化 3">
            <a:extLst>
              <a:ext uri="{FF2B5EF4-FFF2-40B4-BE49-F238E27FC236}">
                <a16:creationId xmlns:a16="http://schemas.microsoft.com/office/drawing/2014/main" id="{74623A06-4ED5-4378-BC71-1C53A72B95B0}"/>
              </a:ext>
            </a:extLst>
          </p:cNvPr>
          <p:cNvGrpSpPr/>
          <p:nvPr/>
        </p:nvGrpSpPr>
        <p:grpSpPr>
          <a:xfrm>
            <a:off x="108309" y="14288"/>
            <a:ext cx="5402441" cy="538206"/>
            <a:chOff x="1408410" y="3633762"/>
            <a:chExt cx="5402441" cy="538206"/>
          </a:xfrm>
        </p:grpSpPr>
        <p:sp>
          <p:nvSpPr>
            <p:cNvPr id="5" name="テキスト ボックス 4">
              <a:extLst>
                <a:ext uri="{FF2B5EF4-FFF2-40B4-BE49-F238E27FC236}">
                  <a16:creationId xmlns:a16="http://schemas.microsoft.com/office/drawing/2014/main" id="{91030B38-9411-4F43-AF6A-7E83B9317A16}"/>
                </a:ext>
              </a:extLst>
            </p:cNvPr>
            <p:cNvSpPr txBox="1"/>
            <p:nvPr/>
          </p:nvSpPr>
          <p:spPr>
            <a:xfrm>
              <a:off x="1408410" y="3648748"/>
              <a:ext cx="5402441"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2800" b="0" i="0" u="none" strike="noStrike" kern="120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Step6.</a:t>
              </a:r>
              <a:r>
                <a:rPr kumimoji="0" lang="ja-JP" altLang="en-US" sz="2800" b="0" i="0" u="none" strike="noStrike" kern="120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対策実施</a:t>
              </a:r>
              <a:r>
                <a:rPr kumimoji="0" lang="en-US" altLang="ja-JP" sz="2800" b="0" i="0" u="none" strike="noStrike" kern="120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2800" b="0" i="0" u="none" strike="noStrike" kern="120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対策を実行する</a:t>
              </a:r>
              <a:r>
                <a:rPr kumimoji="0" lang="en-US" altLang="ja-JP" sz="2800" b="0" i="0" u="none" strike="noStrike" kern="120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6" name="テキスト ボックス 5">
              <a:extLst>
                <a:ext uri="{FF2B5EF4-FFF2-40B4-BE49-F238E27FC236}">
                  <a16:creationId xmlns:a16="http://schemas.microsoft.com/office/drawing/2014/main" id="{3882B3C1-D5A1-4D5D-890D-8FEDC0E0BA13}"/>
                </a:ext>
              </a:extLst>
            </p:cNvPr>
            <p:cNvSpPr txBox="1"/>
            <p:nvPr/>
          </p:nvSpPr>
          <p:spPr>
            <a:xfrm>
              <a:off x="1408410" y="3640579"/>
              <a:ext cx="5402441"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2800" b="0" i="0" u="none" strike="noStrike" kern="120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Step6.</a:t>
              </a:r>
              <a:r>
                <a:rPr kumimoji="0" lang="ja-JP" altLang="en-US" sz="2800" b="0" i="0" u="none" strike="noStrike" kern="120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対策実施</a:t>
              </a:r>
              <a:r>
                <a:rPr kumimoji="0" lang="en-US" altLang="ja-JP" sz="2800" b="0" i="0" u="none" strike="noStrike" kern="120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2800" b="0" i="0" u="none" strike="noStrike" kern="120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対策を実行する</a:t>
              </a:r>
              <a:r>
                <a:rPr kumimoji="0" lang="en-US" altLang="ja-JP" sz="2800" b="0" i="0" u="none" strike="noStrike" kern="120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7" name="テキスト ボックス 6">
              <a:extLst>
                <a:ext uri="{FF2B5EF4-FFF2-40B4-BE49-F238E27FC236}">
                  <a16:creationId xmlns:a16="http://schemas.microsoft.com/office/drawing/2014/main" id="{ADEC147F-D7A5-47F2-A5CE-41115713E003}"/>
                </a:ext>
              </a:extLst>
            </p:cNvPr>
            <p:cNvSpPr txBox="1"/>
            <p:nvPr/>
          </p:nvSpPr>
          <p:spPr>
            <a:xfrm>
              <a:off x="1408410" y="3633762"/>
              <a:ext cx="5402441"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2800" b="0" i="0" u="none" strike="noStrike" kern="120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Step6.</a:t>
              </a:r>
              <a:r>
                <a:rPr kumimoji="0" lang="ja-JP" altLang="en-US" sz="2800" b="0" i="0" u="none" strike="noStrike" kern="120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対策実施</a:t>
              </a:r>
              <a:r>
                <a:rPr kumimoji="0" lang="en-US" altLang="ja-JP" sz="2800" b="0" i="0" u="none" strike="noStrike" kern="120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2800" b="0" i="0" u="none" strike="noStrike" kern="120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対策を実行する</a:t>
              </a:r>
              <a:r>
                <a:rPr kumimoji="0" lang="en-US" altLang="ja-JP" sz="2800" b="0" i="0" u="none" strike="noStrike" kern="120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grpSp>
      <p:pic>
        <p:nvPicPr>
          <p:cNvPr id="63" name="図 62">
            <a:extLst>
              <a:ext uri="{FF2B5EF4-FFF2-40B4-BE49-F238E27FC236}">
                <a16:creationId xmlns:a16="http://schemas.microsoft.com/office/drawing/2014/main" id="{46FC2F8E-1B17-45DD-AEE1-E47391675DF3}"/>
              </a:ext>
            </a:extLst>
          </p:cNvPr>
          <p:cNvPicPr>
            <a:picLocks noChangeAspect="1"/>
          </p:cNvPicPr>
          <p:nvPr/>
        </p:nvPicPr>
        <p:blipFill>
          <a:blip r:embed="rId6"/>
          <a:stretch>
            <a:fillRect/>
          </a:stretch>
        </p:blipFill>
        <p:spPr>
          <a:xfrm>
            <a:off x="418698" y="1066048"/>
            <a:ext cx="4271554" cy="2580533"/>
          </a:xfrm>
          <a:prstGeom prst="rect">
            <a:avLst/>
          </a:prstGeom>
        </p:spPr>
      </p:pic>
      <p:pic>
        <p:nvPicPr>
          <p:cNvPr id="64" name="セッターOK">
            <a:hlinkClick r:id="" action="ppaction://media"/>
            <a:extLst>
              <a:ext uri="{FF2B5EF4-FFF2-40B4-BE49-F238E27FC236}">
                <a16:creationId xmlns:a16="http://schemas.microsoft.com/office/drawing/2014/main" id="{0F608184-2E8E-4031-9DBA-8C930FABD09B}"/>
              </a:ext>
            </a:extLst>
          </p:cNvPr>
          <p:cNvPicPr>
            <a:picLocks noChangeAspect="1"/>
          </p:cNvPicPr>
          <p:nvPr>
            <a:videoFile r:link="rId2"/>
            <p:extLst>
              <p:ext uri="{DAA4B4D4-6D71-4841-9C94-3DE7FCFB9230}">
                <p14:media xmlns:p14="http://schemas.microsoft.com/office/powerpoint/2010/main" r:embed="rId3">
                  <p14:trim st="7339" end="4786.2333"/>
                </p14:media>
              </p:ext>
            </p:extLst>
          </p:nvPr>
        </p:nvPicPr>
        <p:blipFill>
          <a:blip r:embed="rId7"/>
          <a:stretch>
            <a:fillRect/>
          </a:stretch>
        </p:blipFill>
        <p:spPr>
          <a:xfrm>
            <a:off x="422293" y="4175707"/>
            <a:ext cx="4267959" cy="2580533"/>
          </a:xfrm>
          <a:prstGeom prst="rect">
            <a:avLst/>
          </a:prstGeom>
        </p:spPr>
      </p:pic>
      <p:sp>
        <p:nvSpPr>
          <p:cNvPr id="65" name="正方形/長方形 64">
            <a:extLst>
              <a:ext uri="{FF2B5EF4-FFF2-40B4-BE49-F238E27FC236}">
                <a16:creationId xmlns:a16="http://schemas.microsoft.com/office/drawing/2014/main" id="{E958C1A7-55AB-4F31-B044-EF07EBA33A48}"/>
              </a:ext>
            </a:extLst>
          </p:cNvPr>
          <p:cNvSpPr/>
          <p:nvPr/>
        </p:nvSpPr>
        <p:spPr>
          <a:xfrm>
            <a:off x="866312" y="1066048"/>
            <a:ext cx="1334332" cy="253584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66" name="グループ化 65">
            <a:extLst>
              <a:ext uri="{FF2B5EF4-FFF2-40B4-BE49-F238E27FC236}">
                <a16:creationId xmlns:a16="http://schemas.microsoft.com/office/drawing/2014/main" id="{9796D695-15FA-4B28-AFE7-884A1BC371C4}"/>
              </a:ext>
            </a:extLst>
          </p:cNvPr>
          <p:cNvGrpSpPr/>
          <p:nvPr/>
        </p:nvGrpSpPr>
        <p:grpSpPr>
          <a:xfrm>
            <a:off x="418698" y="609115"/>
            <a:ext cx="2198038" cy="369332"/>
            <a:chOff x="1091916" y="3199459"/>
            <a:chExt cx="2198038" cy="369332"/>
          </a:xfrm>
        </p:grpSpPr>
        <p:sp>
          <p:nvSpPr>
            <p:cNvPr id="67" name="テキスト ボックス 66">
              <a:extLst>
                <a:ext uri="{FF2B5EF4-FFF2-40B4-BE49-F238E27FC236}">
                  <a16:creationId xmlns:a16="http://schemas.microsoft.com/office/drawing/2014/main" id="{7E10D0AF-5986-4FF8-AA76-4F50CB2B408A}"/>
                </a:ext>
              </a:extLst>
            </p:cNvPr>
            <p:cNvSpPr txBox="1"/>
            <p:nvPr/>
          </p:nvSpPr>
          <p:spPr>
            <a:xfrm>
              <a:off x="1091916" y="3199459"/>
              <a:ext cx="2198038"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800" b="0" i="0" u="none" strike="noStrike" kern="120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金網セット治具</a:t>
              </a:r>
              <a:r>
                <a:rPr kumimoji="0" lang="en-US" altLang="ja-JP" sz="1800" b="0" i="0" u="none" strike="noStrike" kern="120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3</a:t>
              </a:r>
              <a:r>
                <a:rPr kumimoji="0" lang="ja-JP" altLang="en-US" sz="1800" b="0" i="0" u="none" strike="noStrike" kern="120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面視</a:t>
              </a:r>
              <a:endParaRPr kumimoji="0" lang="en-US" altLang="ja-JP" sz="1800" b="0" i="0" u="none" strike="noStrike" kern="120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テキスト ボックス 67">
              <a:extLst>
                <a:ext uri="{FF2B5EF4-FFF2-40B4-BE49-F238E27FC236}">
                  <a16:creationId xmlns:a16="http://schemas.microsoft.com/office/drawing/2014/main" id="{023575FC-A5E9-452D-93D9-0E3C607540A8}"/>
                </a:ext>
              </a:extLst>
            </p:cNvPr>
            <p:cNvSpPr txBox="1"/>
            <p:nvPr/>
          </p:nvSpPr>
          <p:spPr>
            <a:xfrm>
              <a:off x="1091916" y="3199459"/>
              <a:ext cx="2198038"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800" b="0" i="0" u="none" strike="noStrike" kern="120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金網セット治具</a:t>
              </a:r>
              <a:r>
                <a:rPr kumimoji="0" lang="en-US" altLang="ja-JP" sz="1800" b="0" i="0" u="none" strike="noStrike" kern="120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3</a:t>
              </a:r>
              <a:r>
                <a:rPr kumimoji="0" lang="ja-JP" altLang="en-US" sz="1800" b="0" i="0" u="none" strike="noStrike" kern="120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面視</a:t>
              </a:r>
              <a:endParaRPr kumimoji="0" lang="en-US" altLang="ja-JP" sz="1800" b="0" i="0" u="none" strike="noStrike" kern="120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a:extLst>
                <a:ext uri="{FF2B5EF4-FFF2-40B4-BE49-F238E27FC236}">
                  <a16:creationId xmlns:a16="http://schemas.microsoft.com/office/drawing/2014/main" id="{9CB5ABF7-7257-4577-B87E-E68A71A286A3}"/>
                </a:ext>
              </a:extLst>
            </p:cNvPr>
            <p:cNvSpPr txBox="1"/>
            <p:nvPr/>
          </p:nvSpPr>
          <p:spPr>
            <a:xfrm>
              <a:off x="1091916" y="3199459"/>
              <a:ext cx="2198038"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800" b="0" i="0" u="none" strike="noStrike" kern="120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金網セット治具</a:t>
              </a:r>
              <a:r>
                <a:rPr kumimoji="0" lang="en-US" altLang="ja-JP" sz="1800" b="0" i="0" u="none" strike="noStrike" kern="120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3</a:t>
              </a:r>
              <a:r>
                <a:rPr kumimoji="0" lang="ja-JP" altLang="en-US" sz="1800" b="0" i="0" u="none" strike="noStrike" kern="120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面視</a:t>
              </a:r>
              <a:endParaRPr kumimoji="0" lang="en-US" altLang="ja-JP" sz="1800" b="0" i="0" u="none" strike="noStrike" kern="120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70" name="グループ化 69">
            <a:extLst>
              <a:ext uri="{FF2B5EF4-FFF2-40B4-BE49-F238E27FC236}">
                <a16:creationId xmlns:a16="http://schemas.microsoft.com/office/drawing/2014/main" id="{3E40C6D5-C9B5-4C5C-B0AB-CDD13405ECD8}"/>
              </a:ext>
            </a:extLst>
          </p:cNvPr>
          <p:cNvGrpSpPr/>
          <p:nvPr/>
        </p:nvGrpSpPr>
        <p:grpSpPr>
          <a:xfrm>
            <a:off x="344088" y="3738940"/>
            <a:ext cx="2589170" cy="369332"/>
            <a:chOff x="1091916" y="3199459"/>
            <a:chExt cx="2589170" cy="369332"/>
          </a:xfrm>
        </p:grpSpPr>
        <p:sp>
          <p:nvSpPr>
            <p:cNvPr id="71" name="テキスト ボックス 70">
              <a:extLst>
                <a:ext uri="{FF2B5EF4-FFF2-40B4-BE49-F238E27FC236}">
                  <a16:creationId xmlns:a16="http://schemas.microsoft.com/office/drawing/2014/main" id="{D6BD1CB6-EA37-4C32-9211-142C26A95F8C}"/>
                </a:ext>
              </a:extLst>
            </p:cNvPr>
            <p:cNvSpPr txBox="1"/>
            <p:nvPr/>
          </p:nvSpPr>
          <p:spPr>
            <a:xfrm>
              <a:off x="1091916" y="3199459"/>
              <a:ext cx="2526654"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800" b="0" i="0" u="none" strike="noStrike" kern="120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モーションキャプチャー動画</a:t>
              </a:r>
              <a:endParaRPr kumimoji="0" lang="en-US" altLang="ja-JP" sz="1800" b="0" i="0" u="none" strike="noStrike" kern="120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71">
              <a:extLst>
                <a:ext uri="{FF2B5EF4-FFF2-40B4-BE49-F238E27FC236}">
                  <a16:creationId xmlns:a16="http://schemas.microsoft.com/office/drawing/2014/main" id="{46E92444-15F5-4296-A20C-4EF8560507B3}"/>
                </a:ext>
              </a:extLst>
            </p:cNvPr>
            <p:cNvSpPr txBox="1"/>
            <p:nvPr/>
          </p:nvSpPr>
          <p:spPr>
            <a:xfrm>
              <a:off x="1091916" y="3199459"/>
              <a:ext cx="2589170"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800" b="0" i="0" u="none" strike="noStrike" kern="120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モーションキャプチャー動画</a:t>
              </a:r>
              <a:endParaRPr kumimoji="0" lang="en-US" altLang="ja-JP" sz="1800" b="0" i="0" u="none" strike="noStrike" kern="120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テキスト ボックス 72">
              <a:extLst>
                <a:ext uri="{FF2B5EF4-FFF2-40B4-BE49-F238E27FC236}">
                  <a16:creationId xmlns:a16="http://schemas.microsoft.com/office/drawing/2014/main" id="{D1FC501E-5579-4170-8DC1-4AB703DF30AE}"/>
                </a:ext>
              </a:extLst>
            </p:cNvPr>
            <p:cNvSpPr txBox="1"/>
            <p:nvPr/>
          </p:nvSpPr>
          <p:spPr>
            <a:xfrm>
              <a:off x="1091916" y="3199459"/>
              <a:ext cx="2589170"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800" b="0" i="0" u="none" strike="noStrike" kern="120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モーションキャプチャー動画</a:t>
              </a:r>
              <a:endParaRPr kumimoji="0" lang="en-US" altLang="ja-JP" sz="1800" b="0" i="0" u="none" strike="noStrike" kern="120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22" name="グラフ 21">
            <a:extLst>
              <a:ext uri="{FF2B5EF4-FFF2-40B4-BE49-F238E27FC236}">
                <a16:creationId xmlns:a16="http://schemas.microsoft.com/office/drawing/2014/main" id="{F5CF4BD6-1ACF-4CA1-B650-BC13FF827153}"/>
              </a:ext>
            </a:extLst>
          </p:cNvPr>
          <p:cNvGraphicFramePr>
            <a:graphicFrameLocks/>
          </p:cNvGraphicFramePr>
          <p:nvPr>
            <p:extLst>
              <p:ext uri="{D42A27DB-BD31-4B8C-83A1-F6EECF244321}">
                <p14:modId xmlns:p14="http://schemas.microsoft.com/office/powerpoint/2010/main" val="4063266329"/>
              </p:ext>
            </p:extLst>
          </p:nvPr>
        </p:nvGraphicFramePr>
        <p:xfrm>
          <a:off x="4884042" y="779752"/>
          <a:ext cx="4112430" cy="6035528"/>
        </p:xfrm>
        <a:graphic>
          <a:graphicData uri="http://schemas.openxmlformats.org/drawingml/2006/chart">
            <c:chart xmlns:c="http://schemas.openxmlformats.org/drawingml/2006/chart" xmlns:r="http://schemas.openxmlformats.org/officeDocument/2006/relationships" r:id="rId8"/>
          </a:graphicData>
        </a:graphic>
      </p:graphicFrame>
      <p:cxnSp>
        <p:nvCxnSpPr>
          <p:cNvPr id="3" name="直線コネクタ 2">
            <a:extLst>
              <a:ext uri="{FF2B5EF4-FFF2-40B4-BE49-F238E27FC236}">
                <a16:creationId xmlns:a16="http://schemas.microsoft.com/office/drawing/2014/main" id="{78776E37-2A79-4610-87B5-9BC6E17D5E71}"/>
              </a:ext>
            </a:extLst>
          </p:cNvPr>
          <p:cNvCxnSpPr>
            <a:cxnSpLocks/>
          </p:cNvCxnSpPr>
          <p:nvPr/>
        </p:nvCxnSpPr>
        <p:spPr>
          <a:xfrm>
            <a:off x="5492063" y="5596697"/>
            <a:ext cx="3344264" cy="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4FC2859B-6370-4280-B413-F29EAFCF0C4B}"/>
              </a:ext>
            </a:extLst>
          </p:cNvPr>
          <p:cNvCxnSpPr>
            <a:cxnSpLocks/>
          </p:cNvCxnSpPr>
          <p:nvPr/>
        </p:nvCxnSpPr>
        <p:spPr>
          <a:xfrm>
            <a:off x="5489819" y="4835855"/>
            <a:ext cx="3355839" cy="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29" name="正方形/長方形 28">
            <a:extLst>
              <a:ext uri="{FF2B5EF4-FFF2-40B4-BE49-F238E27FC236}">
                <a16:creationId xmlns:a16="http://schemas.microsoft.com/office/drawing/2014/main" id="{C6F6B8C2-3357-48F4-AECF-C99060FEDD2A}"/>
              </a:ext>
            </a:extLst>
          </p:cNvPr>
          <p:cNvSpPr/>
          <p:nvPr/>
        </p:nvSpPr>
        <p:spPr>
          <a:xfrm>
            <a:off x="6833867" y="1156147"/>
            <a:ext cx="965755" cy="276999"/>
          </a:xfrm>
          <a:prstGeom prst="rect">
            <a:avLst/>
          </a:prstGeom>
          <a:noFill/>
          <a:ln w="88900" cap="flat" cmpd="sng" algn="ctr">
            <a:noFill/>
            <a:prstDash val="solid"/>
            <a:miter lim="800000"/>
          </a:ln>
          <a:effectLst/>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kern="0" dirty="0">
                <a:ln>
                  <a:solidFill>
                    <a:prstClr val="black"/>
                  </a:solidFill>
                </a:ln>
                <a:solidFill>
                  <a:sysClr val="windowText" lastClr="000000"/>
                </a:solidFill>
                <a:latin typeface="Meiryo UI" panose="020B0604030504040204" pitchFamily="50" charset="-128"/>
                <a:ea typeface="Meiryo UI" panose="020B0604030504040204" pitchFamily="50" charset="-128"/>
              </a:rPr>
              <a:t>（</a:t>
            </a:r>
            <a:r>
              <a:rPr lang="en-US" altLang="ja-JP" sz="1200" kern="0" dirty="0">
                <a:ln>
                  <a:solidFill>
                    <a:prstClr val="black"/>
                  </a:solidFill>
                </a:ln>
                <a:solidFill>
                  <a:sysClr val="windowText" lastClr="000000"/>
                </a:solidFill>
                <a:latin typeface="Meiryo UI" panose="020B0604030504040204" pitchFamily="50" charset="-128"/>
                <a:ea typeface="Meiryo UI" panose="020B0604030504040204" pitchFamily="50" charset="-128"/>
              </a:rPr>
              <a:t>cm</a:t>
            </a:r>
            <a:r>
              <a:rPr lang="ja-JP" altLang="en-US" sz="1200" kern="0" dirty="0">
                <a:ln>
                  <a:solidFill>
                    <a:prstClr val="black"/>
                  </a:solidFill>
                </a:ln>
                <a:solidFill>
                  <a:sysClr val="windowText" lastClr="000000"/>
                </a:solidFill>
                <a:latin typeface="Meiryo UI" panose="020B0604030504040204" pitchFamily="50" charset="-128"/>
                <a:ea typeface="Meiryo UI" panose="020B0604030504040204" pitchFamily="50" charset="-128"/>
              </a:rPr>
              <a:t>）</a:t>
            </a:r>
            <a:endParaRPr lang="en-US" altLang="ja-JP" sz="1200" kern="0" dirty="0">
              <a:ln>
                <a:solidFill>
                  <a:prstClr val="black"/>
                </a:solidFill>
              </a:ln>
              <a:solidFill>
                <a:sysClr val="windowText" lastClr="000000"/>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1B491728-B0A2-45EB-8C34-2AE4995DB1EE}"/>
              </a:ext>
            </a:extLst>
          </p:cNvPr>
          <p:cNvSpPr/>
          <p:nvPr/>
        </p:nvSpPr>
        <p:spPr>
          <a:xfrm>
            <a:off x="4884042" y="5816236"/>
            <a:ext cx="965755" cy="276999"/>
          </a:xfrm>
          <a:prstGeom prst="rect">
            <a:avLst/>
          </a:prstGeom>
          <a:noFill/>
          <a:ln w="88900" cap="flat" cmpd="sng" algn="ctr">
            <a:noFill/>
            <a:prstDash val="solid"/>
            <a:miter lim="800000"/>
          </a:ln>
          <a:effectLst/>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kern="0" dirty="0">
                <a:ln>
                  <a:solidFill>
                    <a:prstClr val="black"/>
                  </a:solidFill>
                </a:ln>
                <a:solidFill>
                  <a:sysClr val="windowText" lastClr="000000"/>
                </a:solidFill>
                <a:latin typeface="Meiryo UI" panose="020B0604030504040204" pitchFamily="50" charset="-128"/>
                <a:ea typeface="Meiryo UI" panose="020B0604030504040204" pitchFamily="50" charset="-128"/>
              </a:rPr>
              <a:t>（度）</a:t>
            </a:r>
            <a:endParaRPr lang="en-US" altLang="ja-JP" sz="1200" kern="0" dirty="0">
              <a:ln>
                <a:solidFill>
                  <a:prstClr val="black"/>
                </a:solidFill>
              </a:ln>
              <a:solidFill>
                <a:sysClr val="windowText" lastClr="000000"/>
              </a:solidFill>
              <a:latin typeface="Meiryo UI" panose="020B0604030504040204" pitchFamily="50" charset="-128"/>
              <a:ea typeface="Meiryo UI" panose="020B0604030504040204" pitchFamily="50" charset="-128"/>
            </a:endParaRPr>
          </a:p>
        </p:txBody>
      </p:sp>
      <p:cxnSp>
        <p:nvCxnSpPr>
          <p:cNvPr id="8" name="直線矢印コネクタ 7">
            <a:extLst>
              <a:ext uri="{FF2B5EF4-FFF2-40B4-BE49-F238E27FC236}">
                <a16:creationId xmlns:a16="http://schemas.microsoft.com/office/drawing/2014/main" id="{9E11F07C-C4AC-41D1-9FB1-53D8A01C3759}"/>
              </a:ext>
            </a:extLst>
          </p:cNvPr>
          <p:cNvCxnSpPr>
            <a:cxnSpLocks/>
          </p:cNvCxnSpPr>
          <p:nvPr/>
        </p:nvCxnSpPr>
        <p:spPr>
          <a:xfrm>
            <a:off x="5899492" y="4927295"/>
            <a:ext cx="0" cy="669402"/>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31" name="グループ化 30">
            <a:extLst>
              <a:ext uri="{FF2B5EF4-FFF2-40B4-BE49-F238E27FC236}">
                <a16:creationId xmlns:a16="http://schemas.microsoft.com/office/drawing/2014/main" id="{5D441F79-2761-4B79-B56C-1501137C5DA7}"/>
              </a:ext>
            </a:extLst>
          </p:cNvPr>
          <p:cNvGrpSpPr/>
          <p:nvPr/>
        </p:nvGrpSpPr>
        <p:grpSpPr>
          <a:xfrm>
            <a:off x="6033648" y="5030232"/>
            <a:ext cx="800219" cy="474939"/>
            <a:chOff x="2400495" y="-3304468"/>
            <a:chExt cx="800219" cy="474939"/>
          </a:xfrm>
        </p:grpSpPr>
        <p:sp>
          <p:nvSpPr>
            <p:cNvPr id="32" name="テキスト ボックス 31">
              <a:extLst>
                <a:ext uri="{FF2B5EF4-FFF2-40B4-BE49-F238E27FC236}">
                  <a16:creationId xmlns:a16="http://schemas.microsoft.com/office/drawing/2014/main" id="{A037DC66-F664-4586-8877-647DC7919AD6}"/>
                </a:ext>
              </a:extLst>
            </p:cNvPr>
            <p:cNvSpPr txBox="1"/>
            <p:nvPr/>
          </p:nvSpPr>
          <p:spPr>
            <a:xfrm>
              <a:off x="2400495" y="-3291194"/>
              <a:ext cx="800219" cy="461665"/>
            </a:xfrm>
            <a:prstGeom prst="rect">
              <a:avLst/>
            </a:prstGeom>
            <a:noFill/>
          </p:spPr>
          <p:txBody>
            <a:bodyPr wrap="none" rtlCol="0">
              <a:spAutoFit/>
            </a:bodyPr>
            <a:lstStyle/>
            <a:p>
              <a:pPr algn="ctr"/>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重要</a:t>
              </a:r>
            </a:p>
          </p:txBody>
        </p:sp>
        <p:sp>
          <p:nvSpPr>
            <p:cNvPr id="33" name="テキスト ボックス 32">
              <a:extLst>
                <a:ext uri="{FF2B5EF4-FFF2-40B4-BE49-F238E27FC236}">
                  <a16:creationId xmlns:a16="http://schemas.microsoft.com/office/drawing/2014/main" id="{A25CE6FA-7307-41A3-A45B-1CD4BB010661}"/>
                </a:ext>
              </a:extLst>
            </p:cNvPr>
            <p:cNvSpPr txBox="1"/>
            <p:nvPr/>
          </p:nvSpPr>
          <p:spPr>
            <a:xfrm>
              <a:off x="2400495" y="-3297831"/>
              <a:ext cx="800219" cy="461665"/>
            </a:xfrm>
            <a:prstGeom prst="rect">
              <a:avLst/>
            </a:prstGeom>
            <a:noFill/>
          </p:spPr>
          <p:txBody>
            <a:bodyPr wrap="none" rtlCol="0">
              <a:spAutoFit/>
            </a:bodyPr>
            <a:lstStyle/>
            <a:p>
              <a:pPr algn="ctr"/>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重要</a:t>
              </a:r>
            </a:p>
          </p:txBody>
        </p:sp>
        <p:sp>
          <p:nvSpPr>
            <p:cNvPr id="34" name="テキスト ボックス 33">
              <a:extLst>
                <a:ext uri="{FF2B5EF4-FFF2-40B4-BE49-F238E27FC236}">
                  <a16:creationId xmlns:a16="http://schemas.microsoft.com/office/drawing/2014/main" id="{B8DC9190-D24B-41E1-AEDE-866CA6AA2B25}"/>
                </a:ext>
              </a:extLst>
            </p:cNvPr>
            <p:cNvSpPr txBox="1"/>
            <p:nvPr/>
          </p:nvSpPr>
          <p:spPr>
            <a:xfrm>
              <a:off x="2400495" y="-3304468"/>
              <a:ext cx="800219" cy="461665"/>
            </a:xfrm>
            <a:prstGeom prst="rect">
              <a:avLst/>
            </a:prstGeom>
            <a:noFill/>
          </p:spPr>
          <p:txBody>
            <a:bodyPr wrap="none" rtlCol="0">
              <a:spAutoFit/>
            </a:bodyPr>
            <a:lstStyle/>
            <a:p>
              <a:pPr algn="ctr"/>
              <a:r>
                <a:rPr lang="ja-JP" altLang="en-US" sz="2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重要</a:t>
              </a:r>
            </a:p>
          </p:txBody>
        </p:sp>
      </p:grpSp>
      <p:sp>
        <p:nvSpPr>
          <p:cNvPr id="35" name="テキスト ボックス 34">
            <a:extLst>
              <a:ext uri="{FF2B5EF4-FFF2-40B4-BE49-F238E27FC236}">
                <a16:creationId xmlns:a16="http://schemas.microsoft.com/office/drawing/2014/main" id="{A2F44F44-3A46-4003-BB3F-E918A78DC12C}"/>
              </a:ext>
            </a:extLst>
          </p:cNvPr>
          <p:cNvSpPr txBox="1"/>
          <p:nvPr/>
        </p:nvSpPr>
        <p:spPr>
          <a:xfrm>
            <a:off x="5919587" y="812563"/>
            <a:ext cx="2457724" cy="338554"/>
          </a:xfrm>
          <a:prstGeom prst="rect">
            <a:avLst/>
          </a:prstGeom>
          <a:noFill/>
        </p:spPr>
        <p:txBody>
          <a:bodyPr wrap="none" rtlCol="0">
            <a:spAutoFit/>
          </a:bodyPr>
          <a:lstStyle/>
          <a:p>
            <a:r>
              <a:rPr lang="ja-JP" altLang="en-US" sz="16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6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14</a:t>
            </a:r>
            <a:r>
              <a:rPr lang="ja-JP" altLang="en-US" sz="16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金網セット治具軌道</a:t>
            </a:r>
          </a:p>
        </p:txBody>
      </p:sp>
    </p:spTree>
    <p:custDataLst>
      <p:tags r:id="rId1"/>
    </p:custDataLst>
    <p:extLst>
      <p:ext uri="{BB962C8B-B14F-4D97-AF65-F5344CB8AC3E}">
        <p14:creationId xmlns:p14="http://schemas.microsoft.com/office/powerpoint/2010/main" val="263575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31" fill="hold"/>
                                        <p:tgtEl>
                                          <p:spTgt spid="64"/>
                                        </p:tgtEl>
                                      </p:cBhvr>
                                    </p:cmd>
                                  </p:childTnLst>
                                </p:cTn>
                              </p:par>
                              <p:par>
                                <p:cTn id="7" presetID="6" presetClass="entr" presetSubtype="16"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animEffect transition="in" filter="circle(in)">
                                      <p:cBhvr>
                                        <p:cTn id="9" dur="2000"/>
                                        <p:tgtEl>
                                          <p:spTgt spid="65"/>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fade">
                                      <p:cBhvr>
                                        <p:cTn id="12" dur="500"/>
                                        <p:tgtEl>
                                          <p:spTgt spid="22">
                                            <p:graphicEl>
                                              <a:chart seriesIdx="-3" categoryIdx="-3" bldStep="gridLegend"/>
                                            </p:graphicEl>
                                          </p:spTgt>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2">
                                            <p:graphicEl>
                                              <a:chart seriesIdx="-4" categoryIdx="0" bldStep="category"/>
                                            </p:graphicEl>
                                          </p:spTgt>
                                        </p:tgtEl>
                                        <p:attrNameLst>
                                          <p:attrName>style.visibility</p:attrName>
                                        </p:attrNameLst>
                                      </p:cBhvr>
                                      <p:to>
                                        <p:strVal val="visible"/>
                                      </p:to>
                                    </p:set>
                                    <p:animEffect transition="in" filter="fade">
                                      <p:cBhvr>
                                        <p:cTn id="21" dur="100"/>
                                        <p:tgtEl>
                                          <p:spTgt spid="22">
                                            <p:graphicEl>
                                              <a:chart seriesIdx="-4" categoryIdx="0" bldStep="category"/>
                                            </p:graphicEl>
                                          </p:spTgt>
                                        </p:tgtEl>
                                      </p:cBhvr>
                                    </p:animEffect>
                                  </p:childTnLst>
                                </p:cTn>
                              </p:par>
                            </p:childTnLst>
                          </p:cTn>
                        </p:par>
                        <p:par>
                          <p:cTn id="22" fill="hold">
                            <p:stCondLst>
                              <p:cond delay="100"/>
                            </p:stCondLst>
                            <p:childTnLst>
                              <p:par>
                                <p:cTn id="23" presetID="10" presetClass="entr" presetSubtype="0" fill="hold" grpId="0" nodeType="afterEffect">
                                  <p:stCondLst>
                                    <p:cond delay="0"/>
                                  </p:stCondLst>
                                  <p:childTnLst>
                                    <p:set>
                                      <p:cBhvr>
                                        <p:cTn id="24" dur="1" fill="hold">
                                          <p:stCondLst>
                                            <p:cond delay="0"/>
                                          </p:stCondLst>
                                        </p:cTn>
                                        <p:tgtEl>
                                          <p:spTgt spid="22">
                                            <p:graphicEl>
                                              <a:chart seriesIdx="-4" categoryIdx="1" bldStep="category"/>
                                            </p:graphicEl>
                                          </p:spTgt>
                                        </p:tgtEl>
                                        <p:attrNameLst>
                                          <p:attrName>style.visibility</p:attrName>
                                        </p:attrNameLst>
                                      </p:cBhvr>
                                      <p:to>
                                        <p:strVal val="visible"/>
                                      </p:to>
                                    </p:set>
                                    <p:animEffect transition="in" filter="fade">
                                      <p:cBhvr>
                                        <p:cTn id="25" dur="100"/>
                                        <p:tgtEl>
                                          <p:spTgt spid="22">
                                            <p:graphicEl>
                                              <a:chart seriesIdx="-4" categoryIdx="1" bldStep="category"/>
                                            </p:graphicEl>
                                          </p:spTgt>
                                        </p:tgtEl>
                                      </p:cBhvr>
                                    </p:animEffect>
                                  </p:childTnLst>
                                </p:cTn>
                              </p:par>
                            </p:childTnLst>
                          </p:cTn>
                        </p:par>
                        <p:par>
                          <p:cTn id="26" fill="hold">
                            <p:stCondLst>
                              <p:cond delay="200"/>
                            </p:stCondLst>
                            <p:childTnLst>
                              <p:par>
                                <p:cTn id="27" presetID="10" presetClass="entr" presetSubtype="0" fill="hold" grpId="0" nodeType="afterEffect">
                                  <p:stCondLst>
                                    <p:cond delay="0"/>
                                  </p:stCondLst>
                                  <p:childTnLst>
                                    <p:set>
                                      <p:cBhvr>
                                        <p:cTn id="28" dur="1" fill="hold">
                                          <p:stCondLst>
                                            <p:cond delay="0"/>
                                          </p:stCondLst>
                                        </p:cTn>
                                        <p:tgtEl>
                                          <p:spTgt spid="22">
                                            <p:graphicEl>
                                              <a:chart seriesIdx="-4" categoryIdx="2" bldStep="category"/>
                                            </p:graphicEl>
                                          </p:spTgt>
                                        </p:tgtEl>
                                        <p:attrNameLst>
                                          <p:attrName>style.visibility</p:attrName>
                                        </p:attrNameLst>
                                      </p:cBhvr>
                                      <p:to>
                                        <p:strVal val="visible"/>
                                      </p:to>
                                    </p:set>
                                    <p:animEffect transition="in" filter="fade">
                                      <p:cBhvr>
                                        <p:cTn id="29" dur="100"/>
                                        <p:tgtEl>
                                          <p:spTgt spid="22">
                                            <p:graphicEl>
                                              <a:chart seriesIdx="-4" categoryIdx="2" bldStep="category"/>
                                            </p:graphicEl>
                                          </p:spTgt>
                                        </p:tgtEl>
                                      </p:cBhvr>
                                    </p:animEffect>
                                  </p:childTnLst>
                                </p:cTn>
                              </p:par>
                            </p:childTnLst>
                          </p:cTn>
                        </p:par>
                        <p:par>
                          <p:cTn id="30" fill="hold">
                            <p:stCondLst>
                              <p:cond delay="300"/>
                            </p:stCondLst>
                            <p:childTnLst>
                              <p:par>
                                <p:cTn id="31" presetID="10" presetClass="entr" presetSubtype="0" fill="hold" grpId="0" nodeType="afterEffect">
                                  <p:stCondLst>
                                    <p:cond delay="0"/>
                                  </p:stCondLst>
                                  <p:childTnLst>
                                    <p:set>
                                      <p:cBhvr>
                                        <p:cTn id="32" dur="1" fill="hold">
                                          <p:stCondLst>
                                            <p:cond delay="0"/>
                                          </p:stCondLst>
                                        </p:cTn>
                                        <p:tgtEl>
                                          <p:spTgt spid="22">
                                            <p:graphicEl>
                                              <a:chart seriesIdx="-4" categoryIdx="3" bldStep="category"/>
                                            </p:graphicEl>
                                          </p:spTgt>
                                        </p:tgtEl>
                                        <p:attrNameLst>
                                          <p:attrName>style.visibility</p:attrName>
                                        </p:attrNameLst>
                                      </p:cBhvr>
                                      <p:to>
                                        <p:strVal val="visible"/>
                                      </p:to>
                                    </p:set>
                                    <p:animEffect transition="in" filter="fade">
                                      <p:cBhvr>
                                        <p:cTn id="33" dur="100"/>
                                        <p:tgtEl>
                                          <p:spTgt spid="22">
                                            <p:graphicEl>
                                              <a:chart seriesIdx="-4" categoryIdx="3" bldStep="category"/>
                                            </p:graphicEl>
                                          </p:spTgt>
                                        </p:tgtEl>
                                      </p:cBhvr>
                                    </p:animEffect>
                                  </p:childTnLst>
                                </p:cTn>
                              </p:par>
                            </p:childTnLst>
                          </p:cTn>
                        </p:par>
                        <p:par>
                          <p:cTn id="34" fill="hold">
                            <p:stCondLst>
                              <p:cond delay="400"/>
                            </p:stCondLst>
                            <p:childTnLst>
                              <p:par>
                                <p:cTn id="35" presetID="10" presetClass="entr" presetSubtype="0" fill="hold" grpId="0" nodeType="afterEffect">
                                  <p:stCondLst>
                                    <p:cond delay="0"/>
                                  </p:stCondLst>
                                  <p:childTnLst>
                                    <p:set>
                                      <p:cBhvr>
                                        <p:cTn id="36" dur="1" fill="hold">
                                          <p:stCondLst>
                                            <p:cond delay="0"/>
                                          </p:stCondLst>
                                        </p:cTn>
                                        <p:tgtEl>
                                          <p:spTgt spid="22">
                                            <p:graphicEl>
                                              <a:chart seriesIdx="-4" categoryIdx="4" bldStep="category"/>
                                            </p:graphicEl>
                                          </p:spTgt>
                                        </p:tgtEl>
                                        <p:attrNameLst>
                                          <p:attrName>style.visibility</p:attrName>
                                        </p:attrNameLst>
                                      </p:cBhvr>
                                      <p:to>
                                        <p:strVal val="visible"/>
                                      </p:to>
                                    </p:set>
                                    <p:animEffect transition="in" filter="fade">
                                      <p:cBhvr>
                                        <p:cTn id="37" dur="100"/>
                                        <p:tgtEl>
                                          <p:spTgt spid="22">
                                            <p:graphicEl>
                                              <a:chart seriesIdx="-4" categoryIdx="4" bldStep="category"/>
                                            </p:graphicEl>
                                          </p:spTgt>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22">
                                            <p:graphicEl>
                                              <a:chart seriesIdx="-4" categoryIdx="5" bldStep="category"/>
                                            </p:graphicEl>
                                          </p:spTgt>
                                        </p:tgtEl>
                                        <p:attrNameLst>
                                          <p:attrName>style.visibility</p:attrName>
                                        </p:attrNameLst>
                                      </p:cBhvr>
                                      <p:to>
                                        <p:strVal val="visible"/>
                                      </p:to>
                                    </p:set>
                                    <p:animEffect transition="in" filter="fade">
                                      <p:cBhvr>
                                        <p:cTn id="41" dur="100"/>
                                        <p:tgtEl>
                                          <p:spTgt spid="22">
                                            <p:graphicEl>
                                              <a:chart seriesIdx="-4" categoryIdx="5" bldStep="category"/>
                                            </p:graphicEl>
                                          </p:spTgt>
                                        </p:tgtEl>
                                      </p:cBhvr>
                                    </p:animEffect>
                                  </p:childTnLst>
                                </p:cTn>
                              </p:par>
                            </p:childTnLst>
                          </p:cTn>
                        </p:par>
                        <p:par>
                          <p:cTn id="42" fill="hold">
                            <p:stCondLst>
                              <p:cond delay="600"/>
                            </p:stCondLst>
                            <p:childTnLst>
                              <p:par>
                                <p:cTn id="43" presetID="10" presetClass="entr" presetSubtype="0" fill="hold" grpId="0" nodeType="afterEffect">
                                  <p:stCondLst>
                                    <p:cond delay="0"/>
                                  </p:stCondLst>
                                  <p:childTnLst>
                                    <p:set>
                                      <p:cBhvr>
                                        <p:cTn id="44" dur="1" fill="hold">
                                          <p:stCondLst>
                                            <p:cond delay="0"/>
                                          </p:stCondLst>
                                        </p:cTn>
                                        <p:tgtEl>
                                          <p:spTgt spid="22">
                                            <p:graphicEl>
                                              <a:chart seriesIdx="-4" categoryIdx="6" bldStep="category"/>
                                            </p:graphicEl>
                                          </p:spTgt>
                                        </p:tgtEl>
                                        <p:attrNameLst>
                                          <p:attrName>style.visibility</p:attrName>
                                        </p:attrNameLst>
                                      </p:cBhvr>
                                      <p:to>
                                        <p:strVal val="visible"/>
                                      </p:to>
                                    </p:set>
                                    <p:animEffect transition="in" filter="fade">
                                      <p:cBhvr>
                                        <p:cTn id="45" dur="100"/>
                                        <p:tgtEl>
                                          <p:spTgt spid="22">
                                            <p:graphicEl>
                                              <a:chart seriesIdx="-4" categoryIdx="6" bldStep="category"/>
                                            </p:graphicEl>
                                          </p:spTgt>
                                        </p:tgtEl>
                                      </p:cBhvr>
                                    </p:animEffect>
                                  </p:childTnLst>
                                </p:cTn>
                              </p:par>
                            </p:childTnLst>
                          </p:cTn>
                        </p:par>
                        <p:par>
                          <p:cTn id="46" fill="hold">
                            <p:stCondLst>
                              <p:cond delay="700"/>
                            </p:stCondLst>
                            <p:childTnLst>
                              <p:par>
                                <p:cTn id="47" presetID="10" presetClass="entr" presetSubtype="0" fill="hold" grpId="0" nodeType="afterEffect">
                                  <p:stCondLst>
                                    <p:cond delay="0"/>
                                  </p:stCondLst>
                                  <p:childTnLst>
                                    <p:set>
                                      <p:cBhvr>
                                        <p:cTn id="48" dur="1" fill="hold">
                                          <p:stCondLst>
                                            <p:cond delay="0"/>
                                          </p:stCondLst>
                                        </p:cTn>
                                        <p:tgtEl>
                                          <p:spTgt spid="22">
                                            <p:graphicEl>
                                              <a:chart seriesIdx="-4" categoryIdx="7" bldStep="category"/>
                                            </p:graphicEl>
                                          </p:spTgt>
                                        </p:tgtEl>
                                        <p:attrNameLst>
                                          <p:attrName>style.visibility</p:attrName>
                                        </p:attrNameLst>
                                      </p:cBhvr>
                                      <p:to>
                                        <p:strVal val="visible"/>
                                      </p:to>
                                    </p:set>
                                    <p:animEffect transition="in" filter="fade">
                                      <p:cBhvr>
                                        <p:cTn id="49" dur="100"/>
                                        <p:tgtEl>
                                          <p:spTgt spid="22">
                                            <p:graphicEl>
                                              <a:chart seriesIdx="-4" categoryIdx="7" bldStep="category"/>
                                            </p:graphicEl>
                                          </p:spTgt>
                                        </p:tgtEl>
                                      </p:cBhvr>
                                    </p:animEffect>
                                  </p:childTnLst>
                                </p:cTn>
                              </p:par>
                            </p:childTnLst>
                          </p:cTn>
                        </p:par>
                        <p:par>
                          <p:cTn id="50" fill="hold">
                            <p:stCondLst>
                              <p:cond delay="800"/>
                            </p:stCondLst>
                            <p:childTnLst>
                              <p:par>
                                <p:cTn id="51" presetID="10" presetClass="entr" presetSubtype="0" fill="hold" grpId="0" nodeType="afterEffect">
                                  <p:stCondLst>
                                    <p:cond delay="0"/>
                                  </p:stCondLst>
                                  <p:childTnLst>
                                    <p:set>
                                      <p:cBhvr>
                                        <p:cTn id="52" dur="1" fill="hold">
                                          <p:stCondLst>
                                            <p:cond delay="0"/>
                                          </p:stCondLst>
                                        </p:cTn>
                                        <p:tgtEl>
                                          <p:spTgt spid="22">
                                            <p:graphicEl>
                                              <a:chart seriesIdx="-4" categoryIdx="8" bldStep="category"/>
                                            </p:graphicEl>
                                          </p:spTgt>
                                        </p:tgtEl>
                                        <p:attrNameLst>
                                          <p:attrName>style.visibility</p:attrName>
                                        </p:attrNameLst>
                                      </p:cBhvr>
                                      <p:to>
                                        <p:strVal val="visible"/>
                                      </p:to>
                                    </p:set>
                                    <p:animEffect transition="in" filter="fade">
                                      <p:cBhvr>
                                        <p:cTn id="53" dur="100"/>
                                        <p:tgtEl>
                                          <p:spTgt spid="22">
                                            <p:graphicEl>
                                              <a:chart seriesIdx="-4" categoryIdx="8" bldStep="category"/>
                                            </p:graphicEl>
                                          </p:spTgt>
                                        </p:tgtEl>
                                      </p:cBhvr>
                                    </p:animEffect>
                                  </p:childTnLst>
                                </p:cTn>
                              </p:par>
                            </p:childTnLst>
                          </p:cTn>
                        </p:par>
                        <p:par>
                          <p:cTn id="54" fill="hold">
                            <p:stCondLst>
                              <p:cond delay="900"/>
                            </p:stCondLst>
                            <p:childTnLst>
                              <p:par>
                                <p:cTn id="55" presetID="10" presetClass="entr" presetSubtype="0" fill="hold" grpId="0" nodeType="afterEffect">
                                  <p:stCondLst>
                                    <p:cond delay="0"/>
                                  </p:stCondLst>
                                  <p:childTnLst>
                                    <p:set>
                                      <p:cBhvr>
                                        <p:cTn id="56" dur="1" fill="hold">
                                          <p:stCondLst>
                                            <p:cond delay="0"/>
                                          </p:stCondLst>
                                        </p:cTn>
                                        <p:tgtEl>
                                          <p:spTgt spid="22">
                                            <p:graphicEl>
                                              <a:chart seriesIdx="-4" categoryIdx="9" bldStep="category"/>
                                            </p:graphicEl>
                                          </p:spTgt>
                                        </p:tgtEl>
                                        <p:attrNameLst>
                                          <p:attrName>style.visibility</p:attrName>
                                        </p:attrNameLst>
                                      </p:cBhvr>
                                      <p:to>
                                        <p:strVal val="visible"/>
                                      </p:to>
                                    </p:set>
                                    <p:animEffect transition="in" filter="fade">
                                      <p:cBhvr>
                                        <p:cTn id="57" dur="100"/>
                                        <p:tgtEl>
                                          <p:spTgt spid="22">
                                            <p:graphicEl>
                                              <a:chart seriesIdx="-4" categoryIdx="9" bldStep="category"/>
                                            </p:graphicEl>
                                          </p:spTgt>
                                        </p:tgtEl>
                                      </p:cBhvr>
                                    </p:animEffect>
                                  </p:childTnLst>
                                </p:cTn>
                              </p:par>
                            </p:childTnLst>
                          </p:cTn>
                        </p:par>
                        <p:par>
                          <p:cTn id="58" fill="hold">
                            <p:stCondLst>
                              <p:cond delay="1000"/>
                            </p:stCondLst>
                            <p:childTnLst>
                              <p:par>
                                <p:cTn id="59" presetID="10" presetClass="entr" presetSubtype="0" fill="hold" grpId="0" nodeType="afterEffect">
                                  <p:stCondLst>
                                    <p:cond delay="0"/>
                                  </p:stCondLst>
                                  <p:childTnLst>
                                    <p:set>
                                      <p:cBhvr>
                                        <p:cTn id="60" dur="1" fill="hold">
                                          <p:stCondLst>
                                            <p:cond delay="0"/>
                                          </p:stCondLst>
                                        </p:cTn>
                                        <p:tgtEl>
                                          <p:spTgt spid="22">
                                            <p:graphicEl>
                                              <a:chart seriesIdx="-4" categoryIdx="10" bldStep="category"/>
                                            </p:graphicEl>
                                          </p:spTgt>
                                        </p:tgtEl>
                                        <p:attrNameLst>
                                          <p:attrName>style.visibility</p:attrName>
                                        </p:attrNameLst>
                                      </p:cBhvr>
                                      <p:to>
                                        <p:strVal val="visible"/>
                                      </p:to>
                                    </p:set>
                                    <p:animEffect transition="in" filter="fade">
                                      <p:cBhvr>
                                        <p:cTn id="61" dur="100"/>
                                        <p:tgtEl>
                                          <p:spTgt spid="22">
                                            <p:graphicEl>
                                              <a:chart seriesIdx="-4" categoryIdx="10" bldStep="category"/>
                                            </p:graphicEl>
                                          </p:spTgt>
                                        </p:tgtEl>
                                      </p:cBhvr>
                                    </p:animEffect>
                                  </p:childTnLst>
                                </p:cTn>
                              </p:par>
                            </p:childTnLst>
                          </p:cTn>
                        </p:par>
                        <p:par>
                          <p:cTn id="62" fill="hold">
                            <p:stCondLst>
                              <p:cond delay="1100"/>
                            </p:stCondLst>
                            <p:childTnLst>
                              <p:par>
                                <p:cTn id="63" presetID="10" presetClass="entr" presetSubtype="0" fill="hold" grpId="0" nodeType="afterEffect">
                                  <p:stCondLst>
                                    <p:cond delay="0"/>
                                  </p:stCondLst>
                                  <p:childTnLst>
                                    <p:set>
                                      <p:cBhvr>
                                        <p:cTn id="64" dur="1" fill="hold">
                                          <p:stCondLst>
                                            <p:cond delay="0"/>
                                          </p:stCondLst>
                                        </p:cTn>
                                        <p:tgtEl>
                                          <p:spTgt spid="22">
                                            <p:graphicEl>
                                              <a:chart seriesIdx="-4" categoryIdx="11" bldStep="category"/>
                                            </p:graphicEl>
                                          </p:spTgt>
                                        </p:tgtEl>
                                        <p:attrNameLst>
                                          <p:attrName>style.visibility</p:attrName>
                                        </p:attrNameLst>
                                      </p:cBhvr>
                                      <p:to>
                                        <p:strVal val="visible"/>
                                      </p:to>
                                    </p:set>
                                    <p:animEffect transition="in" filter="fade">
                                      <p:cBhvr>
                                        <p:cTn id="65" dur="100"/>
                                        <p:tgtEl>
                                          <p:spTgt spid="22">
                                            <p:graphicEl>
                                              <a:chart seriesIdx="-4" categoryIdx="11" bldStep="category"/>
                                            </p:graphicEl>
                                          </p:spTgt>
                                        </p:tgtEl>
                                      </p:cBhvr>
                                    </p:animEffect>
                                  </p:childTnLst>
                                </p:cTn>
                              </p:par>
                            </p:childTnLst>
                          </p:cTn>
                        </p:par>
                        <p:par>
                          <p:cTn id="66" fill="hold">
                            <p:stCondLst>
                              <p:cond delay="1200"/>
                            </p:stCondLst>
                            <p:childTnLst>
                              <p:par>
                                <p:cTn id="67" presetID="10" presetClass="entr" presetSubtype="0" fill="hold" grpId="0" nodeType="afterEffect">
                                  <p:stCondLst>
                                    <p:cond delay="0"/>
                                  </p:stCondLst>
                                  <p:childTnLst>
                                    <p:set>
                                      <p:cBhvr>
                                        <p:cTn id="68" dur="1" fill="hold">
                                          <p:stCondLst>
                                            <p:cond delay="0"/>
                                          </p:stCondLst>
                                        </p:cTn>
                                        <p:tgtEl>
                                          <p:spTgt spid="22">
                                            <p:graphicEl>
                                              <a:chart seriesIdx="-4" categoryIdx="12" bldStep="category"/>
                                            </p:graphicEl>
                                          </p:spTgt>
                                        </p:tgtEl>
                                        <p:attrNameLst>
                                          <p:attrName>style.visibility</p:attrName>
                                        </p:attrNameLst>
                                      </p:cBhvr>
                                      <p:to>
                                        <p:strVal val="visible"/>
                                      </p:to>
                                    </p:set>
                                    <p:animEffect transition="in" filter="fade">
                                      <p:cBhvr>
                                        <p:cTn id="69" dur="100"/>
                                        <p:tgtEl>
                                          <p:spTgt spid="22">
                                            <p:graphicEl>
                                              <a:chart seriesIdx="-4" categoryIdx="12" bldStep="category"/>
                                            </p:graphicEl>
                                          </p:spTgt>
                                        </p:tgtEl>
                                      </p:cBhvr>
                                    </p:animEffect>
                                  </p:childTnLst>
                                </p:cTn>
                              </p:par>
                            </p:childTnLst>
                          </p:cTn>
                        </p:par>
                        <p:par>
                          <p:cTn id="70" fill="hold">
                            <p:stCondLst>
                              <p:cond delay="1300"/>
                            </p:stCondLst>
                            <p:childTnLst>
                              <p:par>
                                <p:cTn id="71" presetID="10" presetClass="entr" presetSubtype="0" fill="hold" grpId="0" nodeType="afterEffect">
                                  <p:stCondLst>
                                    <p:cond delay="0"/>
                                  </p:stCondLst>
                                  <p:childTnLst>
                                    <p:set>
                                      <p:cBhvr>
                                        <p:cTn id="72" dur="1" fill="hold">
                                          <p:stCondLst>
                                            <p:cond delay="0"/>
                                          </p:stCondLst>
                                        </p:cTn>
                                        <p:tgtEl>
                                          <p:spTgt spid="22">
                                            <p:graphicEl>
                                              <a:chart seriesIdx="-4" categoryIdx="13" bldStep="category"/>
                                            </p:graphicEl>
                                          </p:spTgt>
                                        </p:tgtEl>
                                        <p:attrNameLst>
                                          <p:attrName>style.visibility</p:attrName>
                                        </p:attrNameLst>
                                      </p:cBhvr>
                                      <p:to>
                                        <p:strVal val="visible"/>
                                      </p:to>
                                    </p:set>
                                    <p:animEffect transition="in" filter="fade">
                                      <p:cBhvr>
                                        <p:cTn id="73" dur="100"/>
                                        <p:tgtEl>
                                          <p:spTgt spid="22">
                                            <p:graphicEl>
                                              <a:chart seriesIdx="-4" categoryIdx="13" bldStep="category"/>
                                            </p:graphicEl>
                                          </p:spTgt>
                                        </p:tgtEl>
                                      </p:cBhvr>
                                    </p:animEffect>
                                  </p:childTnLst>
                                </p:cTn>
                              </p:par>
                            </p:childTnLst>
                          </p:cTn>
                        </p:par>
                        <p:par>
                          <p:cTn id="74" fill="hold">
                            <p:stCondLst>
                              <p:cond delay="1400"/>
                            </p:stCondLst>
                            <p:childTnLst>
                              <p:par>
                                <p:cTn id="75" presetID="10" presetClass="entr" presetSubtype="0" fill="hold" grpId="0" nodeType="afterEffect">
                                  <p:stCondLst>
                                    <p:cond delay="0"/>
                                  </p:stCondLst>
                                  <p:childTnLst>
                                    <p:set>
                                      <p:cBhvr>
                                        <p:cTn id="76" dur="1" fill="hold">
                                          <p:stCondLst>
                                            <p:cond delay="0"/>
                                          </p:stCondLst>
                                        </p:cTn>
                                        <p:tgtEl>
                                          <p:spTgt spid="22">
                                            <p:graphicEl>
                                              <a:chart seriesIdx="-4" categoryIdx="14" bldStep="category"/>
                                            </p:graphicEl>
                                          </p:spTgt>
                                        </p:tgtEl>
                                        <p:attrNameLst>
                                          <p:attrName>style.visibility</p:attrName>
                                        </p:attrNameLst>
                                      </p:cBhvr>
                                      <p:to>
                                        <p:strVal val="visible"/>
                                      </p:to>
                                    </p:set>
                                    <p:animEffect transition="in" filter="fade">
                                      <p:cBhvr>
                                        <p:cTn id="77" dur="100"/>
                                        <p:tgtEl>
                                          <p:spTgt spid="22">
                                            <p:graphicEl>
                                              <a:chart seriesIdx="-4" categoryIdx="14" bldStep="category"/>
                                            </p:graphicEl>
                                          </p:spTgt>
                                        </p:tgtEl>
                                      </p:cBhvr>
                                    </p:animEffect>
                                  </p:childTnLst>
                                </p:cTn>
                              </p:par>
                            </p:childTnLst>
                          </p:cTn>
                        </p:par>
                        <p:par>
                          <p:cTn id="78" fill="hold">
                            <p:stCondLst>
                              <p:cond delay="1500"/>
                            </p:stCondLst>
                            <p:childTnLst>
                              <p:par>
                                <p:cTn id="79" presetID="10" presetClass="entr" presetSubtype="0" fill="hold" grpId="0" nodeType="afterEffect">
                                  <p:stCondLst>
                                    <p:cond delay="0"/>
                                  </p:stCondLst>
                                  <p:childTnLst>
                                    <p:set>
                                      <p:cBhvr>
                                        <p:cTn id="80" dur="1" fill="hold">
                                          <p:stCondLst>
                                            <p:cond delay="0"/>
                                          </p:stCondLst>
                                        </p:cTn>
                                        <p:tgtEl>
                                          <p:spTgt spid="22">
                                            <p:graphicEl>
                                              <a:chart seriesIdx="-4" categoryIdx="15" bldStep="category"/>
                                            </p:graphicEl>
                                          </p:spTgt>
                                        </p:tgtEl>
                                        <p:attrNameLst>
                                          <p:attrName>style.visibility</p:attrName>
                                        </p:attrNameLst>
                                      </p:cBhvr>
                                      <p:to>
                                        <p:strVal val="visible"/>
                                      </p:to>
                                    </p:set>
                                    <p:animEffect transition="in" filter="fade">
                                      <p:cBhvr>
                                        <p:cTn id="81" dur="100"/>
                                        <p:tgtEl>
                                          <p:spTgt spid="22">
                                            <p:graphicEl>
                                              <a:chart seriesIdx="-4" categoryIdx="15" bldStep="category"/>
                                            </p:graphicEl>
                                          </p:spTgt>
                                        </p:tgtEl>
                                      </p:cBhvr>
                                    </p:animEffect>
                                  </p:childTnLst>
                                </p:cTn>
                              </p:par>
                            </p:childTnLst>
                          </p:cTn>
                        </p:par>
                        <p:par>
                          <p:cTn id="82" fill="hold">
                            <p:stCondLst>
                              <p:cond delay="1600"/>
                            </p:stCondLst>
                            <p:childTnLst>
                              <p:par>
                                <p:cTn id="83" presetID="10" presetClass="entr" presetSubtype="0" fill="hold" grpId="0" nodeType="afterEffect">
                                  <p:stCondLst>
                                    <p:cond delay="0"/>
                                  </p:stCondLst>
                                  <p:childTnLst>
                                    <p:set>
                                      <p:cBhvr>
                                        <p:cTn id="84" dur="1" fill="hold">
                                          <p:stCondLst>
                                            <p:cond delay="0"/>
                                          </p:stCondLst>
                                        </p:cTn>
                                        <p:tgtEl>
                                          <p:spTgt spid="22">
                                            <p:graphicEl>
                                              <a:chart seriesIdx="-4" categoryIdx="16" bldStep="category"/>
                                            </p:graphicEl>
                                          </p:spTgt>
                                        </p:tgtEl>
                                        <p:attrNameLst>
                                          <p:attrName>style.visibility</p:attrName>
                                        </p:attrNameLst>
                                      </p:cBhvr>
                                      <p:to>
                                        <p:strVal val="visible"/>
                                      </p:to>
                                    </p:set>
                                    <p:animEffect transition="in" filter="fade">
                                      <p:cBhvr>
                                        <p:cTn id="85" dur="100"/>
                                        <p:tgtEl>
                                          <p:spTgt spid="22">
                                            <p:graphicEl>
                                              <a:chart seriesIdx="-4" categoryIdx="16" bldStep="category"/>
                                            </p:graphicEl>
                                          </p:spTgt>
                                        </p:tgtEl>
                                      </p:cBhvr>
                                    </p:animEffect>
                                  </p:childTnLst>
                                </p:cTn>
                              </p:par>
                            </p:childTnLst>
                          </p:cTn>
                        </p:par>
                        <p:par>
                          <p:cTn id="86" fill="hold">
                            <p:stCondLst>
                              <p:cond delay="1700"/>
                            </p:stCondLst>
                            <p:childTnLst>
                              <p:par>
                                <p:cTn id="87" presetID="10" presetClass="entr" presetSubtype="0" fill="hold" grpId="0" nodeType="afterEffect">
                                  <p:stCondLst>
                                    <p:cond delay="0"/>
                                  </p:stCondLst>
                                  <p:childTnLst>
                                    <p:set>
                                      <p:cBhvr>
                                        <p:cTn id="88" dur="1" fill="hold">
                                          <p:stCondLst>
                                            <p:cond delay="0"/>
                                          </p:stCondLst>
                                        </p:cTn>
                                        <p:tgtEl>
                                          <p:spTgt spid="22">
                                            <p:graphicEl>
                                              <a:chart seriesIdx="-4" categoryIdx="17" bldStep="category"/>
                                            </p:graphicEl>
                                          </p:spTgt>
                                        </p:tgtEl>
                                        <p:attrNameLst>
                                          <p:attrName>style.visibility</p:attrName>
                                        </p:attrNameLst>
                                      </p:cBhvr>
                                      <p:to>
                                        <p:strVal val="visible"/>
                                      </p:to>
                                    </p:set>
                                    <p:animEffect transition="in" filter="fade">
                                      <p:cBhvr>
                                        <p:cTn id="89" dur="100"/>
                                        <p:tgtEl>
                                          <p:spTgt spid="22">
                                            <p:graphicEl>
                                              <a:chart seriesIdx="-4" categoryIdx="17" bldStep="category"/>
                                            </p:graphicEl>
                                          </p:spTgt>
                                        </p:tgtEl>
                                      </p:cBhvr>
                                    </p:animEffect>
                                  </p:childTnLst>
                                </p:cTn>
                              </p:par>
                            </p:childTnLst>
                          </p:cTn>
                        </p:par>
                        <p:par>
                          <p:cTn id="90" fill="hold">
                            <p:stCondLst>
                              <p:cond delay="1800"/>
                            </p:stCondLst>
                            <p:childTnLst>
                              <p:par>
                                <p:cTn id="91" presetID="10" presetClass="entr" presetSubtype="0" fill="hold" grpId="0" nodeType="afterEffect">
                                  <p:stCondLst>
                                    <p:cond delay="0"/>
                                  </p:stCondLst>
                                  <p:childTnLst>
                                    <p:set>
                                      <p:cBhvr>
                                        <p:cTn id="92" dur="1" fill="hold">
                                          <p:stCondLst>
                                            <p:cond delay="0"/>
                                          </p:stCondLst>
                                        </p:cTn>
                                        <p:tgtEl>
                                          <p:spTgt spid="22">
                                            <p:graphicEl>
                                              <a:chart seriesIdx="-4" categoryIdx="18" bldStep="category"/>
                                            </p:graphicEl>
                                          </p:spTgt>
                                        </p:tgtEl>
                                        <p:attrNameLst>
                                          <p:attrName>style.visibility</p:attrName>
                                        </p:attrNameLst>
                                      </p:cBhvr>
                                      <p:to>
                                        <p:strVal val="visible"/>
                                      </p:to>
                                    </p:set>
                                    <p:animEffect transition="in" filter="fade">
                                      <p:cBhvr>
                                        <p:cTn id="93" dur="100"/>
                                        <p:tgtEl>
                                          <p:spTgt spid="22">
                                            <p:graphicEl>
                                              <a:chart seriesIdx="-4" categoryIdx="18" bldStep="category"/>
                                            </p:graphicEl>
                                          </p:spTgt>
                                        </p:tgtEl>
                                      </p:cBhvr>
                                    </p:animEffect>
                                  </p:childTnLst>
                                </p:cTn>
                              </p:par>
                            </p:childTnLst>
                          </p:cTn>
                        </p:par>
                        <p:par>
                          <p:cTn id="94" fill="hold">
                            <p:stCondLst>
                              <p:cond delay="1900"/>
                            </p:stCondLst>
                            <p:childTnLst>
                              <p:par>
                                <p:cTn id="95" presetID="10" presetClass="entr" presetSubtype="0" fill="hold" grpId="0" nodeType="afterEffect">
                                  <p:stCondLst>
                                    <p:cond delay="0"/>
                                  </p:stCondLst>
                                  <p:childTnLst>
                                    <p:set>
                                      <p:cBhvr>
                                        <p:cTn id="96" dur="1" fill="hold">
                                          <p:stCondLst>
                                            <p:cond delay="0"/>
                                          </p:stCondLst>
                                        </p:cTn>
                                        <p:tgtEl>
                                          <p:spTgt spid="22">
                                            <p:graphicEl>
                                              <a:chart seriesIdx="-4" categoryIdx="19" bldStep="category"/>
                                            </p:graphicEl>
                                          </p:spTgt>
                                        </p:tgtEl>
                                        <p:attrNameLst>
                                          <p:attrName>style.visibility</p:attrName>
                                        </p:attrNameLst>
                                      </p:cBhvr>
                                      <p:to>
                                        <p:strVal val="visible"/>
                                      </p:to>
                                    </p:set>
                                    <p:animEffect transition="in" filter="fade">
                                      <p:cBhvr>
                                        <p:cTn id="97" dur="100"/>
                                        <p:tgtEl>
                                          <p:spTgt spid="22">
                                            <p:graphicEl>
                                              <a:chart seriesIdx="-4" categoryIdx="19" bldStep="category"/>
                                            </p:graphicEl>
                                          </p:spTgt>
                                        </p:tgtEl>
                                      </p:cBhvr>
                                    </p:animEffect>
                                  </p:childTnLst>
                                </p:cTn>
                              </p:par>
                            </p:childTnLst>
                          </p:cTn>
                        </p:par>
                        <p:par>
                          <p:cTn id="98" fill="hold">
                            <p:stCondLst>
                              <p:cond delay="2000"/>
                            </p:stCondLst>
                            <p:childTnLst>
                              <p:par>
                                <p:cTn id="99" presetID="10" presetClass="entr" presetSubtype="0" fill="hold" grpId="0" nodeType="afterEffect">
                                  <p:stCondLst>
                                    <p:cond delay="0"/>
                                  </p:stCondLst>
                                  <p:childTnLst>
                                    <p:set>
                                      <p:cBhvr>
                                        <p:cTn id="100" dur="1" fill="hold">
                                          <p:stCondLst>
                                            <p:cond delay="0"/>
                                          </p:stCondLst>
                                        </p:cTn>
                                        <p:tgtEl>
                                          <p:spTgt spid="22">
                                            <p:graphicEl>
                                              <a:chart seriesIdx="-4" categoryIdx="20" bldStep="category"/>
                                            </p:graphicEl>
                                          </p:spTgt>
                                        </p:tgtEl>
                                        <p:attrNameLst>
                                          <p:attrName>style.visibility</p:attrName>
                                        </p:attrNameLst>
                                      </p:cBhvr>
                                      <p:to>
                                        <p:strVal val="visible"/>
                                      </p:to>
                                    </p:set>
                                    <p:animEffect transition="in" filter="fade">
                                      <p:cBhvr>
                                        <p:cTn id="101" dur="100"/>
                                        <p:tgtEl>
                                          <p:spTgt spid="22">
                                            <p:graphicEl>
                                              <a:chart seriesIdx="-4" categoryIdx="20" bldStep="category"/>
                                            </p:graphicEl>
                                          </p:spTgt>
                                        </p:tgtEl>
                                      </p:cBhvr>
                                    </p:animEffect>
                                  </p:childTnLst>
                                </p:cTn>
                              </p:par>
                            </p:childTnLst>
                          </p:cTn>
                        </p:par>
                        <p:par>
                          <p:cTn id="102" fill="hold">
                            <p:stCondLst>
                              <p:cond delay="2100"/>
                            </p:stCondLst>
                            <p:childTnLst>
                              <p:par>
                                <p:cTn id="103" presetID="10" presetClass="entr" presetSubtype="0" fill="hold" grpId="0" nodeType="afterEffect">
                                  <p:stCondLst>
                                    <p:cond delay="0"/>
                                  </p:stCondLst>
                                  <p:childTnLst>
                                    <p:set>
                                      <p:cBhvr>
                                        <p:cTn id="104" dur="1" fill="hold">
                                          <p:stCondLst>
                                            <p:cond delay="0"/>
                                          </p:stCondLst>
                                        </p:cTn>
                                        <p:tgtEl>
                                          <p:spTgt spid="22">
                                            <p:graphicEl>
                                              <a:chart seriesIdx="-4" categoryIdx="21" bldStep="category"/>
                                            </p:graphicEl>
                                          </p:spTgt>
                                        </p:tgtEl>
                                        <p:attrNameLst>
                                          <p:attrName>style.visibility</p:attrName>
                                        </p:attrNameLst>
                                      </p:cBhvr>
                                      <p:to>
                                        <p:strVal val="visible"/>
                                      </p:to>
                                    </p:set>
                                    <p:animEffect transition="in" filter="fade">
                                      <p:cBhvr>
                                        <p:cTn id="105" dur="100"/>
                                        <p:tgtEl>
                                          <p:spTgt spid="22">
                                            <p:graphicEl>
                                              <a:chart seriesIdx="-4" categoryIdx="21" bldStep="category"/>
                                            </p:graphicEl>
                                          </p:spTgt>
                                        </p:tgtEl>
                                      </p:cBhvr>
                                    </p:animEffect>
                                  </p:childTnLst>
                                </p:cTn>
                              </p:par>
                            </p:childTnLst>
                          </p:cTn>
                        </p:par>
                        <p:par>
                          <p:cTn id="106" fill="hold">
                            <p:stCondLst>
                              <p:cond delay="2200"/>
                            </p:stCondLst>
                            <p:childTnLst>
                              <p:par>
                                <p:cTn id="107" presetID="10" presetClass="entr" presetSubtype="0" fill="hold" grpId="0" nodeType="afterEffect">
                                  <p:stCondLst>
                                    <p:cond delay="0"/>
                                  </p:stCondLst>
                                  <p:childTnLst>
                                    <p:set>
                                      <p:cBhvr>
                                        <p:cTn id="108" dur="1" fill="hold">
                                          <p:stCondLst>
                                            <p:cond delay="0"/>
                                          </p:stCondLst>
                                        </p:cTn>
                                        <p:tgtEl>
                                          <p:spTgt spid="22">
                                            <p:graphicEl>
                                              <a:chart seriesIdx="-4" categoryIdx="22" bldStep="category"/>
                                            </p:graphicEl>
                                          </p:spTgt>
                                        </p:tgtEl>
                                        <p:attrNameLst>
                                          <p:attrName>style.visibility</p:attrName>
                                        </p:attrNameLst>
                                      </p:cBhvr>
                                      <p:to>
                                        <p:strVal val="visible"/>
                                      </p:to>
                                    </p:set>
                                    <p:animEffect transition="in" filter="fade">
                                      <p:cBhvr>
                                        <p:cTn id="109" dur="100"/>
                                        <p:tgtEl>
                                          <p:spTgt spid="22">
                                            <p:graphicEl>
                                              <a:chart seriesIdx="-4" categoryIdx="22" bldStep="category"/>
                                            </p:graphicEl>
                                          </p:spTgt>
                                        </p:tgtEl>
                                      </p:cBhvr>
                                    </p:animEffect>
                                  </p:childTnLst>
                                </p:cTn>
                              </p:par>
                            </p:childTnLst>
                          </p:cTn>
                        </p:par>
                        <p:par>
                          <p:cTn id="110" fill="hold">
                            <p:stCondLst>
                              <p:cond delay="2300"/>
                            </p:stCondLst>
                            <p:childTnLst>
                              <p:par>
                                <p:cTn id="111" presetID="10" presetClass="entr" presetSubtype="0" fill="hold" grpId="0" nodeType="afterEffect">
                                  <p:stCondLst>
                                    <p:cond delay="0"/>
                                  </p:stCondLst>
                                  <p:childTnLst>
                                    <p:set>
                                      <p:cBhvr>
                                        <p:cTn id="112" dur="1" fill="hold">
                                          <p:stCondLst>
                                            <p:cond delay="0"/>
                                          </p:stCondLst>
                                        </p:cTn>
                                        <p:tgtEl>
                                          <p:spTgt spid="22">
                                            <p:graphicEl>
                                              <a:chart seriesIdx="-4" categoryIdx="23" bldStep="category"/>
                                            </p:graphicEl>
                                          </p:spTgt>
                                        </p:tgtEl>
                                        <p:attrNameLst>
                                          <p:attrName>style.visibility</p:attrName>
                                        </p:attrNameLst>
                                      </p:cBhvr>
                                      <p:to>
                                        <p:strVal val="visible"/>
                                      </p:to>
                                    </p:set>
                                    <p:animEffect transition="in" filter="fade">
                                      <p:cBhvr>
                                        <p:cTn id="113" dur="100"/>
                                        <p:tgtEl>
                                          <p:spTgt spid="22">
                                            <p:graphicEl>
                                              <a:chart seriesIdx="-4" categoryIdx="23" bldStep="category"/>
                                            </p:graphicEl>
                                          </p:spTgt>
                                        </p:tgtEl>
                                      </p:cBhvr>
                                    </p:animEffect>
                                  </p:childTnLst>
                                </p:cTn>
                              </p:par>
                            </p:childTnLst>
                          </p:cTn>
                        </p:par>
                        <p:par>
                          <p:cTn id="114" fill="hold">
                            <p:stCondLst>
                              <p:cond delay="2400"/>
                            </p:stCondLst>
                            <p:childTnLst>
                              <p:par>
                                <p:cTn id="115" presetID="10" presetClass="entr" presetSubtype="0" fill="hold" grpId="0" nodeType="afterEffect">
                                  <p:stCondLst>
                                    <p:cond delay="0"/>
                                  </p:stCondLst>
                                  <p:childTnLst>
                                    <p:set>
                                      <p:cBhvr>
                                        <p:cTn id="116" dur="1" fill="hold">
                                          <p:stCondLst>
                                            <p:cond delay="0"/>
                                          </p:stCondLst>
                                        </p:cTn>
                                        <p:tgtEl>
                                          <p:spTgt spid="22">
                                            <p:graphicEl>
                                              <a:chart seriesIdx="-4" categoryIdx="24" bldStep="category"/>
                                            </p:graphicEl>
                                          </p:spTgt>
                                        </p:tgtEl>
                                        <p:attrNameLst>
                                          <p:attrName>style.visibility</p:attrName>
                                        </p:attrNameLst>
                                      </p:cBhvr>
                                      <p:to>
                                        <p:strVal val="visible"/>
                                      </p:to>
                                    </p:set>
                                    <p:animEffect transition="in" filter="fade">
                                      <p:cBhvr>
                                        <p:cTn id="117" dur="100"/>
                                        <p:tgtEl>
                                          <p:spTgt spid="22">
                                            <p:graphicEl>
                                              <a:chart seriesIdx="-4" categoryIdx="24" bldStep="category"/>
                                            </p:graphicEl>
                                          </p:spTgt>
                                        </p:tgtEl>
                                      </p:cBhvr>
                                    </p:animEffect>
                                  </p:childTnLst>
                                </p:cTn>
                              </p:par>
                            </p:childTnLst>
                          </p:cTn>
                        </p:par>
                        <p:par>
                          <p:cTn id="118" fill="hold">
                            <p:stCondLst>
                              <p:cond delay="2500"/>
                            </p:stCondLst>
                            <p:childTnLst>
                              <p:par>
                                <p:cTn id="119" presetID="10" presetClass="entr" presetSubtype="0" fill="hold" grpId="0" nodeType="afterEffect">
                                  <p:stCondLst>
                                    <p:cond delay="0"/>
                                  </p:stCondLst>
                                  <p:childTnLst>
                                    <p:set>
                                      <p:cBhvr>
                                        <p:cTn id="120" dur="1" fill="hold">
                                          <p:stCondLst>
                                            <p:cond delay="0"/>
                                          </p:stCondLst>
                                        </p:cTn>
                                        <p:tgtEl>
                                          <p:spTgt spid="22">
                                            <p:graphicEl>
                                              <a:chart seriesIdx="-4" categoryIdx="25" bldStep="category"/>
                                            </p:graphicEl>
                                          </p:spTgt>
                                        </p:tgtEl>
                                        <p:attrNameLst>
                                          <p:attrName>style.visibility</p:attrName>
                                        </p:attrNameLst>
                                      </p:cBhvr>
                                      <p:to>
                                        <p:strVal val="visible"/>
                                      </p:to>
                                    </p:set>
                                    <p:animEffect transition="in" filter="fade">
                                      <p:cBhvr>
                                        <p:cTn id="121" dur="100"/>
                                        <p:tgtEl>
                                          <p:spTgt spid="22">
                                            <p:graphicEl>
                                              <a:chart seriesIdx="-4" categoryIdx="25" bldStep="category"/>
                                            </p:graphicEl>
                                          </p:spTgt>
                                        </p:tgtEl>
                                      </p:cBhvr>
                                    </p:animEffect>
                                  </p:childTnLst>
                                </p:cTn>
                              </p:par>
                            </p:childTnLst>
                          </p:cTn>
                        </p:par>
                        <p:par>
                          <p:cTn id="122" fill="hold">
                            <p:stCondLst>
                              <p:cond delay="2600"/>
                            </p:stCondLst>
                            <p:childTnLst>
                              <p:par>
                                <p:cTn id="123" presetID="10" presetClass="entr" presetSubtype="0" fill="hold" grpId="0" nodeType="afterEffect">
                                  <p:stCondLst>
                                    <p:cond delay="0"/>
                                  </p:stCondLst>
                                  <p:childTnLst>
                                    <p:set>
                                      <p:cBhvr>
                                        <p:cTn id="124" dur="1" fill="hold">
                                          <p:stCondLst>
                                            <p:cond delay="0"/>
                                          </p:stCondLst>
                                        </p:cTn>
                                        <p:tgtEl>
                                          <p:spTgt spid="22">
                                            <p:graphicEl>
                                              <a:chart seriesIdx="-4" categoryIdx="26" bldStep="category"/>
                                            </p:graphicEl>
                                          </p:spTgt>
                                        </p:tgtEl>
                                        <p:attrNameLst>
                                          <p:attrName>style.visibility</p:attrName>
                                        </p:attrNameLst>
                                      </p:cBhvr>
                                      <p:to>
                                        <p:strVal val="visible"/>
                                      </p:to>
                                    </p:set>
                                    <p:animEffect transition="in" filter="fade">
                                      <p:cBhvr>
                                        <p:cTn id="125" dur="100"/>
                                        <p:tgtEl>
                                          <p:spTgt spid="22">
                                            <p:graphicEl>
                                              <a:chart seriesIdx="-4" categoryIdx="26" bldStep="category"/>
                                            </p:graphicEl>
                                          </p:spTgt>
                                        </p:tgtEl>
                                      </p:cBhvr>
                                    </p:animEffect>
                                  </p:childTnLst>
                                </p:cTn>
                              </p:par>
                            </p:childTnLst>
                          </p:cTn>
                        </p:par>
                        <p:par>
                          <p:cTn id="126" fill="hold">
                            <p:stCondLst>
                              <p:cond delay="2700"/>
                            </p:stCondLst>
                            <p:childTnLst>
                              <p:par>
                                <p:cTn id="127" presetID="10" presetClass="entr" presetSubtype="0" fill="hold" grpId="0" nodeType="afterEffect">
                                  <p:stCondLst>
                                    <p:cond delay="0"/>
                                  </p:stCondLst>
                                  <p:childTnLst>
                                    <p:set>
                                      <p:cBhvr>
                                        <p:cTn id="128" dur="1" fill="hold">
                                          <p:stCondLst>
                                            <p:cond delay="0"/>
                                          </p:stCondLst>
                                        </p:cTn>
                                        <p:tgtEl>
                                          <p:spTgt spid="22">
                                            <p:graphicEl>
                                              <a:chart seriesIdx="-4" categoryIdx="27" bldStep="category"/>
                                            </p:graphicEl>
                                          </p:spTgt>
                                        </p:tgtEl>
                                        <p:attrNameLst>
                                          <p:attrName>style.visibility</p:attrName>
                                        </p:attrNameLst>
                                      </p:cBhvr>
                                      <p:to>
                                        <p:strVal val="visible"/>
                                      </p:to>
                                    </p:set>
                                    <p:animEffect transition="in" filter="fade">
                                      <p:cBhvr>
                                        <p:cTn id="129" dur="100"/>
                                        <p:tgtEl>
                                          <p:spTgt spid="22">
                                            <p:graphicEl>
                                              <a:chart seriesIdx="-4" categoryIdx="27" bldStep="category"/>
                                            </p:graphicEl>
                                          </p:spTgt>
                                        </p:tgtEl>
                                      </p:cBhvr>
                                    </p:animEffect>
                                  </p:childTnLst>
                                </p:cTn>
                              </p:par>
                            </p:childTnLst>
                          </p:cTn>
                        </p:par>
                        <p:par>
                          <p:cTn id="130" fill="hold">
                            <p:stCondLst>
                              <p:cond delay="2800"/>
                            </p:stCondLst>
                            <p:childTnLst>
                              <p:par>
                                <p:cTn id="131" presetID="10" presetClass="entr" presetSubtype="0" fill="hold" grpId="0" nodeType="afterEffect">
                                  <p:stCondLst>
                                    <p:cond delay="0"/>
                                  </p:stCondLst>
                                  <p:childTnLst>
                                    <p:set>
                                      <p:cBhvr>
                                        <p:cTn id="132" dur="1" fill="hold">
                                          <p:stCondLst>
                                            <p:cond delay="0"/>
                                          </p:stCondLst>
                                        </p:cTn>
                                        <p:tgtEl>
                                          <p:spTgt spid="22">
                                            <p:graphicEl>
                                              <a:chart seriesIdx="-4" categoryIdx="28" bldStep="category"/>
                                            </p:graphicEl>
                                          </p:spTgt>
                                        </p:tgtEl>
                                        <p:attrNameLst>
                                          <p:attrName>style.visibility</p:attrName>
                                        </p:attrNameLst>
                                      </p:cBhvr>
                                      <p:to>
                                        <p:strVal val="visible"/>
                                      </p:to>
                                    </p:set>
                                    <p:animEffect transition="in" filter="fade">
                                      <p:cBhvr>
                                        <p:cTn id="133" dur="100"/>
                                        <p:tgtEl>
                                          <p:spTgt spid="22">
                                            <p:graphicEl>
                                              <a:chart seriesIdx="-4" categoryIdx="28" bldStep="category"/>
                                            </p:graphicEl>
                                          </p:spTgt>
                                        </p:tgtEl>
                                      </p:cBhvr>
                                    </p:animEffect>
                                  </p:childTnLst>
                                </p:cTn>
                              </p:par>
                            </p:childTnLst>
                          </p:cTn>
                        </p:par>
                        <p:par>
                          <p:cTn id="134" fill="hold">
                            <p:stCondLst>
                              <p:cond delay="2900"/>
                            </p:stCondLst>
                            <p:childTnLst>
                              <p:par>
                                <p:cTn id="135" presetID="10" presetClass="entr" presetSubtype="0" fill="hold" grpId="0" nodeType="afterEffect">
                                  <p:stCondLst>
                                    <p:cond delay="0"/>
                                  </p:stCondLst>
                                  <p:childTnLst>
                                    <p:set>
                                      <p:cBhvr>
                                        <p:cTn id="136" dur="1" fill="hold">
                                          <p:stCondLst>
                                            <p:cond delay="0"/>
                                          </p:stCondLst>
                                        </p:cTn>
                                        <p:tgtEl>
                                          <p:spTgt spid="22">
                                            <p:graphicEl>
                                              <a:chart seriesIdx="-4" categoryIdx="29" bldStep="category"/>
                                            </p:graphicEl>
                                          </p:spTgt>
                                        </p:tgtEl>
                                        <p:attrNameLst>
                                          <p:attrName>style.visibility</p:attrName>
                                        </p:attrNameLst>
                                      </p:cBhvr>
                                      <p:to>
                                        <p:strVal val="visible"/>
                                      </p:to>
                                    </p:set>
                                    <p:animEffect transition="in" filter="fade">
                                      <p:cBhvr>
                                        <p:cTn id="137" dur="100"/>
                                        <p:tgtEl>
                                          <p:spTgt spid="22">
                                            <p:graphicEl>
                                              <a:chart seriesIdx="-4" categoryIdx="29" bldStep="category"/>
                                            </p:graphicEl>
                                          </p:spTgt>
                                        </p:tgtEl>
                                      </p:cBhvr>
                                    </p:animEffect>
                                  </p:childTnLst>
                                </p:cTn>
                              </p:par>
                            </p:childTnLst>
                          </p:cTn>
                        </p:par>
                        <p:par>
                          <p:cTn id="138" fill="hold">
                            <p:stCondLst>
                              <p:cond delay="3000"/>
                            </p:stCondLst>
                            <p:childTnLst>
                              <p:par>
                                <p:cTn id="139" presetID="10" presetClass="entr" presetSubtype="0" fill="hold" grpId="0" nodeType="afterEffect">
                                  <p:stCondLst>
                                    <p:cond delay="0"/>
                                  </p:stCondLst>
                                  <p:childTnLst>
                                    <p:set>
                                      <p:cBhvr>
                                        <p:cTn id="140" dur="1" fill="hold">
                                          <p:stCondLst>
                                            <p:cond delay="0"/>
                                          </p:stCondLst>
                                        </p:cTn>
                                        <p:tgtEl>
                                          <p:spTgt spid="22">
                                            <p:graphicEl>
                                              <a:chart seriesIdx="-4" categoryIdx="30" bldStep="category"/>
                                            </p:graphicEl>
                                          </p:spTgt>
                                        </p:tgtEl>
                                        <p:attrNameLst>
                                          <p:attrName>style.visibility</p:attrName>
                                        </p:attrNameLst>
                                      </p:cBhvr>
                                      <p:to>
                                        <p:strVal val="visible"/>
                                      </p:to>
                                    </p:set>
                                    <p:animEffect transition="in" filter="fade">
                                      <p:cBhvr>
                                        <p:cTn id="141" dur="100"/>
                                        <p:tgtEl>
                                          <p:spTgt spid="22">
                                            <p:graphicEl>
                                              <a:chart seriesIdx="-4" categoryIdx="30" bldStep="category"/>
                                            </p:graphicEl>
                                          </p:spTgt>
                                        </p:tgtEl>
                                      </p:cBhvr>
                                    </p:animEffect>
                                  </p:childTnLst>
                                </p:cTn>
                              </p:par>
                            </p:childTnLst>
                          </p:cTn>
                        </p:par>
                        <p:par>
                          <p:cTn id="142" fill="hold">
                            <p:stCondLst>
                              <p:cond delay="3100"/>
                            </p:stCondLst>
                            <p:childTnLst>
                              <p:par>
                                <p:cTn id="143" presetID="10" presetClass="entr" presetSubtype="0" fill="hold" grpId="0" nodeType="afterEffect">
                                  <p:stCondLst>
                                    <p:cond delay="0"/>
                                  </p:stCondLst>
                                  <p:childTnLst>
                                    <p:set>
                                      <p:cBhvr>
                                        <p:cTn id="144" dur="1" fill="hold">
                                          <p:stCondLst>
                                            <p:cond delay="0"/>
                                          </p:stCondLst>
                                        </p:cTn>
                                        <p:tgtEl>
                                          <p:spTgt spid="22">
                                            <p:graphicEl>
                                              <a:chart seriesIdx="-4" categoryIdx="31" bldStep="category"/>
                                            </p:graphicEl>
                                          </p:spTgt>
                                        </p:tgtEl>
                                        <p:attrNameLst>
                                          <p:attrName>style.visibility</p:attrName>
                                        </p:attrNameLst>
                                      </p:cBhvr>
                                      <p:to>
                                        <p:strVal val="visible"/>
                                      </p:to>
                                    </p:set>
                                    <p:animEffect transition="in" filter="fade">
                                      <p:cBhvr>
                                        <p:cTn id="145" dur="100"/>
                                        <p:tgtEl>
                                          <p:spTgt spid="22">
                                            <p:graphicEl>
                                              <a:chart seriesIdx="-4" categoryIdx="31" bldStep="category"/>
                                            </p:graphicEl>
                                          </p:spTgt>
                                        </p:tgtEl>
                                      </p:cBhvr>
                                    </p:animEffect>
                                  </p:childTnLst>
                                </p:cTn>
                              </p:par>
                            </p:childTnLst>
                          </p:cTn>
                        </p:par>
                        <p:par>
                          <p:cTn id="146" fill="hold">
                            <p:stCondLst>
                              <p:cond delay="3200"/>
                            </p:stCondLst>
                            <p:childTnLst>
                              <p:par>
                                <p:cTn id="147" presetID="10" presetClass="entr" presetSubtype="0" fill="hold" grpId="0" nodeType="afterEffect">
                                  <p:stCondLst>
                                    <p:cond delay="0"/>
                                  </p:stCondLst>
                                  <p:childTnLst>
                                    <p:set>
                                      <p:cBhvr>
                                        <p:cTn id="148" dur="1" fill="hold">
                                          <p:stCondLst>
                                            <p:cond delay="0"/>
                                          </p:stCondLst>
                                        </p:cTn>
                                        <p:tgtEl>
                                          <p:spTgt spid="22">
                                            <p:graphicEl>
                                              <a:chart seriesIdx="-4" categoryIdx="32" bldStep="category"/>
                                            </p:graphicEl>
                                          </p:spTgt>
                                        </p:tgtEl>
                                        <p:attrNameLst>
                                          <p:attrName>style.visibility</p:attrName>
                                        </p:attrNameLst>
                                      </p:cBhvr>
                                      <p:to>
                                        <p:strVal val="visible"/>
                                      </p:to>
                                    </p:set>
                                    <p:animEffect transition="in" filter="fade">
                                      <p:cBhvr>
                                        <p:cTn id="149" dur="100"/>
                                        <p:tgtEl>
                                          <p:spTgt spid="22">
                                            <p:graphicEl>
                                              <a:chart seriesIdx="-4" categoryIdx="32" bldStep="category"/>
                                            </p:graphicEl>
                                          </p:spTgt>
                                        </p:tgtEl>
                                      </p:cBhvr>
                                    </p:animEffect>
                                  </p:childTnLst>
                                </p:cTn>
                              </p:par>
                            </p:childTnLst>
                          </p:cTn>
                        </p:par>
                        <p:par>
                          <p:cTn id="150" fill="hold">
                            <p:stCondLst>
                              <p:cond delay="3300"/>
                            </p:stCondLst>
                            <p:childTnLst>
                              <p:par>
                                <p:cTn id="151" presetID="10" presetClass="entr" presetSubtype="0" fill="hold" grpId="0" nodeType="afterEffect">
                                  <p:stCondLst>
                                    <p:cond delay="0"/>
                                  </p:stCondLst>
                                  <p:childTnLst>
                                    <p:set>
                                      <p:cBhvr>
                                        <p:cTn id="152" dur="1" fill="hold">
                                          <p:stCondLst>
                                            <p:cond delay="0"/>
                                          </p:stCondLst>
                                        </p:cTn>
                                        <p:tgtEl>
                                          <p:spTgt spid="22">
                                            <p:graphicEl>
                                              <a:chart seriesIdx="-4" categoryIdx="33" bldStep="category"/>
                                            </p:graphicEl>
                                          </p:spTgt>
                                        </p:tgtEl>
                                        <p:attrNameLst>
                                          <p:attrName>style.visibility</p:attrName>
                                        </p:attrNameLst>
                                      </p:cBhvr>
                                      <p:to>
                                        <p:strVal val="visible"/>
                                      </p:to>
                                    </p:set>
                                    <p:animEffect transition="in" filter="fade">
                                      <p:cBhvr>
                                        <p:cTn id="153" dur="100"/>
                                        <p:tgtEl>
                                          <p:spTgt spid="22">
                                            <p:graphicEl>
                                              <a:chart seriesIdx="-4" categoryIdx="33" bldStep="category"/>
                                            </p:graphicEl>
                                          </p:spTgt>
                                        </p:tgtEl>
                                      </p:cBhvr>
                                    </p:animEffect>
                                  </p:childTnLst>
                                </p:cTn>
                              </p:par>
                            </p:childTnLst>
                          </p:cTn>
                        </p:par>
                        <p:par>
                          <p:cTn id="154" fill="hold">
                            <p:stCondLst>
                              <p:cond delay="3400"/>
                            </p:stCondLst>
                            <p:childTnLst>
                              <p:par>
                                <p:cTn id="155" presetID="10" presetClass="entr" presetSubtype="0" fill="hold" grpId="0" nodeType="afterEffect">
                                  <p:stCondLst>
                                    <p:cond delay="0"/>
                                  </p:stCondLst>
                                  <p:childTnLst>
                                    <p:set>
                                      <p:cBhvr>
                                        <p:cTn id="156" dur="1" fill="hold">
                                          <p:stCondLst>
                                            <p:cond delay="0"/>
                                          </p:stCondLst>
                                        </p:cTn>
                                        <p:tgtEl>
                                          <p:spTgt spid="22">
                                            <p:graphicEl>
                                              <a:chart seriesIdx="-4" categoryIdx="34" bldStep="category"/>
                                            </p:graphicEl>
                                          </p:spTgt>
                                        </p:tgtEl>
                                        <p:attrNameLst>
                                          <p:attrName>style.visibility</p:attrName>
                                        </p:attrNameLst>
                                      </p:cBhvr>
                                      <p:to>
                                        <p:strVal val="visible"/>
                                      </p:to>
                                    </p:set>
                                    <p:animEffect transition="in" filter="fade">
                                      <p:cBhvr>
                                        <p:cTn id="157" dur="100"/>
                                        <p:tgtEl>
                                          <p:spTgt spid="22">
                                            <p:graphicEl>
                                              <a:chart seriesIdx="-4" categoryIdx="34" bldStep="category"/>
                                            </p:graphicEl>
                                          </p:spTgt>
                                        </p:tgtEl>
                                      </p:cBhvr>
                                    </p:animEffect>
                                  </p:childTnLst>
                                </p:cTn>
                              </p:par>
                            </p:childTnLst>
                          </p:cTn>
                        </p:par>
                        <p:par>
                          <p:cTn id="158" fill="hold">
                            <p:stCondLst>
                              <p:cond delay="3500"/>
                            </p:stCondLst>
                            <p:childTnLst>
                              <p:par>
                                <p:cTn id="159" presetID="10" presetClass="entr" presetSubtype="0" fill="hold" grpId="0" nodeType="afterEffect">
                                  <p:stCondLst>
                                    <p:cond delay="0"/>
                                  </p:stCondLst>
                                  <p:childTnLst>
                                    <p:set>
                                      <p:cBhvr>
                                        <p:cTn id="160" dur="1" fill="hold">
                                          <p:stCondLst>
                                            <p:cond delay="0"/>
                                          </p:stCondLst>
                                        </p:cTn>
                                        <p:tgtEl>
                                          <p:spTgt spid="22">
                                            <p:graphicEl>
                                              <a:chart seriesIdx="-4" categoryIdx="35" bldStep="category"/>
                                            </p:graphicEl>
                                          </p:spTgt>
                                        </p:tgtEl>
                                        <p:attrNameLst>
                                          <p:attrName>style.visibility</p:attrName>
                                        </p:attrNameLst>
                                      </p:cBhvr>
                                      <p:to>
                                        <p:strVal val="visible"/>
                                      </p:to>
                                    </p:set>
                                    <p:animEffect transition="in" filter="fade">
                                      <p:cBhvr>
                                        <p:cTn id="161" dur="100"/>
                                        <p:tgtEl>
                                          <p:spTgt spid="22">
                                            <p:graphicEl>
                                              <a:chart seriesIdx="-4" categoryIdx="35" bldStep="category"/>
                                            </p:graphicEl>
                                          </p:spTgt>
                                        </p:tgtEl>
                                      </p:cBhvr>
                                    </p:animEffect>
                                  </p:childTnLst>
                                </p:cTn>
                              </p:par>
                            </p:childTnLst>
                          </p:cTn>
                        </p:par>
                        <p:par>
                          <p:cTn id="162" fill="hold">
                            <p:stCondLst>
                              <p:cond delay="3600"/>
                            </p:stCondLst>
                            <p:childTnLst>
                              <p:par>
                                <p:cTn id="163" presetID="10" presetClass="entr" presetSubtype="0" fill="hold" grpId="0" nodeType="afterEffect">
                                  <p:stCondLst>
                                    <p:cond delay="0"/>
                                  </p:stCondLst>
                                  <p:childTnLst>
                                    <p:set>
                                      <p:cBhvr>
                                        <p:cTn id="164" dur="1" fill="hold">
                                          <p:stCondLst>
                                            <p:cond delay="0"/>
                                          </p:stCondLst>
                                        </p:cTn>
                                        <p:tgtEl>
                                          <p:spTgt spid="22">
                                            <p:graphicEl>
                                              <a:chart seriesIdx="-4" categoryIdx="36" bldStep="category"/>
                                            </p:graphicEl>
                                          </p:spTgt>
                                        </p:tgtEl>
                                        <p:attrNameLst>
                                          <p:attrName>style.visibility</p:attrName>
                                        </p:attrNameLst>
                                      </p:cBhvr>
                                      <p:to>
                                        <p:strVal val="visible"/>
                                      </p:to>
                                    </p:set>
                                    <p:animEffect transition="in" filter="fade">
                                      <p:cBhvr>
                                        <p:cTn id="165" dur="100"/>
                                        <p:tgtEl>
                                          <p:spTgt spid="22">
                                            <p:graphicEl>
                                              <a:chart seriesIdx="-4" categoryIdx="36" bldStep="category"/>
                                            </p:graphicEl>
                                          </p:spTgt>
                                        </p:tgtEl>
                                      </p:cBhvr>
                                    </p:animEffect>
                                  </p:childTnLst>
                                </p:cTn>
                              </p:par>
                            </p:childTnLst>
                          </p:cTn>
                        </p:par>
                        <p:par>
                          <p:cTn id="166" fill="hold">
                            <p:stCondLst>
                              <p:cond delay="3700"/>
                            </p:stCondLst>
                            <p:childTnLst>
                              <p:par>
                                <p:cTn id="167" presetID="10" presetClass="entr" presetSubtype="0" fill="hold" grpId="0" nodeType="afterEffect">
                                  <p:stCondLst>
                                    <p:cond delay="0"/>
                                  </p:stCondLst>
                                  <p:childTnLst>
                                    <p:set>
                                      <p:cBhvr>
                                        <p:cTn id="168" dur="1" fill="hold">
                                          <p:stCondLst>
                                            <p:cond delay="0"/>
                                          </p:stCondLst>
                                        </p:cTn>
                                        <p:tgtEl>
                                          <p:spTgt spid="22">
                                            <p:graphicEl>
                                              <a:chart seriesIdx="-4" categoryIdx="37" bldStep="category"/>
                                            </p:graphicEl>
                                          </p:spTgt>
                                        </p:tgtEl>
                                        <p:attrNameLst>
                                          <p:attrName>style.visibility</p:attrName>
                                        </p:attrNameLst>
                                      </p:cBhvr>
                                      <p:to>
                                        <p:strVal val="visible"/>
                                      </p:to>
                                    </p:set>
                                    <p:animEffect transition="in" filter="fade">
                                      <p:cBhvr>
                                        <p:cTn id="169" dur="100"/>
                                        <p:tgtEl>
                                          <p:spTgt spid="22">
                                            <p:graphicEl>
                                              <a:chart seriesIdx="-4" categoryIdx="37" bldStep="category"/>
                                            </p:graphicEl>
                                          </p:spTgt>
                                        </p:tgtEl>
                                      </p:cBhvr>
                                    </p:animEffect>
                                  </p:childTnLst>
                                </p:cTn>
                              </p:par>
                            </p:childTnLst>
                          </p:cTn>
                        </p:par>
                        <p:par>
                          <p:cTn id="170" fill="hold">
                            <p:stCondLst>
                              <p:cond delay="3800"/>
                            </p:stCondLst>
                            <p:childTnLst>
                              <p:par>
                                <p:cTn id="171" presetID="10" presetClass="entr" presetSubtype="0" fill="hold" grpId="0" nodeType="afterEffect">
                                  <p:stCondLst>
                                    <p:cond delay="0"/>
                                  </p:stCondLst>
                                  <p:childTnLst>
                                    <p:set>
                                      <p:cBhvr>
                                        <p:cTn id="172" dur="1" fill="hold">
                                          <p:stCondLst>
                                            <p:cond delay="0"/>
                                          </p:stCondLst>
                                        </p:cTn>
                                        <p:tgtEl>
                                          <p:spTgt spid="22">
                                            <p:graphicEl>
                                              <a:chart seriesIdx="-4" categoryIdx="38" bldStep="category"/>
                                            </p:graphicEl>
                                          </p:spTgt>
                                        </p:tgtEl>
                                        <p:attrNameLst>
                                          <p:attrName>style.visibility</p:attrName>
                                        </p:attrNameLst>
                                      </p:cBhvr>
                                      <p:to>
                                        <p:strVal val="visible"/>
                                      </p:to>
                                    </p:set>
                                    <p:animEffect transition="in" filter="fade">
                                      <p:cBhvr>
                                        <p:cTn id="173" dur="100"/>
                                        <p:tgtEl>
                                          <p:spTgt spid="22">
                                            <p:graphicEl>
                                              <a:chart seriesIdx="-4" categoryIdx="38" bldStep="category"/>
                                            </p:graphicEl>
                                          </p:spTgt>
                                        </p:tgtEl>
                                      </p:cBhvr>
                                    </p:animEffect>
                                  </p:childTnLst>
                                </p:cTn>
                              </p:par>
                            </p:childTnLst>
                          </p:cTn>
                        </p:par>
                        <p:par>
                          <p:cTn id="174" fill="hold">
                            <p:stCondLst>
                              <p:cond delay="3900"/>
                            </p:stCondLst>
                            <p:childTnLst>
                              <p:par>
                                <p:cTn id="175" presetID="10" presetClass="entr" presetSubtype="0" fill="hold" grpId="0" nodeType="afterEffect">
                                  <p:stCondLst>
                                    <p:cond delay="0"/>
                                  </p:stCondLst>
                                  <p:childTnLst>
                                    <p:set>
                                      <p:cBhvr>
                                        <p:cTn id="176" dur="1" fill="hold">
                                          <p:stCondLst>
                                            <p:cond delay="0"/>
                                          </p:stCondLst>
                                        </p:cTn>
                                        <p:tgtEl>
                                          <p:spTgt spid="22">
                                            <p:graphicEl>
                                              <a:chart seriesIdx="-4" categoryIdx="39" bldStep="category"/>
                                            </p:graphicEl>
                                          </p:spTgt>
                                        </p:tgtEl>
                                        <p:attrNameLst>
                                          <p:attrName>style.visibility</p:attrName>
                                        </p:attrNameLst>
                                      </p:cBhvr>
                                      <p:to>
                                        <p:strVal val="visible"/>
                                      </p:to>
                                    </p:set>
                                    <p:animEffect transition="in" filter="fade">
                                      <p:cBhvr>
                                        <p:cTn id="177" dur="100"/>
                                        <p:tgtEl>
                                          <p:spTgt spid="22">
                                            <p:graphicEl>
                                              <a:chart seriesIdx="-4" categoryIdx="39" bldStep="category"/>
                                            </p:graphicEl>
                                          </p:spTgt>
                                        </p:tgtEl>
                                      </p:cBhvr>
                                    </p:animEffect>
                                  </p:childTnLst>
                                </p:cTn>
                              </p:par>
                            </p:childTnLst>
                          </p:cTn>
                        </p:par>
                        <p:par>
                          <p:cTn id="178" fill="hold">
                            <p:stCondLst>
                              <p:cond delay="4000"/>
                            </p:stCondLst>
                            <p:childTnLst>
                              <p:par>
                                <p:cTn id="179" presetID="10" presetClass="entr" presetSubtype="0" fill="hold" grpId="0" nodeType="afterEffect">
                                  <p:stCondLst>
                                    <p:cond delay="0"/>
                                  </p:stCondLst>
                                  <p:childTnLst>
                                    <p:set>
                                      <p:cBhvr>
                                        <p:cTn id="180" dur="1" fill="hold">
                                          <p:stCondLst>
                                            <p:cond delay="0"/>
                                          </p:stCondLst>
                                        </p:cTn>
                                        <p:tgtEl>
                                          <p:spTgt spid="22">
                                            <p:graphicEl>
                                              <a:chart seriesIdx="-4" categoryIdx="40" bldStep="category"/>
                                            </p:graphicEl>
                                          </p:spTgt>
                                        </p:tgtEl>
                                        <p:attrNameLst>
                                          <p:attrName>style.visibility</p:attrName>
                                        </p:attrNameLst>
                                      </p:cBhvr>
                                      <p:to>
                                        <p:strVal val="visible"/>
                                      </p:to>
                                    </p:set>
                                    <p:animEffect transition="in" filter="fade">
                                      <p:cBhvr>
                                        <p:cTn id="181" dur="100"/>
                                        <p:tgtEl>
                                          <p:spTgt spid="22">
                                            <p:graphicEl>
                                              <a:chart seriesIdx="-4" categoryIdx="40" bldStep="category"/>
                                            </p:graphicEl>
                                          </p:spTgt>
                                        </p:tgtEl>
                                      </p:cBhvr>
                                    </p:animEffect>
                                  </p:childTnLst>
                                </p:cTn>
                              </p:par>
                            </p:childTnLst>
                          </p:cTn>
                        </p:par>
                        <p:par>
                          <p:cTn id="182" fill="hold">
                            <p:stCondLst>
                              <p:cond delay="4100"/>
                            </p:stCondLst>
                            <p:childTnLst>
                              <p:par>
                                <p:cTn id="183" presetID="10" presetClass="entr" presetSubtype="0" fill="hold" grpId="0" nodeType="afterEffect">
                                  <p:stCondLst>
                                    <p:cond delay="0"/>
                                  </p:stCondLst>
                                  <p:childTnLst>
                                    <p:set>
                                      <p:cBhvr>
                                        <p:cTn id="184" dur="1" fill="hold">
                                          <p:stCondLst>
                                            <p:cond delay="0"/>
                                          </p:stCondLst>
                                        </p:cTn>
                                        <p:tgtEl>
                                          <p:spTgt spid="22">
                                            <p:graphicEl>
                                              <a:chart seriesIdx="-4" categoryIdx="41" bldStep="category"/>
                                            </p:graphicEl>
                                          </p:spTgt>
                                        </p:tgtEl>
                                        <p:attrNameLst>
                                          <p:attrName>style.visibility</p:attrName>
                                        </p:attrNameLst>
                                      </p:cBhvr>
                                      <p:to>
                                        <p:strVal val="visible"/>
                                      </p:to>
                                    </p:set>
                                    <p:animEffect transition="in" filter="fade">
                                      <p:cBhvr>
                                        <p:cTn id="185" dur="100"/>
                                        <p:tgtEl>
                                          <p:spTgt spid="22">
                                            <p:graphicEl>
                                              <a:chart seriesIdx="-4" categoryIdx="41" bldStep="category"/>
                                            </p:graphicEl>
                                          </p:spTgt>
                                        </p:tgtEl>
                                      </p:cBhvr>
                                    </p:animEffect>
                                  </p:childTnLst>
                                </p:cTn>
                              </p:par>
                            </p:childTnLst>
                          </p:cTn>
                        </p:par>
                        <p:par>
                          <p:cTn id="186" fill="hold">
                            <p:stCondLst>
                              <p:cond delay="4200"/>
                            </p:stCondLst>
                            <p:childTnLst>
                              <p:par>
                                <p:cTn id="187" presetID="10" presetClass="entr" presetSubtype="0" fill="hold" grpId="0" nodeType="afterEffect">
                                  <p:stCondLst>
                                    <p:cond delay="0"/>
                                  </p:stCondLst>
                                  <p:childTnLst>
                                    <p:set>
                                      <p:cBhvr>
                                        <p:cTn id="188" dur="1" fill="hold">
                                          <p:stCondLst>
                                            <p:cond delay="0"/>
                                          </p:stCondLst>
                                        </p:cTn>
                                        <p:tgtEl>
                                          <p:spTgt spid="22">
                                            <p:graphicEl>
                                              <a:chart seriesIdx="-4" categoryIdx="42" bldStep="category"/>
                                            </p:graphicEl>
                                          </p:spTgt>
                                        </p:tgtEl>
                                        <p:attrNameLst>
                                          <p:attrName>style.visibility</p:attrName>
                                        </p:attrNameLst>
                                      </p:cBhvr>
                                      <p:to>
                                        <p:strVal val="visible"/>
                                      </p:to>
                                    </p:set>
                                    <p:animEffect transition="in" filter="fade">
                                      <p:cBhvr>
                                        <p:cTn id="189" dur="100"/>
                                        <p:tgtEl>
                                          <p:spTgt spid="22">
                                            <p:graphicEl>
                                              <a:chart seriesIdx="-4" categoryIdx="42" bldStep="category"/>
                                            </p:graphicEl>
                                          </p:spTgt>
                                        </p:tgtEl>
                                      </p:cBhvr>
                                    </p:animEffect>
                                  </p:childTnLst>
                                </p:cTn>
                              </p:par>
                            </p:childTnLst>
                          </p:cTn>
                        </p:par>
                        <p:par>
                          <p:cTn id="190" fill="hold">
                            <p:stCondLst>
                              <p:cond delay="4300"/>
                            </p:stCondLst>
                            <p:childTnLst>
                              <p:par>
                                <p:cTn id="191" presetID="10" presetClass="entr" presetSubtype="0" fill="hold" grpId="0" nodeType="afterEffect">
                                  <p:stCondLst>
                                    <p:cond delay="0"/>
                                  </p:stCondLst>
                                  <p:childTnLst>
                                    <p:set>
                                      <p:cBhvr>
                                        <p:cTn id="192" dur="1" fill="hold">
                                          <p:stCondLst>
                                            <p:cond delay="0"/>
                                          </p:stCondLst>
                                        </p:cTn>
                                        <p:tgtEl>
                                          <p:spTgt spid="22">
                                            <p:graphicEl>
                                              <a:chart seriesIdx="-4" categoryIdx="43" bldStep="category"/>
                                            </p:graphicEl>
                                          </p:spTgt>
                                        </p:tgtEl>
                                        <p:attrNameLst>
                                          <p:attrName>style.visibility</p:attrName>
                                        </p:attrNameLst>
                                      </p:cBhvr>
                                      <p:to>
                                        <p:strVal val="visible"/>
                                      </p:to>
                                    </p:set>
                                    <p:animEffect transition="in" filter="fade">
                                      <p:cBhvr>
                                        <p:cTn id="193" dur="100"/>
                                        <p:tgtEl>
                                          <p:spTgt spid="22">
                                            <p:graphicEl>
                                              <a:chart seriesIdx="-4" categoryIdx="43" bldStep="category"/>
                                            </p:graphicEl>
                                          </p:spTgt>
                                        </p:tgtEl>
                                      </p:cBhvr>
                                    </p:animEffect>
                                  </p:childTnLst>
                                </p:cTn>
                              </p:par>
                            </p:childTnLst>
                          </p:cTn>
                        </p:par>
                        <p:par>
                          <p:cTn id="194" fill="hold">
                            <p:stCondLst>
                              <p:cond delay="4400"/>
                            </p:stCondLst>
                            <p:childTnLst>
                              <p:par>
                                <p:cTn id="195" presetID="10" presetClass="entr" presetSubtype="0" fill="hold" grpId="0" nodeType="afterEffect">
                                  <p:stCondLst>
                                    <p:cond delay="0"/>
                                  </p:stCondLst>
                                  <p:childTnLst>
                                    <p:set>
                                      <p:cBhvr>
                                        <p:cTn id="196" dur="1" fill="hold">
                                          <p:stCondLst>
                                            <p:cond delay="0"/>
                                          </p:stCondLst>
                                        </p:cTn>
                                        <p:tgtEl>
                                          <p:spTgt spid="22">
                                            <p:graphicEl>
                                              <a:chart seriesIdx="-4" categoryIdx="44" bldStep="category"/>
                                            </p:graphicEl>
                                          </p:spTgt>
                                        </p:tgtEl>
                                        <p:attrNameLst>
                                          <p:attrName>style.visibility</p:attrName>
                                        </p:attrNameLst>
                                      </p:cBhvr>
                                      <p:to>
                                        <p:strVal val="visible"/>
                                      </p:to>
                                    </p:set>
                                    <p:animEffect transition="in" filter="fade">
                                      <p:cBhvr>
                                        <p:cTn id="197" dur="100"/>
                                        <p:tgtEl>
                                          <p:spTgt spid="22">
                                            <p:graphicEl>
                                              <a:chart seriesIdx="-4" categoryIdx="44" bldStep="category"/>
                                            </p:graphicEl>
                                          </p:spTgt>
                                        </p:tgtEl>
                                      </p:cBhvr>
                                    </p:animEffect>
                                  </p:childTnLst>
                                </p:cTn>
                              </p:par>
                            </p:childTnLst>
                          </p:cTn>
                        </p:par>
                        <p:par>
                          <p:cTn id="198" fill="hold">
                            <p:stCondLst>
                              <p:cond delay="4500"/>
                            </p:stCondLst>
                            <p:childTnLst>
                              <p:par>
                                <p:cTn id="199" presetID="10" presetClass="entr" presetSubtype="0" fill="hold" grpId="0" nodeType="afterEffect">
                                  <p:stCondLst>
                                    <p:cond delay="0"/>
                                  </p:stCondLst>
                                  <p:childTnLst>
                                    <p:set>
                                      <p:cBhvr>
                                        <p:cTn id="200" dur="1" fill="hold">
                                          <p:stCondLst>
                                            <p:cond delay="0"/>
                                          </p:stCondLst>
                                        </p:cTn>
                                        <p:tgtEl>
                                          <p:spTgt spid="22">
                                            <p:graphicEl>
                                              <a:chart seriesIdx="-4" categoryIdx="45" bldStep="category"/>
                                            </p:graphicEl>
                                          </p:spTgt>
                                        </p:tgtEl>
                                        <p:attrNameLst>
                                          <p:attrName>style.visibility</p:attrName>
                                        </p:attrNameLst>
                                      </p:cBhvr>
                                      <p:to>
                                        <p:strVal val="visible"/>
                                      </p:to>
                                    </p:set>
                                    <p:animEffect transition="in" filter="fade">
                                      <p:cBhvr>
                                        <p:cTn id="201" dur="100"/>
                                        <p:tgtEl>
                                          <p:spTgt spid="22">
                                            <p:graphicEl>
                                              <a:chart seriesIdx="-4" categoryIdx="45" bldStep="category"/>
                                            </p:graphicEl>
                                          </p:spTgt>
                                        </p:tgtEl>
                                      </p:cBhvr>
                                    </p:animEffect>
                                  </p:childTnLst>
                                </p:cTn>
                              </p:par>
                            </p:childTnLst>
                          </p:cTn>
                        </p:par>
                        <p:par>
                          <p:cTn id="202" fill="hold">
                            <p:stCondLst>
                              <p:cond delay="4600"/>
                            </p:stCondLst>
                            <p:childTnLst>
                              <p:par>
                                <p:cTn id="203" presetID="10" presetClass="entr" presetSubtype="0" fill="hold" grpId="0" nodeType="afterEffect">
                                  <p:stCondLst>
                                    <p:cond delay="0"/>
                                  </p:stCondLst>
                                  <p:childTnLst>
                                    <p:set>
                                      <p:cBhvr>
                                        <p:cTn id="204" dur="1" fill="hold">
                                          <p:stCondLst>
                                            <p:cond delay="0"/>
                                          </p:stCondLst>
                                        </p:cTn>
                                        <p:tgtEl>
                                          <p:spTgt spid="22">
                                            <p:graphicEl>
                                              <a:chart seriesIdx="-4" categoryIdx="46" bldStep="category"/>
                                            </p:graphicEl>
                                          </p:spTgt>
                                        </p:tgtEl>
                                        <p:attrNameLst>
                                          <p:attrName>style.visibility</p:attrName>
                                        </p:attrNameLst>
                                      </p:cBhvr>
                                      <p:to>
                                        <p:strVal val="visible"/>
                                      </p:to>
                                    </p:set>
                                    <p:animEffect transition="in" filter="fade">
                                      <p:cBhvr>
                                        <p:cTn id="205" dur="100"/>
                                        <p:tgtEl>
                                          <p:spTgt spid="22">
                                            <p:graphicEl>
                                              <a:chart seriesIdx="-4" categoryIdx="46" bldStep="category"/>
                                            </p:graphicEl>
                                          </p:spTgt>
                                        </p:tgtEl>
                                      </p:cBhvr>
                                    </p:animEffect>
                                  </p:childTnLst>
                                </p:cTn>
                              </p:par>
                            </p:childTnLst>
                          </p:cTn>
                        </p:par>
                        <p:par>
                          <p:cTn id="206" fill="hold">
                            <p:stCondLst>
                              <p:cond delay="4700"/>
                            </p:stCondLst>
                            <p:childTnLst>
                              <p:par>
                                <p:cTn id="207" presetID="10" presetClass="entr" presetSubtype="0" fill="hold" grpId="0" nodeType="afterEffect">
                                  <p:stCondLst>
                                    <p:cond delay="0"/>
                                  </p:stCondLst>
                                  <p:childTnLst>
                                    <p:set>
                                      <p:cBhvr>
                                        <p:cTn id="208" dur="1" fill="hold">
                                          <p:stCondLst>
                                            <p:cond delay="0"/>
                                          </p:stCondLst>
                                        </p:cTn>
                                        <p:tgtEl>
                                          <p:spTgt spid="22">
                                            <p:graphicEl>
                                              <a:chart seriesIdx="-4" categoryIdx="47" bldStep="category"/>
                                            </p:graphicEl>
                                          </p:spTgt>
                                        </p:tgtEl>
                                        <p:attrNameLst>
                                          <p:attrName>style.visibility</p:attrName>
                                        </p:attrNameLst>
                                      </p:cBhvr>
                                      <p:to>
                                        <p:strVal val="visible"/>
                                      </p:to>
                                    </p:set>
                                    <p:animEffect transition="in" filter="fade">
                                      <p:cBhvr>
                                        <p:cTn id="209" dur="100"/>
                                        <p:tgtEl>
                                          <p:spTgt spid="22">
                                            <p:graphicEl>
                                              <a:chart seriesIdx="-4" categoryIdx="47" bldStep="category"/>
                                            </p:graphicEl>
                                          </p:spTgt>
                                        </p:tgtEl>
                                      </p:cBhvr>
                                    </p:animEffect>
                                  </p:childTnLst>
                                </p:cTn>
                              </p:par>
                            </p:childTnLst>
                          </p:cTn>
                        </p:par>
                        <p:par>
                          <p:cTn id="210" fill="hold">
                            <p:stCondLst>
                              <p:cond delay="4800"/>
                            </p:stCondLst>
                            <p:childTnLst>
                              <p:par>
                                <p:cTn id="211" presetID="10" presetClass="entr" presetSubtype="0" fill="hold" grpId="0" nodeType="afterEffect">
                                  <p:stCondLst>
                                    <p:cond delay="0"/>
                                  </p:stCondLst>
                                  <p:childTnLst>
                                    <p:set>
                                      <p:cBhvr>
                                        <p:cTn id="212" dur="1" fill="hold">
                                          <p:stCondLst>
                                            <p:cond delay="0"/>
                                          </p:stCondLst>
                                        </p:cTn>
                                        <p:tgtEl>
                                          <p:spTgt spid="22">
                                            <p:graphicEl>
                                              <a:chart seriesIdx="-4" categoryIdx="48" bldStep="category"/>
                                            </p:graphicEl>
                                          </p:spTgt>
                                        </p:tgtEl>
                                        <p:attrNameLst>
                                          <p:attrName>style.visibility</p:attrName>
                                        </p:attrNameLst>
                                      </p:cBhvr>
                                      <p:to>
                                        <p:strVal val="visible"/>
                                      </p:to>
                                    </p:set>
                                    <p:animEffect transition="in" filter="fade">
                                      <p:cBhvr>
                                        <p:cTn id="213" dur="100"/>
                                        <p:tgtEl>
                                          <p:spTgt spid="22">
                                            <p:graphicEl>
                                              <a:chart seriesIdx="-4" categoryIdx="48" bldStep="category"/>
                                            </p:graphicEl>
                                          </p:spTgt>
                                        </p:tgtEl>
                                      </p:cBhvr>
                                    </p:animEffect>
                                  </p:childTnLst>
                                </p:cTn>
                              </p:par>
                            </p:childTnLst>
                          </p:cTn>
                        </p:par>
                        <p:par>
                          <p:cTn id="214" fill="hold">
                            <p:stCondLst>
                              <p:cond delay="4900"/>
                            </p:stCondLst>
                            <p:childTnLst>
                              <p:par>
                                <p:cTn id="215" presetID="10" presetClass="entr" presetSubtype="0" fill="hold" grpId="0" nodeType="afterEffect">
                                  <p:stCondLst>
                                    <p:cond delay="0"/>
                                  </p:stCondLst>
                                  <p:childTnLst>
                                    <p:set>
                                      <p:cBhvr>
                                        <p:cTn id="216" dur="1" fill="hold">
                                          <p:stCondLst>
                                            <p:cond delay="0"/>
                                          </p:stCondLst>
                                        </p:cTn>
                                        <p:tgtEl>
                                          <p:spTgt spid="22">
                                            <p:graphicEl>
                                              <a:chart seriesIdx="-4" categoryIdx="49" bldStep="category"/>
                                            </p:graphicEl>
                                          </p:spTgt>
                                        </p:tgtEl>
                                        <p:attrNameLst>
                                          <p:attrName>style.visibility</p:attrName>
                                        </p:attrNameLst>
                                      </p:cBhvr>
                                      <p:to>
                                        <p:strVal val="visible"/>
                                      </p:to>
                                    </p:set>
                                    <p:animEffect transition="in" filter="fade">
                                      <p:cBhvr>
                                        <p:cTn id="217" dur="100"/>
                                        <p:tgtEl>
                                          <p:spTgt spid="22">
                                            <p:graphicEl>
                                              <a:chart seriesIdx="-4" categoryIdx="49" bldStep="category"/>
                                            </p:graphicEl>
                                          </p:spTgt>
                                        </p:tgtEl>
                                      </p:cBhvr>
                                    </p:animEffect>
                                  </p:childTnLst>
                                </p:cTn>
                              </p:par>
                            </p:childTnLst>
                          </p:cTn>
                        </p:par>
                        <p:par>
                          <p:cTn id="218" fill="hold">
                            <p:stCondLst>
                              <p:cond delay="5000"/>
                            </p:stCondLst>
                            <p:childTnLst>
                              <p:par>
                                <p:cTn id="219" presetID="10" presetClass="entr" presetSubtype="0" fill="hold" grpId="0" nodeType="afterEffect">
                                  <p:stCondLst>
                                    <p:cond delay="0"/>
                                  </p:stCondLst>
                                  <p:childTnLst>
                                    <p:set>
                                      <p:cBhvr>
                                        <p:cTn id="220" dur="1" fill="hold">
                                          <p:stCondLst>
                                            <p:cond delay="0"/>
                                          </p:stCondLst>
                                        </p:cTn>
                                        <p:tgtEl>
                                          <p:spTgt spid="22">
                                            <p:graphicEl>
                                              <a:chart seriesIdx="-4" categoryIdx="50" bldStep="category"/>
                                            </p:graphicEl>
                                          </p:spTgt>
                                        </p:tgtEl>
                                        <p:attrNameLst>
                                          <p:attrName>style.visibility</p:attrName>
                                        </p:attrNameLst>
                                      </p:cBhvr>
                                      <p:to>
                                        <p:strVal val="visible"/>
                                      </p:to>
                                    </p:set>
                                    <p:animEffect transition="in" filter="fade">
                                      <p:cBhvr>
                                        <p:cTn id="221" dur="100"/>
                                        <p:tgtEl>
                                          <p:spTgt spid="22">
                                            <p:graphicEl>
                                              <a:chart seriesIdx="-4" categoryIdx="50" bldStep="category"/>
                                            </p:graphicEl>
                                          </p:spTgt>
                                        </p:tgtEl>
                                      </p:cBhvr>
                                    </p:animEffect>
                                  </p:childTnLst>
                                </p:cTn>
                              </p:par>
                            </p:childTnLst>
                          </p:cTn>
                        </p:par>
                        <p:par>
                          <p:cTn id="222" fill="hold">
                            <p:stCondLst>
                              <p:cond delay="5100"/>
                            </p:stCondLst>
                            <p:childTnLst>
                              <p:par>
                                <p:cTn id="223" presetID="10" presetClass="entr" presetSubtype="0" fill="hold" grpId="0" nodeType="afterEffect">
                                  <p:stCondLst>
                                    <p:cond delay="0"/>
                                  </p:stCondLst>
                                  <p:childTnLst>
                                    <p:set>
                                      <p:cBhvr>
                                        <p:cTn id="224" dur="1" fill="hold">
                                          <p:stCondLst>
                                            <p:cond delay="0"/>
                                          </p:stCondLst>
                                        </p:cTn>
                                        <p:tgtEl>
                                          <p:spTgt spid="22">
                                            <p:graphicEl>
                                              <a:chart seriesIdx="-4" categoryIdx="51" bldStep="category"/>
                                            </p:graphicEl>
                                          </p:spTgt>
                                        </p:tgtEl>
                                        <p:attrNameLst>
                                          <p:attrName>style.visibility</p:attrName>
                                        </p:attrNameLst>
                                      </p:cBhvr>
                                      <p:to>
                                        <p:strVal val="visible"/>
                                      </p:to>
                                    </p:set>
                                    <p:animEffect transition="in" filter="fade">
                                      <p:cBhvr>
                                        <p:cTn id="225" dur="100"/>
                                        <p:tgtEl>
                                          <p:spTgt spid="22">
                                            <p:graphicEl>
                                              <a:chart seriesIdx="-4" categoryIdx="51" bldStep="category"/>
                                            </p:graphicEl>
                                          </p:spTgt>
                                        </p:tgtEl>
                                      </p:cBhvr>
                                    </p:animEffect>
                                  </p:childTnLst>
                                </p:cTn>
                              </p:par>
                            </p:childTnLst>
                          </p:cTn>
                        </p:par>
                        <p:par>
                          <p:cTn id="226" fill="hold">
                            <p:stCondLst>
                              <p:cond delay="5200"/>
                            </p:stCondLst>
                            <p:childTnLst>
                              <p:par>
                                <p:cTn id="227" presetID="10" presetClass="entr" presetSubtype="0" fill="hold" grpId="0" nodeType="afterEffect">
                                  <p:stCondLst>
                                    <p:cond delay="0"/>
                                  </p:stCondLst>
                                  <p:childTnLst>
                                    <p:set>
                                      <p:cBhvr>
                                        <p:cTn id="228" dur="1" fill="hold">
                                          <p:stCondLst>
                                            <p:cond delay="0"/>
                                          </p:stCondLst>
                                        </p:cTn>
                                        <p:tgtEl>
                                          <p:spTgt spid="22">
                                            <p:graphicEl>
                                              <a:chart seriesIdx="-4" categoryIdx="52" bldStep="category"/>
                                            </p:graphicEl>
                                          </p:spTgt>
                                        </p:tgtEl>
                                        <p:attrNameLst>
                                          <p:attrName>style.visibility</p:attrName>
                                        </p:attrNameLst>
                                      </p:cBhvr>
                                      <p:to>
                                        <p:strVal val="visible"/>
                                      </p:to>
                                    </p:set>
                                    <p:animEffect transition="in" filter="fade">
                                      <p:cBhvr>
                                        <p:cTn id="229" dur="100"/>
                                        <p:tgtEl>
                                          <p:spTgt spid="22">
                                            <p:graphicEl>
                                              <a:chart seriesIdx="-4" categoryIdx="52" bldStep="category"/>
                                            </p:graphicEl>
                                          </p:spTgt>
                                        </p:tgtEl>
                                      </p:cBhvr>
                                    </p:animEffect>
                                  </p:childTnLst>
                                </p:cTn>
                              </p:par>
                            </p:childTnLst>
                          </p:cTn>
                        </p:par>
                        <p:par>
                          <p:cTn id="230" fill="hold">
                            <p:stCondLst>
                              <p:cond delay="5300"/>
                            </p:stCondLst>
                            <p:childTnLst>
                              <p:par>
                                <p:cTn id="231" presetID="10" presetClass="entr" presetSubtype="0" fill="hold" grpId="0" nodeType="afterEffect">
                                  <p:stCondLst>
                                    <p:cond delay="0"/>
                                  </p:stCondLst>
                                  <p:childTnLst>
                                    <p:set>
                                      <p:cBhvr>
                                        <p:cTn id="232" dur="1" fill="hold">
                                          <p:stCondLst>
                                            <p:cond delay="0"/>
                                          </p:stCondLst>
                                        </p:cTn>
                                        <p:tgtEl>
                                          <p:spTgt spid="22">
                                            <p:graphicEl>
                                              <a:chart seriesIdx="-4" categoryIdx="53" bldStep="category"/>
                                            </p:graphicEl>
                                          </p:spTgt>
                                        </p:tgtEl>
                                        <p:attrNameLst>
                                          <p:attrName>style.visibility</p:attrName>
                                        </p:attrNameLst>
                                      </p:cBhvr>
                                      <p:to>
                                        <p:strVal val="visible"/>
                                      </p:to>
                                    </p:set>
                                    <p:animEffect transition="in" filter="fade">
                                      <p:cBhvr>
                                        <p:cTn id="233" dur="100"/>
                                        <p:tgtEl>
                                          <p:spTgt spid="22">
                                            <p:graphicEl>
                                              <a:chart seriesIdx="-4" categoryIdx="53" bldStep="category"/>
                                            </p:graphicEl>
                                          </p:spTgt>
                                        </p:tgtEl>
                                      </p:cBhvr>
                                    </p:animEffect>
                                  </p:childTnLst>
                                </p:cTn>
                              </p:par>
                            </p:childTnLst>
                          </p:cTn>
                        </p:par>
                        <p:par>
                          <p:cTn id="234" fill="hold">
                            <p:stCondLst>
                              <p:cond delay="5400"/>
                            </p:stCondLst>
                            <p:childTnLst>
                              <p:par>
                                <p:cTn id="235" presetID="10" presetClass="entr" presetSubtype="0" fill="hold" grpId="0" nodeType="afterEffect">
                                  <p:stCondLst>
                                    <p:cond delay="0"/>
                                  </p:stCondLst>
                                  <p:childTnLst>
                                    <p:set>
                                      <p:cBhvr>
                                        <p:cTn id="236" dur="1" fill="hold">
                                          <p:stCondLst>
                                            <p:cond delay="0"/>
                                          </p:stCondLst>
                                        </p:cTn>
                                        <p:tgtEl>
                                          <p:spTgt spid="22">
                                            <p:graphicEl>
                                              <a:chart seriesIdx="-4" categoryIdx="54" bldStep="category"/>
                                            </p:graphicEl>
                                          </p:spTgt>
                                        </p:tgtEl>
                                        <p:attrNameLst>
                                          <p:attrName>style.visibility</p:attrName>
                                        </p:attrNameLst>
                                      </p:cBhvr>
                                      <p:to>
                                        <p:strVal val="visible"/>
                                      </p:to>
                                    </p:set>
                                    <p:animEffect transition="in" filter="fade">
                                      <p:cBhvr>
                                        <p:cTn id="237" dur="100"/>
                                        <p:tgtEl>
                                          <p:spTgt spid="22">
                                            <p:graphicEl>
                                              <a:chart seriesIdx="-4" categoryIdx="54" bldStep="category"/>
                                            </p:graphicEl>
                                          </p:spTgt>
                                        </p:tgtEl>
                                      </p:cBhvr>
                                    </p:animEffect>
                                  </p:childTnLst>
                                </p:cTn>
                              </p:par>
                            </p:childTnLst>
                          </p:cTn>
                        </p:par>
                        <p:par>
                          <p:cTn id="238" fill="hold">
                            <p:stCondLst>
                              <p:cond delay="5500"/>
                            </p:stCondLst>
                            <p:childTnLst>
                              <p:par>
                                <p:cTn id="239" presetID="10" presetClass="entr" presetSubtype="0" fill="hold" grpId="0" nodeType="afterEffect">
                                  <p:stCondLst>
                                    <p:cond delay="0"/>
                                  </p:stCondLst>
                                  <p:childTnLst>
                                    <p:set>
                                      <p:cBhvr>
                                        <p:cTn id="240" dur="1" fill="hold">
                                          <p:stCondLst>
                                            <p:cond delay="0"/>
                                          </p:stCondLst>
                                        </p:cTn>
                                        <p:tgtEl>
                                          <p:spTgt spid="22">
                                            <p:graphicEl>
                                              <a:chart seriesIdx="-4" categoryIdx="55" bldStep="category"/>
                                            </p:graphicEl>
                                          </p:spTgt>
                                        </p:tgtEl>
                                        <p:attrNameLst>
                                          <p:attrName>style.visibility</p:attrName>
                                        </p:attrNameLst>
                                      </p:cBhvr>
                                      <p:to>
                                        <p:strVal val="visible"/>
                                      </p:to>
                                    </p:set>
                                    <p:animEffect transition="in" filter="fade">
                                      <p:cBhvr>
                                        <p:cTn id="241" dur="100"/>
                                        <p:tgtEl>
                                          <p:spTgt spid="22">
                                            <p:graphicEl>
                                              <a:chart seriesIdx="-4" categoryIdx="55" bldStep="category"/>
                                            </p:graphicEl>
                                          </p:spTgt>
                                        </p:tgtEl>
                                      </p:cBhvr>
                                    </p:animEffect>
                                  </p:childTnLst>
                                </p:cTn>
                              </p:par>
                            </p:childTnLst>
                          </p:cTn>
                        </p:par>
                        <p:par>
                          <p:cTn id="242" fill="hold">
                            <p:stCondLst>
                              <p:cond delay="5600"/>
                            </p:stCondLst>
                            <p:childTnLst>
                              <p:par>
                                <p:cTn id="243" presetID="10" presetClass="entr" presetSubtype="0" fill="hold" grpId="0" nodeType="afterEffect">
                                  <p:stCondLst>
                                    <p:cond delay="0"/>
                                  </p:stCondLst>
                                  <p:childTnLst>
                                    <p:set>
                                      <p:cBhvr>
                                        <p:cTn id="244" dur="1" fill="hold">
                                          <p:stCondLst>
                                            <p:cond delay="0"/>
                                          </p:stCondLst>
                                        </p:cTn>
                                        <p:tgtEl>
                                          <p:spTgt spid="22">
                                            <p:graphicEl>
                                              <a:chart seriesIdx="-4" categoryIdx="56" bldStep="category"/>
                                            </p:graphicEl>
                                          </p:spTgt>
                                        </p:tgtEl>
                                        <p:attrNameLst>
                                          <p:attrName>style.visibility</p:attrName>
                                        </p:attrNameLst>
                                      </p:cBhvr>
                                      <p:to>
                                        <p:strVal val="visible"/>
                                      </p:to>
                                    </p:set>
                                    <p:animEffect transition="in" filter="fade">
                                      <p:cBhvr>
                                        <p:cTn id="245" dur="100"/>
                                        <p:tgtEl>
                                          <p:spTgt spid="22">
                                            <p:graphicEl>
                                              <a:chart seriesIdx="-4" categoryIdx="56" bldStep="category"/>
                                            </p:graphicEl>
                                          </p:spTgt>
                                        </p:tgtEl>
                                      </p:cBhvr>
                                    </p:animEffect>
                                  </p:childTnLst>
                                </p:cTn>
                              </p:par>
                            </p:childTnLst>
                          </p:cTn>
                        </p:par>
                        <p:par>
                          <p:cTn id="246" fill="hold">
                            <p:stCondLst>
                              <p:cond delay="5700"/>
                            </p:stCondLst>
                            <p:childTnLst>
                              <p:par>
                                <p:cTn id="247" presetID="10" presetClass="entr" presetSubtype="0" fill="hold" grpId="0" nodeType="afterEffect">
                                  <p:stCondLst>
                                    <p:cond delay="0"/>
                                  </p:stCondLst>
                                  <p:childTnLst>
                                    <p:set>
                                      <p:cBhvr>
                                        <p:cTn id="248" dur="1" fill="hold">
                                          <p:stCondLst>
                                            <p:cond delay="0"/>
                                          </p:stCondLst>
                                        </p:cTn>
                                        <p:tgtEl>
                                          <p:spTgt spid="22">
                                            <p:graphicEl>
                                              <a:chart seriesIdx="-4" categoryIdx="57" bldStep="category"/>
                                            </p:graphicEl>
                                          </p:spTgt>
                                        </p:tgtEl>
                                        <p:attrNameLst>
                                          <p:attrName>style.visibility</p:attrName>
                                        </p:attrNameLst>
                                      </p:cBhvr>
                                      <p:to>
                                        <p:strVal val="visible"/>
                                      </p:to>
                                    </p:set>
                                    <p:animEffect transition="in" filter="fade">
                                      <p:cBhvr>
                                        <p:cTn id="249" dur="100"/>
                                        <p:tgtEl>
                                          <p:spTgt spid="22">
                                            <p:graphicEl>
                                              <a:chart seriesIdx="-4" categoryIdx="57" bldStep="category"/>
                                            </p:graphicEl>
                                          </p:spTgt>
                                        </p:tgtEl>
                                      </p:cBhvr>
                                    </p:animEffect>
                                  </p:childTnLst>
                                </p:cTn>
                              </p:par>
                            </p:childTnLst>
                          </p:cTn>
                        </p:par>
                        <p:par>
                          <p:cTn id="250" fill="hold">
                            <p:stCondLst>
                              <p:cond delay="5800"/>
                            </p:stCondLst>
                            <p:childTnLst>
                              <p:par>
                                <p:cTn id="251" presetID="10" presetClass="entr" presetSubtype="0" fill="hold" grpId="0" nodeType="afterEffect">
                                  <p:stCondLst>
                                    <p:cond delay="0"/>
                                  </p:stCondLst>
                                  <p:childTnLst>
                                    <p:set>
                                      <p:cBhvr>
                                        <p:cTn id="252" dur="1" fill="hold">
                                          <p:stCondLst>
                                            <p:cond delay="0"/>
                                          </p:stCondLst>
                                        </p:cTn>
                                        <p:tgtEl>
                                          <p:spTgt spid="22">
                                            <p:graphicEl>
                                              <a:chart seriesIdx="-4" categoryIdx="58" bldStep="category"/>
                                            </p:graphicEl>
                                          </p:spTgt>
                                        </p:tgtEl>
                                        <p:attrNameLst>
                                          <p:attrName>style.visibility</p:attrName>
                                        </p:attrNameLst>
                                      </p:cBhvr>
                                      <p:to>
                                        <p:strVal val="visible"/>
                                      </p:to>
                                    </p:set>
                                    <p:animEffect transition="in" filter="fade">
                                      <p:cBhvr>
                                        <p:cTn id="253" dur="100"/>
                                        <p:tgtEl>
                                          <p:spTgt spid="22">
                                            <p:graphicEl>
                                              <a:chart seriesIdx="-4" categoryIdx="58" bldStep="category"/>
                                            </p:graphicEl>
                                          </p:spTgt>
                                        </p:tgtEl>
                                      </p:cBhvr>
                                    </p:animEffect>
                                  </p:childTnLst>
                                </p:cTn>
                              </p:par>
                            </p:childTnLst>
                          </p:cTn>
                        </p:par>
                        <p:par>
                          <p:cTn id="254" fill="hold">
                            <p:stCondLst>
                              <p:cond delay="5900"/>
                            </p:stCondLst>
                            <p:childTnLst>
                              <p:par>
                                <p:cTn id="255" presetID="10" presetClass="entr" presetSubtype="0" fill="hold" grpId="0" nodeType="afterEffect">
                                  <p:stCondLst>
                                    <p:cond delay="0"/>
                                  </p:stCondLst>
                                  <p:childTnLst>
                                    <p:set>
                                      <p:cBhvr>
                                        <p:cTn id="256" dur="1" fill="hold">
                                          <p:stCondLst>
                                            <p:cond delay="0"/>
                                          </p:stCondLst>
                                        </p:cTn>
                                        <p:tgtEl>
                                          <p:spTgt spid="22">
                                            <p:graphicEl>
                                              <a:chart seriesIdx="-4" categoryIdx="59" bldStep="category"/>
                                            </p:graphicEl>
                                          </p:spTgt>
                                        </p:tgtEl>
                                        <p:attrNameLst>
                                          <p:attrName>style.visibility</p:attrName>
                                        </p:attrNameLst>
                                      </p:cBhvr>
                                      <p:to>
                                        <p:strVal val="visible"/>
                                      </p:to>
                                    </p:set>
                                    <p:animEffect transition="in" filter="fade">
                                      <p:cBhvr>
                                        <p:cTn id="257" dur="100"/>
                                        <p:tgtEl>
                                          <p:spTgt spid="22">
                                            <p:graphicEl>
                                              <a:chart seriesIdx="-4" categoryIdx="59" bldStep="category"/>
                                            </p:graphicEl>
                                          </p:spTgt>
                                        </p:tgtEl>
                                      </p:cBhvr>
                                    </p:animEffect>
                                  </p:childTnLst>
                                </p:cTn>
                              </p:par>
                            </p:childTnLst>
                          </p:cTn>
                        </p:par>
                        <p:par>
                          <p:cTn id="258" fill="hold">
                            <p:stCondLst>
                              <p:cond delay="6000"/>
                            </p:stCondLst>
                            <p:childTnLst>
                              <p:par>
                                <p:cTn id="259" presetID="10" presetClass="entr" presetSubtype="0" fill="hold" grpId="0" nodeType="afterEffect">
                                  <p:stCondLst>
                                    <p:cond delay="0"/>
                                  </p:stCondLst>
                                  <p:childTnLst>
                                    <p:set>
                                      <p:cBhvr>
                                        <p:cTn id="260" dur="1" fill="hold">
                                          <p:stCondLst>
                                            <p:cond delay="0"/>
                                          </p:stCondLst>
                                        </p:cTn>
                                        <p:tgtEl>
                                          <p:spTgt spid="22">
                                            <p:graphicEl>
                                              <a:chart seriesIdx="-4" categoryIdx="60" bldStep="category"/>
                                            </p:graphicEl>
                                          </p:spTgt>
                                        </p:tgtEl>
                                        <p:attrNameLst>
                                          <p:attrName>style.visibility</p:attrName>
                                        </p:attrNameLst>
                                      </p:cBhvr>
                                      <p:to>
                                        <p:strVal val="visible"/>
                                      </p:to>
                                    </p:set>
                                    <p:animEffect transition="in" filter="fade">
                                      <p:cBhvr>
                                        <p:cTn id="261" dur="100"/>
                                        <p:tgtEl>
                                          <p:spTgt spid="22">
                                            <p:graphicEl>
                                              <a:chart seriesIdx="-4" categoryIdx="60" bldStep="category"/>
                                            </p:graphicEl>
                                          </p:spTgt>
                                        </p:tgtEl>
                                      </p:cBhvr>
                                    </p:animEffect>
                                  </p:childTnLst>
                                </p:cTn>
                              </p:par>
                            </p:childTnLst>
                          </p:cTn>
                        </p:par>
                        <p:par>
                          <p:cTn id="262" fill="hold">
                            <p:stCondLst>
                              <p:cond delay="6100"/>
                            </p:stCondLst>
                            <p:childTnLst>
                              <p:par>
                                <p:cTn id="263" presetID="10" presetClass="entr" presetSubtype="0" fill="hold" grpId="0" nodeType="afterEffect">
                                  <p:stCondLst>
                                    <p:cond delay="0"/>
                                  </p:stCondLst>
                                  <p:childTnLst>
                                    <p:set>
                                      <p:cBhvr>
                                        <p:cTn id="264" dur="1" fill="hold">
                                          <p:stCondLst>
                                            <p:cond delay="0"/>
                                          </p:stCondLst>
                                        </p:cTn>
                                        <p:tgtEl>
                                          <p:spTgt spid="22">
                                            <p:graphicEl>
                                              <a:chart seriesIdx="-4" categoryIdx="61" bldStep="category"/>
                                            </p:graphicEl>
                                          </p:spTgt>
                                        </p:tgtEl>
                                        <p:attrNameLst>
                                          <p:attrName>style.visibility</p:attrName>
                                        </p:attrNameLst>
                                      </p:cBhvr>
                                      <p:to>
                                        <p:strVal val="visible"/>
                                      </p:to>
                                    </p:set>
                                    <p:animEffect transition="in" filter="fade">
                                      <p:cBhvr>
                                        <p:cTn id="265" dur="100"/>
                                        <p:tgtEl>
                                          <p:spTgt spid="22">
                                            <p:graphicEl>
                                              <a:chart seriesIdx="-4" categoryIdx="61" bldStep="category"/>
                                            </p:graphicEl>
                                          </p:spTgt>
                                        </p:tgtEl>
                                      </p:cBhvr>
                                    </p:animEffect>
                                  </p:childTnLst>
                                </p:cTn>
                              </p:par>
                            </p:childTnLst>
                          </p:cTn>
                        </p:par>
                        <p:par>
                          <p:cTn id="266" fill="hold">
                            <p:stCondLst>
                              <p:cond delay="6200"/>
                            </p:stCondLst>
                            <p:childTnLst>
                              <p:par>
                                <p:cTn id="267" presetID="10" presetClass="entr" presetSubtype="0" fill="hold" grpId="0" nodeType="afterEffect">
                                  <p:stCondLst>
                                    <p:cond delay="0"/>
                                  </p:stCondLst>
                                  <p:childTnLst>
                                    <p:set>
                                      <p:cBhvr>
                                        <p:cTn id="268" dur="1" fill="hold">
                                          <p:stCondLst>
                                            <p:cond delay="0"/>
                                          </p:stCondLst>
                                        </p:cTn>
                                        <p:tgtEl>
                                          <p:spTgt spid="22">
                                            <p:graphicEl>
                                              <a:chart seriesIdx="-4" categoryIdx="62" bldStep="category"/>
                                            </p:graphicEl>
                                          </p:spTgt>
                                        </p:tgtEl>
                                        <p:attrNameLst>
                                          <p:attrName>style.visibility</p:attrName>
                                        </p:attrNameLst>
                                      </p:cBhvr>
                                      <p:to>
                                        <p:strVal val="visible"/>
                                      </p:to>
                                    </p:set>
                                    <p:animEffect transition="in" filter="fade">
                                      <p:cBhvr>
                                        <p:cTn id="269" dur="100"/>
                                        <p:tgtEl>
                                          <p:spTgt spid="22">
                                            <p:graphicEl>
                                              <a:chart seriesIdx="-4" categoryIdx="62" bldStep="category"/>
                                            </p:graphicEl>
                                          </p:spTgt>
                                        </p:tgtEl>
                                      </p:cBhvr>
                                    </p:animEffect>
                                  </p:childTnLst>
                                </p:cTn>
                              </p:par>
                            </p:childTnLst>
                          </p:cTn>
                        </p:par>
                        <p:par>
                          <p:cTn id="270" fill="hold">
                            <p:stCondLst>
                              <p:cond delay="6300"/>
                            </p:stCondLst>
                            <p:childTnLst>
                              <p:par>
                                <p:cTn id="271" presetID="10" presetClass="entr" presetSubtype="0" fill="hold" grpId="0" nodeType="afterEffect">
                                  <p:stCondLst>
                                    <p:cond delay="0"/>
                                  </p:stCondLst>
                                  <p:childTnLst>
                                    <p:set>
                                      <p:cBhvr>
                                        <p:cTn id="272" dur="1" fill="hold">
                                          <p:stCondLst>
                                            <p:cond delay="0"/>
                                          </p:stCondLst>
                                        </p:cTn>
                                        <p:tgtEl>
                                          <p:spTgt spid="22">
                                            <p:graphicEl>
                                              <a:chart seriesIdx="-4" categoryIdx="63" bldStep="category"/>
                                            </p:graphicEl>
                                          </p:spTgt>
                                        </p:tgtEl>
                                        <p:attrNameLst>
                                          <p:attrName>style.visibility</p:attrName>
                                        </p:attrNameLst>
                                      </p:cBhvr>
                                      <p:to>
                                        <p:strVal val="visible"/>
                                      </p:to>
                                    </p:set>
                                    <p:animEffect transition="in" filter="fade">
                                      <p:cBhvr>
                                        <p:cTn id="273" dur="100"/>
                                        <p:tgtEl>
                                          <p:spTgt spid="22">
                                            <p:graphicEl>
                                              <a:chart seriesIdx="-4" categoryIdx="63" bldStep="category"/>
                                            </p:graphicEl>
                                          </p:spTgt>
                                        </p:tgtEl>
                                      </p:cBhvr>
                                    </p:animEffect>
                                  </p:childTnLst>
                                </p:cTn>
                              </p:par>
                            </p:childTnLst>
                          </p:cTn>
                        </p:par>
                        <p:par>
                          <p:cTn id="274" fill="hold">
                            <p:stCondLst>
                              <p:cond delay="6400"/>
                            </p:stCondLst>
                            <p:childTnLst>
                              <p:par>
                                <p:cTn id="275" presetID="10" presetClass="entr" presetSubtype="0" fill="hold" grpId="0" nodeType="afterEffect">
                                  <p:stCondLst>
                                    <p:cond delay="0"/>
                                  </p:stCondLst>
                                  <p:childTnLst>
                                    <p:set>
                                      <p:cBhvr>
                                        <p:cTn id="276" dur="1" fill="hold">
                                          <p:stCondLst>
                                            <p:cond delay="0"/>
                                          </p:stCondLst>
                                        </p:cTn>
                                        <p:tgtEl>
                                          <p:spTgt spid="22">
                                            <p:graphicEl>
                                              <a:chart seriesIdx="-4" categoryIdx="64" bldStep="category"/>
                                            </p:graphicEl>
                                          </p:spTgt>
                                        </p:tgtEl>
                                        <p:attrNameLst>
                                          <p:attrName>style.visibility</p:attrName>
                                        </p:attrNameLst>
                                      </p:cBhvr>
                                      <p:to>
                                        <p:strVal val="visible"/>
                                      </p:to>
                                    </p:set>
                                    <p:animEffect transition="in" filter="fade">
                                      <p:cBhvr>
                                        <p:cTn id="277" dur="100"/>
                                        <p:tgtEl>
                                          <p:spTgt spid="22">
                                            <p:graphicEl>
                                              <a:chart seriesIdx="-4" categoryIdx="64" bldStep="category"/>
                                            </p:graphicEl>
                                          </p:spTgt>
                                        </p:tgtEl>
                                      </p:cBhvr>
                                    </p:animEffect>
                                  </p:childTnLst>
                                </p:cTn>
                              </p:par>
                            </p:childTnLst>
                          </p:cTn>
                        </p:par>
                        <p:par>
                          <p:cTn id="278" fill="hold">
                            <p:stCondLst>
                              <p:cond delay="6500"/>
                            </p:stCondLst>
                            <p:childTnLst>
                              <p:par>
                                <p:cTn id="279" presetID="10" presetClass="entr" presetSubtype="0" fill="hold" grpId="0" nodeType="afterEffect">
                                  <p:stCondLst>
                                    <p:cond delay="0"/>
                                  </p:stCondLst>
                                  <p:childTnLst>
                                    <p:set>
                                      <p:cBhvr>
                                        <p:cTn id="280" dur="1" fill="hold">
                                          <p:stCondLst>
                                            <p:cond delay="0"/>
                                          </p:stCondLst>
                                        </p:cTn>
                                        <p:tgtEl>
                                          <p:spTgt spid="22">
                                            <p:graphicEl>
                                              <a:chart seriesIdx="-4" categoryIdx="65" bldStep="category"/>
                                            </p:graphicEl>
                                          </p:spTgt>
                                        </p:tgtEl>
                                        <p:attrNameLst>
                                          <p:attrName>style.visibility</p:attrName>
                                        </p:attrNameLst>
                                      </p:cBhvr>
                                      <p:to>
                                        <p:strVal val="visible"/>
                                      </p:to>
                                    </p:set>
                                    <p:animEffect transition="in" filter="fade">
                                      <p:cBhvr>
                                        <p:cTn id="281" dur="100"/>
                                        <p:tgtEl>
                                          <p:spTgt spid="22">
                                            <p:graphicEl>
                                              <a:chart seriesIdx="-4" categoryIdx="65" bldStep="category"/>
                                            </p:graphicEl>
                                          </p:spTgt>
                                        </p:tgtEl>
                                      </p:cBhvr>
                                    </p:animEffect>
                                  </p:childTnLst>
                                </p:cTn>
                              </p:par>
                            </p:childTnLst>
                          </p:cTn>
                        </p:par>
                        <p:par>
                          <p:cTn id="282" fill="hold">
                            <p:stCondLst>
                              <p:cond delay="6600"/>
                            </p:stCondLst>
                            <p:childTnLst>
                              <p:par>
                                <p:cTn id="283" presetID="10" presetClass="entr" presetSubtype="0" fill="hold" grpId="0" nodeType="afterEffect">
                                  <p:stCondLst>
                                    <p:cond delay="0"/>
                                  </p:stCondLst>
                                  <p:childTnLst>
                                    <p:set>
                                      <p:cBhvr>
                                        <p:cTn id="284" dur="1" fill="hold">
                                          <p:stCondLst>
                                            <p:cond delay="0"/>
                                          </p:stCondLst>
                                        </p:cTn>
                                        <p:tgtEl>
                                          <p:spTgt spid="22">
                                            <p:graphicEl>
                                              <a:chart seriesIdx="-4" categoryIdx="66" bldStep="category"/>
                                            </p:graphicEl>
                                          </p:spTgt>
                                        </p:tgtEl>
                                        <p:attrNameLst>
                                          <p:attrName>style.visibility</p:attrName>
                                        </p:attrNameLst>
                                      </p:cBhvr>
                                      <p:to>
                                        <p:strVal val="visible"/>
                                      </p:to>
                                    </p:set>
                                    <p:animEffect transition="in" filter="fade">
                                      <p:cBhvr>
                                        <p:cTn id="285" dur="100"/>
                                        <p:tgtEl>
                                          <p:spTgt spid="22">
                                            <p:graphicEl>
                                              <a:chart seriesIdx="-4" categoryIdx="66" bldStep="category"/>
                                            </p:graphicEl>
                                          </p:spTgt>
                                        </p:tgtEl>
                                      </p:cBhvr>
                                    </p:animEffect>
                                  </p:childTnLst>
                                </p:cTn>
                              </p:par>
                            </p:childTnLst>
                          </p:cTn>
                        </p:par>
                        <p:par>
                          <p:cTn id="286" fill="hold">
                            <p:stCondLst>
                              <p:cond delay="6700"/>
                            </p:stCondLst>
                            <p:childTnLst>
                              <p:par>
                                <p:cTn id="287" presetID="10" presetClass="entr" presetSubtype="0" fill="hold" grpId="0" nodeType="afterEffect">
                                  <p:stCondLst>
                                    <p:cond delay="0"/>
                                  </p:stCondLst>
                                  <p:childTnLst>
                                    <p:set>
                                      <p:cBhvr>
                                        <p:cTn id="288" dur="1" fill="hold">
                                          <p:stCondLst>
                                            <p:cond delay="0"/>
                                          </p:stCondLst>
                                        </p:cTn>
                                        <p:tgtEl>
                                          <p:spTgt spid="22">
                                            <p:graphicEl>
                                              <a:chart seriesIdx="-4" categoryIdx="67" bldStep="category"/>
                                            </p:graphicEl>
                                          </p:spTgt>
                                        </p:tgtEl>
                                        <p:attrNameLst>
                                          <p:attrName>style.visibility</p:attrName>
                                        </p:attrNameLst>
                                      </p:cBhvr>
                                      <p:to>
                                        <p:strVal val="visible"/>
                                      </p:to>
                                    </p:set>
                                    <p:animEffect transition="in" filter="fade">
                                      <p:cBhvr>
                                        <p:cTn id="289" dur="100"/>
                                        <p:tgtEl>
                                          <p:spTgt spid="22">
                                            <p:graphicEl>
                                              <a:chart seriesIdx="-4" categoryIdx="67" bldStep="category"/>
                                            </p:graphicEl>
                                          </p:spTgt>
                                        </p:tgtEl>
                                      </p:cBhvr>
                                    </p:animEffect>
                                  </p:childTnLst>
                                </p:cTn>
                              </p:par>
                            </p:childTnLst>
                          </p:cTn>
                        </p:par>
                        <p:par>
                          <p:cTn id="290" fill="hold">
                            <p:stCondLst>
                              <p:cond delay="6800"/>
                            </p:stCondLst>
                            <p:childTnLst>
                              <p:par>
                                <p:cTn id="291" presetID="10" presetClass="entr" presetSubtype="0" fill="hold" grpId="0" nodeType="afterEffect">
                                  <p:stCondLst>
                                    <p:cond delay="0"/>
                                  </p:stCondLst>
                                  <p:childTnLst>
                                    <p:set>
                                      <p:cBhvr>
                                        <p:cTn id="292" dur="1" fill="hold">
                                          <p:stCondLst>
                                            <p:cond delay="0"/>
                                          </p:stCondLst>
                                        </p:cTn>
                                        <p:tgtEl>
                                          <p:spTgt spid="22">
                                            <p:graphicEl>
                                              <a:chart seriesIdx="-4" categoryIdx="68" bldStep="category"/>
                                            </p:graphicEl>
                                          </p:spTgt>
                                        </p:tgtEl>
                                        <p:attrNameLst>
                                          <p:attrName>style.visibility</p:attrName>
                                        </p:attrNameLst>
                                      </p:cBhvr>
                                      <p:to>
                                        <p:strVal val="visible"/>
                                      </p:to>
                                    </p:set>
                                    <p:animEffect transition="in" filter="fade">
                                      <p:cBhvr>
                                        <p:cTn id="293" dur="100"/>
                                        <p:tgtEl>
                                          <p:spTgt spid="22">
                                            <p:graphicEl>
                                              <a:chart seriesIdx="-4" categoryIdx="68" bldStep="category"/>
                                            </p:graphicEl>
                                          </p:spTgt>
                                        </p:tgtEl>
                                      </p:cBhvr>
                                    </p:animEffect>
                                  </p:childTnLst>
                                </p:cTn>
                              </p:par>
                            </p:childTnLst>
                          </p:cTn>
                        </p:par>
                        <p:par>
                          <p:cTn id="294" fill="hold">
                            <p:stCondLst>
                              <p:cond delay="6900"/>
                            </p:stCondLst>
                            <p:childTnLst>
                              <p:par>
                                <p:cTn id="295" presetID="10" presetClass="entr" presetSubtype="0" fill="hold" grpId="0" nodeType="afterEffect">
                                  <p:stCondLst>
                                    <p:cond delay="0"/>
                                  </p:stCondLst>
                                  <p:childTnLst>
                                    <p:set>
                                      <p:cBhvr>
                                        <p:cTn id="296" dur="1" fill="hold">
                                          <p:stCondLst>
                                            <p:cond delay="0"/>
                                          </p:stCondLst>
                                        </p:cTn>
                                        <p:tgtEl>
                                          <p:spTgt spid="22">
                                            <p:graphicEl>
                                              <a:chart seriesIdx="-4" categoryIdx="69" bldStep="category"/>
                                            </p:graphicEl>
                                          </p:spTgt>
                                        </p:tgtEl>
                                        <p:attrNameLst>
                                          <p:attrName>style.visibility</p:attrName>
                                        </p:attrNameLst>
                                      </p:cBhvr>
                                      <p:to>
                                        <p:strVal val="visible"/>
                                      </p:to>
                                    </p:set>
                                    <p:animEffect transition="in" filter="fade">
                                      <p:cBhvr>
                                        <p:cTn id="297" dur="100"/>
                                        <p:tgtEl>
                                          <p:spTgt spid="22">
                                            <p:graphicEl>
                                              <a:chart seriesIdx="-4" categoryIdx="69" bldStep="category"/>
                                            </p:graphicEl>
                                          </p:spTgt>
                                        </p:tgtEl>
                                      </p:cBhvr>
                                    </p:animEffect>
                                  </p:childTnLst>
                                </p:cTn>
                              </p:par>
                            </p:childTnLst>
                          </p:cTn>
                        </p:par>
                        <p:par>
                          <p:cTn id="298" fill="hold">
                            <p:stCondLst>
                              <p:cond delay="7000"/>
                            </p:stCondLst>
                            <p:childTnLst>
                              <p:par>
                                <p:cTn id="299" presetID="10" presetClass="entr" presetSubtype="0" fill="hold" grpId="0" nodeType="afterEffect">
                                  <p:stCondLst>
                                    <p:cond delay="0"/>
                                  </p:stCondLst>
                                  <p:childTnLst>
                                    <p:set>
                                      <p:cBhvr>
                                        <p:cTn id="300" dur="1" fill="hold">
                                          <p:stCondLst>
                                            <p:cond delay="0"/>
                                          </p:stCondLst>
                                        </p:cTn>
                                        <p:tgtEl>
                                          <p:spTgt spid="22">
                                            <p:graphicEl>
                                              <a:chart seriesIdx="-4" categoryIdx="70" bldStep="category"/>
                                            </p:graphicEl>
                                          </p:spTgt>
                                        </p:tgtEl>
                                        <p:attrNameLst>
                                          <p:attrName>style.visibility</p:attrName>
                                        </p:attrNameLst>
                                      </p:cBhvr>
                                      <p:to>
                                        <p:strVal val="visible"/>
                                      </p:to>
                                    </p:set>
                                    <p:animEffect transition="in" filter="fade">
                                      <p:cBhvr>
                                        <p:cTn id="301" dur="100"/>
                                        <p:tgtEl>
                                          <p:spTgt spid="22">
                                            <p:graphicEl>
                                              <a:chart seriesIdx="-4" categoryIdx="70" bldStep="category"/>
                                            </p:graphicEl>
                                          </p:spTgt>
                                        </p:tgtEl>
                                      </p:cBhvr>
                                    </p:animEffect>
                                  </p:childTnLst>
                                </p:cTn>
                              </p:par>
                            </p:childTnLst>
                          </p:cTn>
                        </p:par>
                        <p:par>
                          <p:cTn id="302" fill="hold">
                            <p:stCondLst>
                              <p:cond delay="7100"/>
                            </p:stCondLst>
                            <p:childTnLst>
                              <p:par>
                                <p:cTn id="303" presetID="10" presetClass="entr" presetSubtype="0" fill="hold" grpId="0" nodeType="afterEffect">
                                  <p:stCondLst>
                                    <p:cond delay="0"/>
                                  </p:stCondLst>
                                  <p:childTnLst>
                                    <p:set>
                                      <p:cBhvr>
                                        <p:cTn id="304" dur="1" fill="hold">
                                          <p:stCondLst>
                                            <p:cond delay="0"/>
                                          </p:stCondLst>
                                        </p:cTn>
                                        <p:tgtEl>
                                          <p:spTgt spid="22">
                                            <p:graphicEl>
                                              <a:chart seriesIdx="-4" categoryIdx="71" bldStep="category"/>
                                            </p:graphicEl>
                                          </p:spTgt>
                                        </p:tgtEl>
                                        <p:attrNameLst>
                                          <p:attrName>style.visibility</p:attrName>
                                        </p:attrNameLst>
                                      </p:cBhvr>
                                      <p:to>
                                        <p:strVal val="visible"/>
                                      </p:to>
                                    </p:set>
                                    <p:animEffect transition="in" filter="fade">
                                      <p:cBhvr>
                                        <p:cTn id="305" dur="100"/>
                                        <p:tgtEl>
                                          <p:spTgt spid="22">
                                            <p:graphicEl>
                                              <a:chart seriesIdx="-4" categoryIdx="71" bldStep="category"/>
                                            </p:graphicEl>
                                          </p:spTgt>
                                        </p:tgtEl>
                                      </p:cBhvr>
                                    </p:animEffect>
                                  </p:childTnLst>
                                </p:cTn>
                              </p:par>
                            </p:childTnLst>
                          </p:cTn>
                        </p:par>
                        <p:par>
                          <p:cTn id="306" fill="hold">
                            <p:stCondLst>
                              <p:cond delay="7200"/>
                            </p:stCondLst>
                            <p:childTnLst>
                              <p:par>
                                <p:cTn id="307" presetID="10" presetClass="entr" presetSubtype="0" fill="hold" grpId="0" nodeType="afterEffect">
                                  <p:stCondLst>
                                    <p:cond delay="0"/>
                                  </p:stCondLst>
                                  <p:childTnLst>
                                    <p:set>
                                      <p:cBhvr>
                                        <p:cTn id="308" dur="1" fill="hold">
                                          <p:stCondLst>
                                            <p:cond delay="0"/>
                                          </p:stCondLst>
                                        </p:cTn>
                                        <p:tgtEl>
                                          <p:spTgt spid="22">
                                            <p:graphicEl>
                                              <a:chart seriesIdx="-4" categoryIdx="72" bldStep="category"/>
                                            </p:graphicEl>
                                          </p:spTgt>
                                        </p:tgtEl>
                                        <p:attrNameLst>
                                          <p:attrName>style.visibility</p:attrName>
                                        </p:attrNameLst>
                                      </p:cBhvr>
                                      <p:to>
                                        <p:strVal val="visible"/>
                                      </p:to>
                                    </p:set>
                                    <p:animEffect transition="in" filter="fade">
                                      <p:cBhvr>
                                        <p:cTn id="309" dur="100"/>
                                        <p:tgtEl>
                                          <p:spTgt spid="22">
                                            <p:graphicEl>
                                              <a:chart seriesIdx="-4" categoryIdx="72" bldStep="category"/>
                                            </p:graphicEl>
                                          </p:spTgt>
                                        </p:tgtEl>
                                      </p:cBhvr>
                                    </p:animEffect>
                                  </p:childTnLst>
                                </p:cTn>
                              </p:par>
                            </p:childTnLst>
                          </p:cTn>
                        </p:par>
                        <p:par>
                          <p:cTn id="310" fill="hold">
                            <p:stCondLst>
                              <p:cond delay="7300"/>
                            </p:stCondLst>
                            <p:childTnLst>
                              <p:par>
                                <p:cTn id="311" presetID="10" presetClass="entr" presetSubtype="0" fill="hold" grpId="0" nodeType="afterEffect">
                                  <p:stCondLst>
                                    <p:cond delay="0"/>
                                  </p:stCondLst>
                                  <p:childTnLst>
                                    <p:set>
                                      <p:cBhvr>
                                        <p:cTn id="312" dur="1" fill="hold">
                                          <p:stCondLst>
                                            <p:cond delay="0"/>
                                          </p:stCondLst>
                                        </p:cTn>
                                        <p:tgtEl>
                                          <p:spTgt spid="22">
                                            <p:graphicEl>
                                              <a:chart seriesIdx="-4" categoryIdx="73" bldStep="category"/>
                                            </p:graphicEl>
                                          </p:spTgt>
                                        </p:tgtEl>
                                        <p:attrNameLst>
                                          <p:attrName>style.visibility</p:attrName>
                                        </p:attrNameLst>
                                      </p:cBhvr>
                                      <p:to>
                                        <p:strVal val="visible"/>
                                      </p:to>
                                    </p:set>
                                    <p:animEffect transition="in" filter="fade">
                                      <p:cBhvr>
                                        <p:cTn id="313" dur="100"/>
                                        <p:tgtEl>
                                          <p:spTgt spid="22">
                                            <p:graphicEl>
                                              <a:chart seriesIdx="-4" categoryIdx="73" bldStep="category"/>
                                            </p:graphicEl>
                                          </p:spTgt>
                                        </p:tgtEl>
                                      </p:cBhvr>
                                    </p:animEffect>
                                  </p:childTnLst>
                                </p:cTn>
                              </p:par>
                            </p:childTnLst>
                          </p:cTn>
                        </p:par>
                        <p:par>
                          <p:cTn id="314" fill="hold">
                            <p:stCondLst>
                              <p:cond delay="7400"/>
                            </p:stCondLst>
                            <p:childTnLst>
                              <p:par>
                                <p:cTn id="315" presetID="10" presetClass="entr" presetSubtype="0" fill="hold" grpId="0" nodeType="afterEffect">
                                  <p:stCondLst>
                                    <p:cond delay="0"/>
                                  </p:stCondLst>
                                  <p:childTnLst>
                                    <p:set>
                                      <p:cBhvr>
                                        <p:cTn id="316" dur="1" fill="hold">
                                          <p:stCondLst>
                                            <p:cond delay="0"/>
                                          </p:stCondLst>
                                        </p:cTn>
                                        <p:tgtEl>
                                          <p:spTgt spid="22">
                                            <p:graphicEl>
                                              <a:chart seriesIdx="-4" categoryIdx="74" bldStep="category"/>
                                            </p:graphicEl>
                                          </p:spTgt>
                                        </p:tgtEl>
                                        <p:attrNameLst>
                                          <p:attrName>style.visibility</p:attrName>
                                        </p:attrNameLst>
                                      </p:cBhvr>
                                      <p:to>
                                        <p:strVal val="visible"/>
                                      </p:to>
                                    </p:set>
                                    <p:animEffect transition="in" filter="fade">
                                      <p:cBhvr>
                                        <p:cTn id="317" dur="100"/>
                                        <p:tgtEl>
                                          <p:spTgt spid="22">
                                            <p:graphicEl>
                                              <a:chart seriesIdx="-4" categoryIdx="74" bldStep="category"/>
                                            </p:graphicEl>
                                          </p:spTgt>
                                        </p:tgtEl>
                                      </p:cBhvr>
                                    </p:animEffect>
                                  </p:childTnLst>
                                </p:cTn>
                              </p:par>
                            </p:childTnLst>
                          </p:cTn>
                        </p:par>
                        <p:par>
                          <p:cTn id="318" fill="hold">
                            <p:stCondLst>
                              <p:cond delay="7500"/>
                            </p:stCondLst>
                            <p:childTnLst>
                              <p:par>
                                <p:cTn id="319" presetID="10" presetClass="entr" presetSubtype="0" fill="hold" grpId="0" nodeType="afterEffect">
                                  <p:stCondLst>
                                    <p:cond delay="0"/>
                                  </p:stCondLst>
                                  <p:childTnLst>
                                    <p:set>
                                      <p:cBhvr>
                                        <p:cTn id="320" dur="1" fill="hold">
                                          <p:stCondLst>
                                            <p:cond delay="0"/>
                                          </p:stCondLst>
                                        </p:cTn>
                                        <p:tgtEl>
                                          <p:spTgt spid="22">
                                            <p:graphicEl>
                                              <a:chart seriesIdx="-4" categoryIdx="75" bldStep="category"/>
                                            </p:graphicEl>
                                          </p:spTgt>
                                        </p:tgtEl>
                                        <p:attrNameLst>
                                          <p:attrName>style.visibility</p:attrName>
                                        </p:attrNameLst>
                                      </p:cBhvr>
                                      <p:to>
                                        <p:strVal val="visible"/>
                                      </p:to>
                                    </p:set>
                                    <p:animEffect transition="in" filter="fade">
                                      <p:cBhvr>
                                        <p:cTn id="321" dur="100"/>
                                        <p:tgtEl>
                                          <p:spTgt spid="22">
                                            <p:graphicEl>
                                              <a:chart seriesIdx="-4" categoryIdx="75" bldStep="category"/>
                                            </p:graphicEl>
                                          </p:spTgt>
                                        </p:tgtEl>
                                      </p:cBhvr>
                                    </p:animEffect>
                                  </p:childTnLst>
                                </p:cTn>
                              </p:par>
                            </p:childTnLst>
                          </p:cTn>
                        </p:par>
                        <p:par>
                          <p:cTn id="322" fill="hold">
                            <p:stCondLst>
                              <p:cond delay="7600"/>
                            </p:stCondLst>
                            <p:childTnLst>
                              <p:par>
                                <p:cTn id="323" presetID="10" presetClass="entr" presetSubtype="0" fill="hold" grpId="0" nodeType="afterEffect">
                                  <p:stCondLst>
                                    <p:cond delay="0"/>
                                  </p:stCondLst>
                                  <p:childTnLst>
                                    <p:set>
                                      <p:cBhvr>
                                        <p:cTn id="324" dur="1" fill="hold">
                                          <p:stCondLst>
                                            <p:cond delay="0"/>
                                          </p:stCondLst>
                                        </p:cTn>
                                        <p:tgtEl>
                                          <p:spTgt spid="22">
                                            <p:graphicEl>
                                              <a:chart seriesIdx="-4" categoryIdx="76" bldStep="category"/>
                                            </p:graphicEl>
                                          </p:spTgt>
                                        </p:tgtEl>
                                        <p:attrNameLst>
                                          <p:attrName>style.visibility</p:attrName>
                                        </p:attrNameLst>
                                      </p:cBhvr>
                                      <p:to>
                                        <p:strVal val="visible"/>
                                      </p:to>
                                    </p:set>
                                    <p:animEffect transition="in" filter="fade">
                                      <p:cBhvr>
                                        <p:cTn id="325" dur="100"/>
                                        <p:tgtEl>
                                          <p:spTgt spid="22">
                                            <p:graphicEl>
                                              <a:chart seriesIdx="-4" categoryIdx="76" bldStep="category"/>
                                            </p:graphicEl>
                                          </p:spTgt>
                                        </p:tgtEl>
                                      </p:cBhvr>
                                    </p:animEffect>
                                  </p:childTnLst>
                                </p:cTn>
                              </p:par>
                            </p:childTnLst>
                          </p:cTn>
                        </p:par>
                        <p:par>
                          <p:cTn id="326" fill="hold">
                            <p:stCondLst>
                              <p:cond delay="7700"/>
                            </p:stCondLst>
                            <p:childTnLst>
                              <p:par>
                                <p:cTn id="327" presetID="10" presetClass="entr" presetSubtype="0" fill="hold" grpId="0" nodeType="afterEffect">
                                  <p:stCondLst>
                                    <p:cond delay="0"/>
                                  </p:stCondLst>
                                  <p:childTnLst>
                                    <p:set>
                                      <p:cBhvr>
                                        <p:cTn id="328" dur="1" fill="hold">
                                          <p:stCondLst>
                                            <p:cond delay="0"/>
                                          </p:stCondLst>
                                        </p:cTn>
                                        <p:tgtEl>
                                          <p:spTgt spid="22">
                                            <p:graphicEl>
                                              <a:chart seriesIdx="-4" categoryIdx="77" bldStep="category"/>
                                            </p:graphicEl>
                                          </p:spTgt>
                                        </p:tgtEl>
                                        <p:attrNameLst>
                                          <p:attrName>style.visibility</p:attrName>
                                        </p:attrNameLst>
                                      </p:cBhvr>
                                      <p:to>
                                        <p:strVal val="visible"/>
                                      </p:to>
                                    </p:set>
                                    <p:animEffect transition="in" filter="fade">
                                      <p:cBhvr>
                                        <p:cTn id="329" dur="100"/>
                                        <p:tgtEl>
                                          <p:spTgt spid="22">
                                            <p:graphicEl>
                                              <a:chart seriesIdx="-4" categoryIdx="77" bldStep="category"/>
                                            </p:graphicEl>
                                          </p:spTgt>
                                        </p:tgtEl>
                                      </p:cBhvr>
                                    </p:animEffect>
                                  </p:childTnLst>
                                </p:cTn>
                              </p:par>
                            </p:childTnLst>
                          </p:cTn>
                        </p:par>
                        <p:par>
                          <p:cTn id="330" fill="hold">
                            <p:stCondLst>
                              <p:cond delay="7800"/>
                            </p:stCondLst>
                            <p:childTnLst>
                              <p:par>
                                <p:cTn id="331" presetID="10" presetClass="entr" presetSubtype="0" fill="hold" grpId="0" nodeType="afterEffect">
                                  <p:stCondLst>
                                    <p:cond delay="0"/>
                                  </p:stCondLst>
                                  <p:childTnLst>
                                    <p:set>
                                      <p:cBhvr>
                                        <p:cTn id="332" dur="1" fill="hold">
                                          <p:stCondLst>
                                            <p:cond delay="0"/>
                                          </p:stCondLst>
                                        </p:cTn>
                                        <p:tgtEl>
                                          <p:spTgt spid="22">
                                            <p:graphicEl>
                                              <a:chart seriesIdx="-4" categoryIdx="78" bldStep="category"/>
                                            </p:graphicEl>
                                          </p:spTgt>
                                        </p:tgtEl>
                                        <p:attrNameLst>
                                          <p:attrName>style.visibility</p:attrName>
                                        </p:attrNameLst>
                                      </p:cBhvr>
                                      <p:to>
                                        <p:strVal val="visible"/>
                                      </p:to>
                                    </p:set>
                                    <p:animEffect transition="in" filter="fade">
                                      <p:cBhvr>
                                        <p:cTn id="333" dur="100"/>
                                        <p:tgtEl>
                                          <p:spTgt spid="22">
                                            <p:graphicEl>
                                              <a:chart seriesIdx="-4" categoryIdx="78" bldStep="category"/>
                                            </p:graphicEl>
                                          </p:spTgt>
                                        </p:tgtEl>
                                      </p:cBhvr>
                                    </p:animEffect>
                                  </p:childTnLst>
                                </p:cTn>
                              </p:par>
                            </p:childTnLst>
                          </p:cTn>
                        </p:par>
                        <p:par>
                          <p:cTn id="334" fill="hold">
                            <p:stCondLst>
                              <p:cond delay="7900"/>
                            </p:stCondLst>
                            <p:childTnLst>
                              <p:par>
                                <p:cTn id="335" presetID="10" presetClass="entr" presetSubtype="0" fill="hold" grpId="0" nodeType="afterEffect">
                                  <p:stCondLst>
                                    <p:cond delay="0"/>
                                  </p:stCondLst>
                                  <p:childTnLst>
                                    <p:set>
                                      <p:cBhvr>
                                        <p:cTn id="336" dur="1" fill="hold">
                                          <p:stCondLst>
                                            <p:cond delay="0"/>
                                          </p:stCondLst>
                                        </p:cTn>
                                        <p:tgtEl>
                                          <p:spTgt spid="22">
                                            <p:graphicEl>
                                              <a:chart seriesIdx="-4" categoryIdx="79" bldStep="category"/>
                                            </p:graphicEl>
                                          </p:spTgt>
                                        </p:tgtEl>
                                        <p:attrNameLst>
                                          <p:attrName>style.visibility</p:attrName>
                                        </p:attrNameLst>
                                      </p:cBhvr>
                                      <p:to>
                                        <p:strVal val="visible"/>
                                      </p:to>
                                    </p:set>
                                    <p:animEffect transition="in" filter="fade">
                                      <p:cBhvr>
                                        <p:cTn id="337" dur="100"/>
                                        <p:tgtEl>
                                          <p:spTgt spid="22">
                                            <p:graphicEl>
                                              <a:chart seriesIdx="-4" categoryIdx="79" bldStep="category"/>
                                            </p:graphicEl>
                                          </p:spTgt>
                                        </p:tgtEl>
                                      </p:cBhvr>
                                    </p:animEffect>
                                  </p:childTnLst>
                                </p:cTn>
                              </p:par>
                            </p:childTnLst>
                          </p:cTn>
                        </p:par>
                        <p:par>
                          <p:cTn id="338" fill="hold">
                            <p:stCondLst>
                              <p:cond delay="8000"/>
                            </p:stCondLst>
                            <p:childTnLst>
                              <p:par>
                                <p:cTn id="339" presetID="10" presetClass="entr" presetSubtype="0" fill="hold" grpId="0" nodeType="afterEffect">
                                  <p:stCondLst>
                                    <p:cond delay="0"/>
                                  </p:stCondLst>
                                  <p:childTnLst>
                                    <p:set>
                                      <p:cBhvr>
                                        <p:cTn id="340" dur="1" fill="hold">
                                          <p:stCondLst>
                                            <p:cond delay="0"/>
                                          </p:stCondLst>
                                        </p:cTn>
                                        <p:tgtEl>
                                          <p:spTgt spid="22">
                                            <p:graphicEl>
                                              <a:chart seriesIdx="-4" categoryIdx="80" bldStep="category"/>
                                            </p:graphicEl>
                                          </p:spTgt>
                                        </p:tgtEl>
                                        <p:attrNameLst>
                                          <p:attrName>style.visibility</p:attrName>
                                        </p:attrNameLst>
                                      </p:cBhvr>
                                      <p:to>
                                        <p:strVal val="visible"/>
                                      </p:to>
                                    </p:set>
                                    <p:animEffect transition="in" filter="fade">
                                      <p:cBhvr>
                                        <p:cTn id="341" dur="100"/>
                                        <p:tgtEl>
                                          <p:spTgt spid="22">
                                            <p:graphicEl>
                                              <a:chart seriesIdx="-4" categoryIdx="80" bldStep="category"/>
                                            </p:graphicEl>
                                          </p:spTgt>
                                        </p:tgtEl>
                                      </p:cBhvr>
                                    </p:animEffect>
                                  </p:childTnLst>
                                </p:cTn>
                              </p:par>
                            </p:childTnLst>
                          </p:cTn>
                        </p:par>
                        <p:par>
                          <p:cTn id="342" fill="hold">
                            <p:stCondLst>
                              <p:cond delay="8100"/>
                            </p:stCondLst>
                            <p:childTnLst>
                              <p:par>
                                <p:cTn id="343" presetID="10" presetClass="entr" presetSubtype="0" fill="hold" grpId="0" nodeType="afterEffect">
                                  <p:stCondLst>
                                    <p:cond delay="0"/>
                                  </p:stCondLst>
                                  <p:childTnLst>
                                    <p:set>
                                      <p:cBhvr>
                                        <p:cTn id="344" dur="1" fill="hold">
                                          <p:stCondLst>
                                            <p:cond delay="0"/>
                                          </p:stCondLst>
                                        </p:cTn>
                                        <p:tgtEl>
                                          <p:spTgt spid="22">
                                            <p:graphicEl>
                                              <a:chart seriesIdx="-4" categoryIdx="81" bldStep="category"/>
                                            </p:graphicEl>
                                          </p:spTgt>
                                        </p:tgtEl>
                                        <p:attrNameLst>
                                          <p:attrName>style.visibility</p:attrName>
                                        </p:attrNameLst>
                                      </p:cBhvr>
                                      <p:to>
                                        <p:strVal val="visible"/>
                                      </p:to>
                                    </p:set>
                                    <p:animEffect transition="in" filter="fade">
                                      <p:cBhvr>
                                        <p:cTn id="345" dur="100"/>
                                        <p:tgtEl>
                                          <p:spTgt spid="22">
                                            <p:graphicEl>
                                              <a:chart seriesIdx="-4" categoryIdx="81" bldStep="category"/>
                                            </p:graphicEl>
                                          </p:spTgt>
                                        </p:tgtEl>
                                      </p:cBhvr>
                                    </p:animEffect>
                                  </p:childTnLst>
                                </p:cTn>
                              </p:par>
                            </p:childTnLst>
                          </p:cTn>
                        </p:par>
                        <p:par>
                          <p:cTn id="346" fill="hold">
                            <p:stCondLst>
                              <p:cond delay="8200"/>
                            </p:stCondLst>
                            <p:childTnLst>
                              <p:par>
                                <p:cTn id="347" presetID="10" presetClass="entr" presetSubtype="0" fill="hold" grpId="0" nodeType="afterEffect">
                                  <p:stCondLst>
                                    <p:cond delay="0"/>
                                  </p:stCondLst>
                                  <p:childTnLst>
                                    <p:set>
                                      <p:cBhvr>
                                        <p:cTn id="348" dur="1" fill="hold">
                                          <p:stCondLst>
                                            <p:cond delay="0"/>
                                          </p:stCondLst>
                                        </p:cTn>
                                        <p:tgtEl>
                                          <p:spTgt spid="22">
                                            <p:graphicEl>
                                              <a:chart seriesIdx="-4" categoryIdx="82" bldStep="category"/>
                                            </p:graphicEl>
                                          </p:spTgt>
                                        </p:tgtEl>
                                        <p:attrNameLst>
                                          <p:attrName>style.visibility</p:attrName>
                                        </p:attrNameLst>
                                      </p:cBhvr>
                                      <p:to>
                                        <p:strVal val="visible"/>
                                      </p:to>
                                    </p:set>
                                    <p:animEffect transition="in" filter="fade">
                                      <p:cBhvr>
                                        <p:cTn id="349" dur="100"/>
                                        <p:tgtEl>
                                          <p:spTgt spid="22">
                                            <p:graphicEl>
                                              <a:chart seriesIdx="-4" categoryIdx="82" bldStep="category"/>
                                            </p:graphicEl>
                                          </p:spTgt>
                                        </p:tgtEl>
                                      </p:cBhvr>
                                    </p:animEffect>
                                  </p:childTnLst>
                                </p:cTn>
                              </p:par>
                            </p:childTnLst>
                          </p:cTn>
                        </p:par>
                        <p:par>
                          <p:cTn id="350" fill="hold">
                            <p:stCondLst>
                              <p:cond delay="8300"/>
                            </p:stCondLst>
                            <p:childTnLst>
                              <p:par>
                                <p:cTn id="351" presetID="10" presetClass="entr" presetSubtype="0" fill="hold" grpId="0" nodeType="afterEffect">
                                  <p:stCondLst>
                                    <p:cond delay="0"/>
                                  </p:stCondLst>
                                  <p:childTnLst>
                                    <p:set>
                                      <p:cBhvr>
                                        <p:cTn id="352" dur="1" fill="hold">
                                          <p:stCondLst>
                                            <p:cond delay="0"/>
                                          </p:stCondLst>
                                        </p:cTn>
                                        <p:tgtEl>
                                          <p:spTgt spid="22">
                                            <p:graphicEl>
                                              <a:chart seriesIdx="-4" categoryIdx="83" bldStep="category"/>
                                            </p:graphicEl>
                                          </p:spTgt>
                                        </p:tgtEl>
                                        <p:attrNameLst>
                                          <p:attrName>style.visibility</p:attrName>
                                        </p:attrNameLst>
                                      </p:cBhvr>
                                      <p:to>
                                        <p:strVal val="visible"/>
                                      </p:to>
                                    </p:set>
                                    <p:animEffect transition="in" filter="fade">
                                      <p:cBhvr>
                                        <p:cTn id="353" dur="100"/>
                                        <p:tgtEl>
                                          <p:spTgt spid="22">
                                            <p:graphicEl>
                                              <a:chart seriesIdx="-4" categoryIdx="83" bldStep="category"/>
                                            </p:graphicEl>
                                          </p:spTgt>
                                        </p:tgtEl>
                                      </p:cBhvr>
                                    </p:animEffect>
                                  </p:childTnLst>
                                </p:cTn>
                              </p:par>
                            </p:childTnLst>
                          </p:cTn>
                        </p:par>
                        <p:par>
                          <p:cTn id="354" fill="hold">
                            <p:stCondLst>
                              <p:cond delay="8400"/>
                            </p:stCondLst>
                            <p:childTnLst>
                              <p:par>
                                <p:cTn id="355" presetID="10" presetClass="entr" presetSubtype="0" fill="hold" grpId="0" nodeType="afterEffect">
                                  <p:stCondLst>
                                    <p:cond delay="0"/>
                                  </p:stCondLst>
                                  <p:childTnLst>
                                    <p:set>
                                      <p:cBhvr>
                                        <p:cTn id="356" dur="1" fill="hold">
                                          <p:stCondLst>
                                            <p:cond delay="0"/>
                                          </p:stCondLst>
                                        </p:cTn>
                                        <p:tgtEl>
                                          <p:spTgt spid="22">
                                            <p:graphicEl>
                                              <a:chart seriesIdx="-4" categoryIdx="84" bldStep="category"/>
                                            </p:graphicEl>
                                          </p:spTgt>
                                        </p:tgtEl>
                                        <p:attrNameLst>
                                          <p:attrName>style.visibility</p:attrName>
                                        </p:attrNameLst>
                                      </p:cBhvr>
                                      <p:to>
                                        <p:strVal val="visible"/>
                                      </p:to>
                                    </p:set>
                                    <p:animEffect transition="in" filter="fade">
                                      <p:cBhvr>
                                        <p:cTn id="357" dur="100"/>
                                        <p:tgtEl>
                                          <p:spTgt spid="22">
                                            <p:graphicEl>
                                              <a:chart seriesIdx="-4" categoryIdx="84" bldStep="category"/>
                                            </p:graphicEl>
                                          </p:spTgt>
                                        </p:tgtEl>
                                      </p:cBhvr>
                                    </p:animEffect>
                                  </p:childTnLst>
                                </p:cTn>
                              </p:par>
                            </p:childTnLst>
                          </p:cTn>
                        </p:par>
                        <p:par>
                          <p:cTn id="358" fill="hold">
                            <p:stCondLst>
                              <p:cond delay="8500"/>
                            </p:stCondLst>
                            <p:childTnLst>
                              <p:par>
                                <p:cTn id="359" presetID="10" presetClass="entr" presetSubtype="0" fill="hold" grpId="0" nodeType="afterEffect">
                                  <p:stCondLst>
                                    <p:cond delay="0"/>
                                  </p:stCondLst>
                                  <p:childTnLst>
                                    <p:set>
                                      <p:cBhvr>
                                        <p:cTn id="360" dur="1" fill="hold">
                                          <p:stCondLst>
                                            <p:cond delay="0"/>
                                          </p:stCondLst>
                                        </p:cTn>
                                        <p:tgtEl>
                                          <p:spTgt spid="22">
                                            <p:graphicEl>
                                              <a:chart seriesIdx="-4" categoryIdx="85" bldStep="category"/>
                                            </p:graphicEl>
                                          </p:spTgt>
                                        </p:tgtEl>
                                        <p:attrNameLst>
                                          <p:attrName>style.visibility</p:attrName>
                                        </p:attrNameLst>
                                      </p:cBhvr>
                                      <p:to>
                                        <p:strVal val="visible"/>
                                      </p:to>
                                    </p:set>
                                    <p:animEffect transition="in" filter="fade">
                                      <p:cBhvr>
                                        <p:cTn id="361" dur="100"/>
                                        <p:tgtEl>
                                          <p:spTgt spid="22">
                                            <p:graphicEl>
                                              <a:chart seriesIdx="-4" categoryIdx="85" bldStep="category"/>
                                            </p:graphicEl>
                                          </p:spTgt>
                                        </p:tgtEl>
                                      </p:cBhvr>
                                    </p:animEffect>
                                  </p:childTnLst>
                                </p:cTn>
                              </p:par>
                            </p:childTnLst>
                          </p:cTn>
                        </p:par>
                        <p:par>
                          <p:cTn id="362" fill="hold">
                            <p:stCondLst>
                              <p:cond delay="8600"/>
                            </p:stCondLst>
                            <p:childTnLst>
                              <p:par>
                                <p:cTn id="363" presetID="10" presetClass="entr" presetSubtype="0" fill="hold" grpId="0" nodeType="afterEffect">
                                  <p:stCondLst>
                                    <p:cond delay="0"/>
                                  </p:stCondLst>
                                  <p:childTnLst>
                                    <p:set>
                                      <p:cBhvr>
                                        <p:cTn id="364" dur="1" fill="hold">
                                          <p:stCondLst>
                                            <p:cond delay="0"/>
                                          </p:stCondLst>
                                        </p:cTn>
                                        <p:tgtEl>
                                          <p:spTgt spid="22">
                                            <p:graphicEl>
                                              <a:chart seriesIdx="-4" categoryIdx="86" bldStep="category"/>
                                            </p:graphicEl>
                                          </p:spTgt>
                                        </p:tgtEl>
                                        <p:attrNameLst>
                                          <p:attrName>style.visibility</p:attrName>
                                        </p:attrNameLst>
                                      </p:cBhvr>
                                      <p:to>
                                        <p:strVal val="visible"/>
                                      </p:to>
                                    </p:set>
                                    <p:animEffect transition="in" filter="fade">
                                      <p:cBhvr>
                                        <p:cTn id="365" dur="100"/>
                                        <p:tgtEl>
                                          <p:spTgt spid="22">
                                            <p:graphicEl>
                                              <a:chart seriesIdx="-4" categoryIdx="86" bldStep="category"/>
                                            </p:graphicEl>
                                          </p:spTgt>
                                        </p:tgtEl>
                                      </p:cBhvr>
                                    </p:animEffect>
                                  </p:childTnLst>
                                </p:cTn>
                              </p:par>
                            </p:childTnLst>
                          </p:cTn>
                        </p:par>
                        <p:par>
                          <p:cTn id="366" fill="hold">
                            <p:stCondLst>
                              <p:cond delay="8700"/>
                            </p:stCondLst>
                            <p:childTnLst>
                              <p:par>
                                <p:cTn id="367" presetID="10" presetClass="entr" presetSubtype="0" fill="hold" grpId="0" nodeType="afterEffect">
                                  <p:stCondLst>
                                    <p:cond delay="0"/>
                                  </p:stCondLst>
                                  <p:childTnLst>
                                    <p:set>
                                      <p:cBhvr>
                                        <p:cTn id="368" dur="1" fill="hold">
                                          <p:stCondLst>
                                            <p:cond delay="0"/>
                                          </p:stCondLst>
                                        </p:cTn>
                                        <p:tgtEl>
                                          <p:spTgt spid="22">
                                            <p:graphicEl>
                                              <a:chart seriesIdx="-4" categoryIdx="87" bldStep="category"/>
                                            </p:graphicEl>
                                          </p:spTgt>
                                        </p:tgtEl>
                                        <p:attrNameLst>
                                          <p:attrName>style.visibility</p:attrName>
                                        </p:attrNameLst>
                                      </p:cBhvr>
                                      <p:to>
                                        <p:strVal val="visible"/>
                                      </p:to>
                                    </p:set>
                                    <p:animEffect transition="in" filter="fade">
                                      <p:cBhvr>
                                        <p:cTn id="369" dur="100"/>
                                        <p:tgtEl>
                                          <p:spTgt spid="22">
                                            <p:graphicEl>
                                              <a:chart seriesIdx="-4" categoryIdx="87" bldStep="category"/>
                                            </p:graphicEl>
                                          </p:spTgt>
                                        </p:tgtEl>
                                      </p:cBhvr>
                                    </p:animEffect>
                                  </p:childTnLst>
                                </p:cTn>
                              </p:par>
                            </p:childTnLst>
                          </p:cTn>
                        </p:par>
                        <p:par>
                          <p:cTn id="370" fill="hold">
                            <p:stCondLst>
                              <p:cond delay="8800"/>
                            </p:stCondLst>
                            <p:childTnLst>
                              <p:par>
                                <p:cTn id="371" presetID="10" presetClass="entr" presetSubtype="0" fill="hold" grpId="0" nodeType="afterEffect">
                                  <p:stCondLst>
                                    <p:cond delay="0"/>
                                  </p:stCondLst>
                                  <p:childTnLst>
                                    <p:set>
                                      <p:cBhvr>
                                        <p:cTn id="372" dur="1" fill="hold">
                                          <p:stCondLst>
                                            <p:cond delay="0"/>
                                          </p:stCondLst>
                                        </p:cTn>
                                        <p:tgtEl>
                                          <p:spTgt spid="22">
                                            <p:graphicEl>
                                              <a:chart seriesIdx="-4" categoryIdx="88" bldStep="category"/>
                                            </p:graphicEl>
                                          </p:spTgt>
                                        </p:tgtEl>
                                        <p:attrNameLst>
                                          <p:attrName>style.visibility</p:attrName>
                                        </p:attrNameLst>
                                      </p:cBhvr>
                                      <p:to>
                                        <p:strVal val="visible"/>
                                      </p:to>
                                    </p:set>
                                    <p:animEffect transition="in" filter="fade">
                                      <p:cBhvr>
                                        <p:cTn id="373" dur="100"/>
                                        <p:tgtEl>
                                          <p:spTgt spid="22">
                                            <p:graphicEl>
                                              <a:chart seriesIdx="-4" categoryIdx="88" bldStep="category"/>
                                            </p:graphicEl>
                                          </p:spTgt>
                                        </p:tgtEl>
                                      </p:cBhvr>
                                    </p:animEffect>
                                  </p:childTnLst>
                                </p:cTn>
                              </p:par>
                            </p:childTnLst>
                          </p:cTn>
                        </p:par>
                        <p:par>
                          <p:cTn id="374" fill="hold">
                            <p:stCondLst>
                              <p:cond delay="8900"/>
                            </p:stCondLst>
                            <p:childTnLst>
                              <p:par>
                                <p:cTn id="375" presetID="10" presetClass="entr" presetSubtype="0" fill="hold" grpId="0" nodeType="afterEffect">
                                  <p:stCondLst>
                                    <p:cond delay="0"/>
                                  </p:stCondLst>
                                  <p:childTnLst>
                                    <p:set>
                                      <p:cBhvr>
                                        <p:cTn id="376" dur="1" fill="hold">
                                          <p:stCondLst>
                                            <p:cond delay="0"/>
                                          </p:stCondLst>
                                        </p:cTn>
                                        <p:tgtEl>
                                          <p:spTgt spid="22">
                                            <p:graphicEl>
                                              <a:chart seriesIdx="-4" categoryIdx="89" bldStep="category"/>
                                            </p:graphicEl>
                                          </p:spTgt>
                                        </p:tgtEl>
                                        <p:attrNameLst>
                                          <p:attrName>style.visibility</p:attrName>
                                        </p:attrNameLst>
                                      </p:cBhvr>
                                      <p:to>
                                        <p:strVal val="visible"/>
                                      </p:to>
                                    </p:set>
                                    <p:animEffect transition="in" filter="fade">
                                      <p:cBhvr>
                                        <p:cTn id="377" dur="100"/>
                                        <p:tgtEl>
                                          <p:spTgt spid="22">
                                            <p:graphicEl>
                                              <a:chart seriesIdx="-4" categoryIdx="89" bldStep="category"/>
                                            </p:graphicEl>
                                          </p:spTgt>
                                        </p:tgtEl>
                                      </p:cBhvr>
                                    </p:animEffect>
                                  </p:childTnLst>
                                </p:cTn>
                              </p:par>
                            </p:childTnLst>
                          </p:cTn>
                        </p:par>
                        <p:par>
                          <p:cTn id="378" fill="hold">
                            <p:stCondLst>
                              <p:cond delay="9000"/>
                            </p:stCondLst>
                            <p:childTnLst>
                              <p:par>
                                <p:cTn id="379" presetID="10" presetClass="entr" presetSubtype="0" fill="hold" grpId="0" nodeType="afterEffect">
                                  <p:stCondLst>
                                    <p:cond delay="0"/>
                                  </p:stCondLst>
                                  <p:childTnLst>
                                    <p:set>
                                      <p:cBhvr>
                                        <p:cTn id="380" dur="1" fill="hold">
                                          <p:stCondLst>
                                            <p:cond delay="0"/>
                                          </p:stCondLst>
                                        </p:cTn>
                                        <p:tgtEl>
                                          <p:spTgt spid="22">
                                            <p:graphicEl>
                                              <a:chart seriesIdx="-4" categoryIdx="90" bldStep="category"/>
                                            </p:graphicEl>
                                          </p:spTgt>
                                        </p:tgtEl>
                                        <p:attrNameLst>
                                          <p:attrName>style.visibility</p:attrName>
                                        </p:attrNameLst>
                                      </p:cBhvr>
                                      <p:to>
                                        <p:strVal val="visible"/>
                                      </p:to>
                                    </p:set>
                                    <p:animEffect transition="in" filter="fade">
                                      <p:cBhvr>
                                        <p:cTn id="381" dur="100"/>
                                        <p:tgtEl>
                                          <p:spTgt spid="22">
                                            <p:graphicEl>
                                              <a:chart seriesIdx="-4" categoryIdx="90" bldStep="category"/>
                                            </p:graphicEl>
                                          </p:spTgt>
                                        </p:tgtEl>
                                      </p:cBhvr>
                                    </p:animEffect>
                                  </p:childTnLst>
                                </p:cTn>
                              </p:par>
                            </p:childTnLst>
                          </p:cTn>
                        </p:par>
                        <p:par>
                          <p:cTn id="382" fill="hold">
                            <p:stCondLst>
                              <p:cond delay="9100"/>
                            </p:stCondLst>
                            <p:childTnLst>
                              <p:par>
                                <p:cTn id="383" presetID="10" presetClass="entr" presetSubtype="0" fill="hold" grpId="0" nodeType="afterEffect">
                                  <p:stCondLst>
                                    <p:cond delay="0"/>
                                  </p:stCondLst>
                                  <p:childTnLst>
                                    <p:set>
                                      <p:cBhvr>
                                        <p:cTn id="384" dur="1" fill="hold">
                                          <p:stCondLst>
                                            <p:cond delay="0"/>
                                          </p:stCondLst>
                                        </p:cTn>
                                        <p:tgtEl>
                                          <p:spTgt spid="22">
                                            <p:graphicEl>
                                              <a:chart seriesIdx="-4" categoryIdx="91" bldStep="category"/>
                                            </p:graphicEl>
                                          </p:spTgt>
                                        </p:tgtEl>
                                        <p:attrNameLst>
                                          <p:attrName>style.visibility</p:attrName>
                                        </p:attrNameLst>
                                      </p:cBhvr>
                                      <p:to>
                                        <p:strVal val="visible"/>
                                      </p:to>
                                    </p:set>
                                    <p:animEffect transition="in" filter="fade">
                                      <p:cBhvr>
                                        <p:cTn id="385" dur="100"/>
                                        <p:tgtEl>
                                          <p:spTgt spid="22">
                                            <p:graphicEl>
                                              <a:chart seriesIdx="-4" categoryIdx="91" bldStep="category"/>
                                            </p:graphicEl>
                                          </p:spTgt>
                                        </p:tgtEl>
                                      </p:cBhvr>
                                    </p:animEffect>
                                  </p:childTnLst>
                                </p:cTn>
                              </p:par>
                            </p:childTnLst>
                          </p:cTn>
                        </p:par>
                        <p:par>
                          <p:cTn id="386" fill="hold">
                            <p:stCondLst>
                              <p:cond delay="9200"/>
                            </p:stCondLst>
                            <p:childTnLst>
                              <p:par>
                                <p:cTn id="387" presetID="10" presetClass="entr" presetSubtype="0" fill="hold" grpId="0" nodeType="afterEffect">
                                  <p:stCondLst>
                                    <p:cond delay="0"/>
                                  </p:stCondLst>
                                  <p:childTnLst>
                                    <p:set>
                                      <p:cBhvr>
                                        <p:cTn id="388" dur="1" fill="hold">
                                          <p:stCondLst>
                                            <p:cond delay="0"/>
                                          </p:stCondLst>
                                        </p:cTn>
                                        <p:tgtEl>
                                          <p:spTgt spid="22">
                                            <p:graphicEl>
                                              <a:chart seriesIdx="-4" categoryIdx="92" bldStep="category"/>
                                            </p:graphicEl>
                                          </p:spTgt>
                                        </p:tgtEl>
                                        <p:attrNameLst>
                                          <p:attrName>style.visibility</p:attrName>
                                        </p:attrNameLst>
                                      </p:cBhvr>
                                      <p:to>
                                        <p:strVal val="visible"/>
                                      </p:to>
                                    </p:set>
                                    <p:animEffect transition="in" filter="fade">
                                      <p:cBhvr>
                                        <p:cTn id="389" dur="100"/>
                                        <p:tgtEl>
                                          <p:spTgt spid="22">
                                            <p:graphicEl>
                                              <a:chart seriesIdx="-4" categoryIdx="92" bldStep="category"/>
                                            </p:graphicEl>
                                          </p:spTgt>
                                        </p:tgtEl>
                                      </p:cBhvr>
                                    </p:animEffect>
                                  </p:childTnLst>
                                </p:cTn>
                              </p:par>
                            </p:childTnLst>
                          </p:cTn>
                        </p:par>
                        <p:par>
                          <p:cTn id="390" fill="hold">
                            <p:stCondLst>
                              <p:cond delay="9300"/>
                            </p:stCondLst>
                            <p:childTnLst>
                              <p:par>
                                <p:cTn id="391" presetID="10" presetClass="entr" presetSubtype="0" fill="hold" grpId="0" nodeType="afterEffect">
                                  <p:stCondLst>
                                    <p:cond delay="0"/>
                                  </p:stCondLst>
                                  <p:childTnLst>
                                    <p:set>
                                      <p:cBhvr>
                                        <p:cTn id="392" dur="1" fill="hold">
                                          <p:stCondLst>
                                            <p:cond delay="0"/>
                                          </p:stCondLst>
                                        </p:cTn>
                                        <p:tgtEl>
                                          <p:spTgt spid="22">
                                            <p:graphicEl>
                                              <a:chart seriesIdx="-4" categoryIdx="93" bldStep="category"/>
                                            </p:graphicEl>
                                          </p:spTgt>
                                        </p:tgtEl>
                                        <p:attrNameLst>
                                          <p:attrName>style.visibility</p:attrName>
                                        </p:attrNameLst>
                                      </p:cBhvr>
                                      <p:to>
                                        <p:strVal val="visible"/>
                                      </p:to>
                                    </p:set>
                                    <p:animEffect transition="in" filter="fade">
                                      <p:cBhvr>
                                        <p:cTn id="393" dur="100"/>
                                        <p:tgtEl>
                                          <p:spTgt spid="22">
                                            <p:graphicEl>
                                              <a:chart seriesIdx="-4" categoryIdx="93" bldStep="category"/>
                                            </p:graphicEl>
                                          </p:spTgt>
                                        </p:tgtEl>
                                      </p:cBhvr>
                                    </p:animEffect>
                                  </p:childTnLst>
                                </p:cTn>
                              </p:par>
                            </p:childTnLst>
                          </p:cTn>
                        </p:par>
                        <p:par>
                          <p:cTn id="394" fill="hold">
                            <p:stCondLst>
                              <p:cond delay="9400"/>
                            </p:stCondLst>
                            <p:childTnLst>
                              <p:par>
                                <p:cTn id="395" presetID="10" presetClass="entr" presetSubtype="0" fill="hold" grpId="0" nodeType="afterEffect">
                                  <p:stCondLst>
                                    <p:cond delay="0"/>
                                  </p:stCondLst>
                                  <p:childTnLst>
                                    <p:set>
                                      <p:cBhvr>
                                        <p:cTn id="396" dur="1" fill="hold">
                                          <p:stCondLst>
                                            <p:cond delay="0"/>
                                          </p:stCondLst>
                                        </p:cTn>
                                        <p:tgtEl>
                                          <p:spTgt spid="22">
                                            <p:graphicEl>
                                              <a:chart seriesIdx="-4" categoryIdx="94" bldStep="category"/>
                                            </p:graphicEl>
                                          </p:spTgt>
                                        </p:tgtEl>
                                        <p:attrNameLst>
                                          <p:attrName>style.visibility</p:attrName>
                                        </p:attrNameLst>
                                      </p:cBhvr>
                                      <p:to>
                                        <p:strVal val="visible"/>
                                      </p:to>
                                    </p:set>
                                    <p:animEffect transition="in" filter="fade">
                                      <p:cBhvr>
                                        <p:cTn id="397" dur="100"/>
                                        <p:tgtEl>
                                          <p:spTgt spid="22">
                                            <p:graphicEl>
                                              <a:chart seriesIdx="-4" categoryIdx="94" bldStep="category"/>
                                            </p:graphicEl>
                                          </p:spTgt>
                                        </p:tgtEl>
                                      </p:cBhvr>
                                    </p:animEffect>
                                  </p:childTnLst>
                                </p:cTn>
                              </p:par>
                            </p:childTnLst>
                          </p:cTn>
                        </p:par>
                        <p:par>
                          <p:cTn id="398" fill="hold">
                            <p:stCondLst>
                              <p:cond delay="9500"/>
                            </p:stCondLst>
                            <p:childTnLst>
                              <p:par>
                                <p:cTn id="399" presetID="10" presetClass="entr" presetSubtype="0" fill="hold" grpId="0" nodeType="afterEffect">
                                  <p:stCondLst>
                                    <p:cond delay="0"/>
                                  </p:stCondLst>
                                  <p:childTnLst>
                                    <p:set>
                                      <p:cBhvr>
                                        <p:cTn id="400" dur="1" fill="hold">
                                          <p:stCondLst>
                                            <p:cond delay="0"/>
                                          </p:stCondLst>
                                        </p:cTn>
                                        <p:tgtEl>
                                          <p:spTgt spid="22">
                                            <p:graphicEl>
                                              <a:chart seriesIdx="-4" categoryIdx="95" bldStep="category"/>
                                            </p:graphicEl>
                                          </p:spTgt>
                                        </p:tgtEl>
                                        <p:attrNameLst>
                                          <p:attrName>style.visibility</p:attrName>
                                        </p:attrNameLst>
                                      </p:cBhvr>
                                      <p:to>
                                        <p:strVal val="visible"/>
                                      </p:to>
                                    </p:set>
                                    <p:animEffect transition="in" filter="fade">
                                      <p:cBhvr>
                                        <p:cTn id="401" dur="100"/>
                                        <p:tgtEl>
                                          <p:spTgt spid="22">
                                            <p:graphicEl>
                                              <a:chart seriesIdx="-4" categoryIdx="95" bldStep="category"/>
                                            </p:graphicEl>
                                          </p:spTgt>
                                        </p:tgtEl>
                                      </p:cBhvr>
                                    </p:animEffect>
                                  </p:childTnLst>
                                </p:cTn>
                              </p:par>
                            </p:childTnLst>
                          </p:cTn>
                        </p:par>
                        <p:par>
                          <p:cTn id="402" fill="hold">
                            <p:stCondLst>
                              <p:cond delay="9600"/>
                            </p:stCondLst>
                            <p:childTnLst>
                              <p:par>
                                <p:cTn id="403" presetID="10" presetClass="entr" presetSubtype="0" fill="hold" grpId="0" nodeType="afterEffect">
                                  <p:stCondLst>
                                    <p:cond delay="0"/>
                                  </p:stCondLst>
                                  <p:childTnLst>
                                    <p:set>
                                      <p:cBhvr>
                                        <p:cTn id="404" dur="1" fill="hold">
                                          <p:stCondLst>
                                            <p:cond delay="0"/>
                                          </p:stCondLst>
                                        </p:cTn>
                                        <p:tgtEl>
                                          <p:spTgt spid="22">
                                            <p:graphicEl>
                                              <a:chart seriesIdx="-4" categoryIdx="96" bldStep="category"/>
                                            </p:graphicEl>
                                          </p:spTgt>
                                        </p:tgtEl>
                                        <p:attrNameLst>
                                          <p:attrName>style.visibility</p:attrName>
                                        </p:attrNameLst>
                                      </p:cBhvr>
                                      <p:to>
                                        <p:strVal val="visible"/>
                                      </p:to>
                                    </p:set>
                                    <p:animEffect transition="in" filter="fade">
                                      <p:cBhvr>
                                        <p:cTn id="405" dur="100"/>
                                        <p:tgtEl>
                                          <p:spTgt spid="22">
                                            <p:graphicEl>
                                              <a:chart seriesIdx="-4" categoryIdx="96" bldStep="category"/>
                                            </p:graphicEl>
                                          </p:spTgt>
                                        </p:tgtEl>
                                      </p:cBhvr>
                                    </p:animEffect>
                                  </p:childTnLst>
                                </p:cTn>
                              </p:par>
                            </p:childTnLst>
                          </p:cTn>
                        </p:par>
                        <p:par>
                          <p:cTn id="406" fill="hold">
                            <p:stCondLst>
                              <p:cond delay="9700"/>
                            </p:stCondLst>
                            <p:childTnLst>
                              <p:par>
                                <p:cTn id="407" presetID="10" presetClass="entr" presetSubtype="0" fill="hold" grpId="0" nodeType="afterEffect">
                                  <p:stCondLst>
                                    <p:cond delay="0"/>
                                  </p:stCondLst>
                                  <p:childTnLst>
                                    <p:set>
                                      <p:cBhvr>
                                        <p:cTn id="408" dur="1" fill="hold">
                                          <p:stCondLst>
                                            <p:cond delay="0"/>
                                          </p:stCondLst>
                                        </p:cTn>
                                        <p:tgtEl>
                                          <p:spTgt spid="22">
                                            <p:graphicEl>
                                              <a:chart seriesIdx="-4" categoryIdx="97" bldStep="category"/>
                                            </p:graphicEl>
                                          </p:spTgt>
                                        </p:tgtEl>
                                        <p:attrNameLst>
                                          <p:attrName>style.visibility</p:attrName>
                                        </p:attrNameLst>
                                      </p:cBhvr>
                                      <p:to>
                                        <p:strVal val="visible"/>
                                      </p:to>
                                    </p:set>
                                    <p:animEffect transition="in" filter="fade">
                                      <p:cBhvr>
                                        <p:cTn id="409" dur="100"/>
                                        <p:tgtEl>
                                          <p:spTgt spid="22">
                                            <p:graphicEl>
                                              <a:chart seriesIdx="-4" categoryIdx="97" bldStep="category"/>
                                            </p:graphicEl>
                                          </p:spTgt>
                                        </p:tgtEl>
                                      </p:cBhvr>
                                    </p:animEffect>
                                  </p:childTnLst>
                                </p:cTn>
                              </p:par>
                            </p:childTnLst>
                          </p:cTn>
                        </p:par>
                        <p:par>
                          <p:cTn id="410" fill="hold">
                            <p:stCondLst>
                              <p:cond delay="9800"/>
                            </p:stCondLst>
                            <p:childTnLst>
                              <p:par>
                                <p:cTn id="411" presetID="10" presetClass="entr" presetSubtype="0" fill="hold" grpId="0" nodeType="afterEffect">
                                  <p:stCondLst>
                                    <p:cond delay="0"/>
                                  </p:stCondLst>
                                  <p:childTnLst>
                                    <p:set>
                                      <p:cBhvr>
                                        <p:cTn id="412" dur="1" fill="hold">
                                          <p:stCondLst>
                                            <p:cond delay="0"/>
                                          </p:stCondLst>
                                        </p:cTn>
                                        <p:tgtEl>
                                          <p:spTgt spid="22">
                                            <p:graphicEl>
                                              <a:chart seriesIdx="-4" categoryIdx="98" bldStep="category"/>
                                            </p:graphicEl>
                                          </p:spTgt>
                                        </p:tgtEl>
                                        <p:attrNameLst>
                                          <p:attrName>style.visibility</p:attrName>
                                        </p:attrNameLst>
                                      </p:cBhvr>
                                      <p:to>
                                        <p:strVal val="visible"/>
                                      </p:to>
                                    </p:set>
                                    <p:animEffect transition="in" filter="fade">
                                      <p:cBhvr>
                                        <p:cTn id="413" dur="100"/>
                                        <p:tgtEl>
                                          <p:spTgt spid="22">
                                            <p:graphicEl>
                                              <a:chart seriesIdx="-4" categoryIdx="98" bldStep="category"/>
                                            </p:graphicEl>
                                          </p:spTgt>
                                        </p:tgtEl>
                                      </p:cBhvr>
                                    </p:animEffect>
                                  </p:childTnLst>
                                </p:cTn>
                              </p:par>
                            </p:childTnLst>
                          </p:cTn>
                        </p:par>
                        <p:par>
                          <p:cTn id="414" fill="hold">
                            <p:stCondLst>
                              <p:cond delay="9900"/>
                            </p:stCondLst>
                            <p:childTnLst>
                              <p:par>
                                <p:cTn id="415" presetID="10" presetClass="entr" presetSubtype="0" fill="hold" grpId="0" nodeType="afterEffect">
                                  <p:stCondLst>
                                    <p:cond delay="0"/>
                                  </p:stCondLst>
                                  <p:childTnLst>
                                    <p:set>
                                      <p:cBhvr>
                                        <p:cTn id="416" dur="1" fill="hold">
                                          <p:stCondLst>
                                            <p:cond delay="0"/>
                                          </p:stCondLst>
                                        </p:cTn>
                                        <p:tgtEl>
                                          <p:spTgt spid="22">
                                            <p:graphicEl>
                                              <a:chart seriesIdx="-4" categoryIdx="99" bldStep="category"/>
                                            </p:graphicEl>
                                          </p:spTgt>
                                        </p:tgtEl>
                                        <p:attrNameLst>
                                          <p:attrName>style.visibility</p:attrName>
                                        </p:attrNameLst>
                                      </p:cBhvr>
                                      <p:to>
                                        <p:strVal val="visible"/>
                                      </p:to>
                                    </p:set>
                                    <p:animEffect transition="in" filter="fade">
                                      <p:cBhvr>
                                        <p:cTn id="417" dur="100"/>
                                        <p:tgtEl>
                                          <p:spTgt spid="22">
                                            <p:graphicEl>
                                              <a:chart seriesIdx="-4" categoryIdx="99" bldStep="category"/>
                                            </p:graphicEl>
                                          </p:spTgt>
                                        </p:tgtEl>
                                      </p:cBhvr>
                                    </p:animEffect>
                                  </p:childTnLst>
                                </p:cTn>
                              </p:par>
                            </p:childTnLst>
                          </p:cTn>
                        </p:par>
                        <p:par>
                          <p:cTn id="418" fill="hold">
                            <p:stCondLst>
                              <p:cond delay="10000"/>
                            </p:stCondLst>
                            <p:childTnLst>
                              <p:par>
                                <p:cTn id="419" presetID="10" presetClass="entr" presetSubtype="0" fill="hold" grpId="0" nodeType="afterEffect">
                                  <p:stCondLst>
                                    <p:cond delay="0"/>
                                  </p:stCondLst>
                                  <p:childTnLst>
                                    <p:set>
                                      <p:cBhvr>
                                        <p:cTn id="420" dur="1" fill="hold">
                                          <p:stCondLst>
                                            <p:cond delay="0"/>
                                          </p:stCondLst>
                                        </p:cTn>
                                        <p:tgtEl>
                                          <p:spTgt spid="22">
                                            <p:graphicEl>
                                              <a:chart seriesIdx="-4" categoryIdx="100" bldStep="category"/>
                                            </p:graphicEl>
                                          </p:spTgt>
                                        </p:tgtEl>
                                        <p:attrNameLst>
                                          <p:attrName>style.visibility</p:attrName>
                                        </p:attrNameLst>
                                      </p:cBhvr>
                                      <p:to>
                                        <p:strVal val="visible"/>
                                      </p:to>
                                    </p:set>
                                    <p:animEffect transition="in" filter="fade">
                                      <p:cBhvr>
                                        <p:cTn id="421" dur="100"/>
                                        <p:tgtEl>
                                          <p:spTgt spid="22">
                                            <p:graphicEl>
                                              <a:chart seriesIdx="-4" categoryIdx="100" bldStep="category"/>
                                            </p:graphicEl>
                                          </p:spTgt>
                                        </p:tgtEl>
                                      </p:cBhvr>
                                    </p:animEffect>
                                  </p:childTnLst>
                                </p:cTn>
                              </p:par>
                            </p:childTnLst>
                          </p:cTn>
                        </p:par>
                        <p:par>
                          <p:cTn id="422" fill="hold">
                            <p:stCondLst>
                              <p:cond delay="10100"/>
                            </p:stCondLst>
                            <p:childTnLst>
                              <p:par>
                                <p:cTn id="423" presetID="10" presetClass="entr" presetSubtype="0" fill="hold" grpId="0" nodeType="afterEffect">
                                  <p:stCondLst>
                                    <p:cond delay="0"/>
                                  </p:stCondLst>
                                  <p:childTnLst>
                                    <p:set>
                                      <p:cBhvr>
                                        <p:cTn id="424" dur="1" fill="hold">
                                          <p:stCondLst>
                                            <p:cond delay="0"/>
                                          </p:stCondLst>
                                        </p:cTn>
                                        <p:tgtEl>
                                          <p:spTgt spid="22">
                                            <p:graphicEl>
                                              <a:chart seriesIdx="-4" categoryIdx="101" bldStep="category"/>
                                            </p:graphicEl>
                                          </p:spTgt>
                                        </p:tgtEl>
                                        <p:attrNameLst>
                                          <p:attrName>style.visibility</p:attrName>
                                        </p:attrNameLst>
                                      </p:cBhvr>
                                      <p:to>
                                        <p:strVal val="visible"/>
                                      </p:to>
                                    </p:set>
                                    <p:animEffect transition="in" filter="fade">
                                      <p:cBhvr>
                                        <p:cTn id="425" dur="100"/>
                                        <p:tgtEl>
                                          <p:spTgt spid="22">
                                            <p:graphicEl>
                                              <a:chart seriesIdx="-4" categoryIdx="101" bldStep="category"/>
                                            </p:graphicEl>
                                          </p:spTgt>
                                        </p:tgtEl>
                                      </p:cBhvr>
                                    </p:animEffect>
                                  </p:childTnLst>
                                </p:cTn>
                              </p:par>
                            </p:childTnLst>
                          </p:cTn>
                        </p:par>
                        <p:par>
                          <p:cTn id="426" fill="hold">
                            <p:stCondLst>
                              <p:cond delay="10200"/>
                            </p:stCondLst>
                            <p:childTnLst>
                              <p:par>
                                <p:cTn id="427" presetID="10" presetClass="entr" presetSubtype="0" fill="hold" grpId="0" nodeType="afterEffect">
                                  <p:stCondLst>
                                    <p:cond delay="0"/>
                                  </p:stCondLst>
                                  <p:childTnLst>
                                    <p:set>
                                      <p:cBhvr>
                                        <p:cTn id="428" dur="1" fill="hold">
                                          <p:stCondLst>
                                            <p:cond delay="0"/>
                                          </p:stCondLst>
                                        </p:cTn>
                                        <p:tgtEl>
                                          <p:spTgt spid="22">
                                            <p:graphicEl>
                                              <a:chart seriesIdx="-4" categoryIdx="102" bldStep="category"/>
                                            </p:graphicEl>
                                          </p:spTgt>
                                        </p:tgtEl>
                                        <p:attrNameLst>
                                          <p:attrName>style.visibility</p:attrName>
                                        </p:attrNameLst>
                                      </p:cBhvr>
                                      <p:to>
                                        <p:strVal val="visible"/>
                                      </p:to>
                                    </p:set>
                                    <p:animEffect transition="in" filter="fade">
                                      <p:cBhvr>
                                        <p:cTn id="429" dur="100"/>
                                        <p:tgtEl>
                                          <p:spTgt spid="22">
                                            <p:graphicEl>
                                              <a:chart seriesIdx="-4" categoryIdx="102" bldStep="category"/>
                                            </p:graphicEl>
                                          </p:spTgt>
                                        </p:tgtEl>
                                      </p:cBhvr>
                                    </p:animEffect>
                                  </p:childTnLst>
                                </p:cTn>
                              </p:par>
                            </p:childTnLst>
                          </p:cTn>
                        </p:par>
                        <p:par>
                          <p:cTn id="430" fill="hold">
                            <p:stCondLst>
                              <p:cond delay="10300"/>
                            </p:stCondLst>
                            <p:childTnLst>
                              <p:par>
                                <p:cTn id="431" presetID="10" presetClass="entr" presetSubtype="0" fill="hold" grpId="0" nodeType="afterEffect">
                                  <p:stCondLst>
                                    <p:cond delay="0"/>
                                  </p:stCondLst>
                                  <p:childTnLst>
                                    <p:set>
                                      <p:cBhvr>
                                        <p:cTn id="432" dur="1" fill="hold">
                                          <p:stCondLst>
                                            <p:cond delay="0"/>
                                          </p:stCondLst>
                                        </p:cTn>
                                        <p:tgtEl>
                                          <p:spTgt spid="22">
                                            <p:graphicEl>
                                              <a:chart seriesIdx="-4" categoryIdx="103" bldStep="category"/>
                                            </p:graphicEl>
                                          </p:spTgt>
                                        </p:tgtEl>
                                        <p:attrNameLst>
                                          <p:attrName>style.visibility</p:attrName>
                                        </p:attrNameLst>
                                      </p:cBhvr>
                                      <p:to>
                                        <p:strVal val="visible"/>
                                      </p:to>
                                    </p:set>
                                    <p:animEffect transition="in" filter="fade">
                                      <p:cBhvr>
                                        <p:cTn id="433" dur="100"/>
                                        <p:tgtEl>
                                          <p:spTgt spid="22">
                                            <p:graphicEl>
                                              <a:chart seriesIdx="-4" categoryIdx="103" bldStep="category"/>
                                            </p:graphicEl>
                                          </p:spTgt>
                                        </p:tgtEl>
                                      </p:cBhvr>
                                    </p:animEffect>
                                  </p:childTnLst>
                                </p:cTn>
                              </p:par>
                            </p:childTnLst>
                          </p:cTn>
                        </p:par>
                        <p:par>
                          <p:cTn id="434" fill="hold">
                            <p:stCondLst>
                              <p:cond delay="10400"/>
                            </p:stCondLst>
                            <p:childTnLst>
                              <p:par>
                                <p:cTn id="435" presetID="10" presetClass="entr" presetSubtype="0" fill="hold" grpId="0" nodeType="afterEffect">
                                  <p:stCondLst>
                                    <p:cond delay="0"/>
                                  </p:stCondLst>
                                  <p:childTnLst>
                                    <p:set>
                                      <p:cBhvr>
                                        <p:cTn id="436" dur="1" fill="hold">
                                          <p:stCondLst>
                                            <p:cond delay="0"/>
                                          </p:stCondLst>
                                        </p:cTn>
                                        <p:tgtEl>
                                          <p:spTgt spid="22">
                                            <p:graphicEl>
                                              <a:chart seriesIdx="-4" categoryIdx="104" bldStep="category"/>
                                            </p:graphicEl>
                                          </p:spTgt>
                                        </p:tgtEl>
                                        <p:attrNameLst>
                                          <p:attrName>style.visibility</p:attrName>
                                        </p:attrNameLst>
                                      </p:cBhvr>
                                      <p:to>
                                        <p:strVal val="visible"/>
                                      </p:to>
                                    </p:set>
                                    <p:animEffect transition="in" filter="fade">
                                      <p:cBhvr>
                                        <p:cTn id="437" dur="100"/>
                                        <p:tgtEl>
                                          <p:spTgt spid="22">
                                            <p:graphicEl>
                                              <a:chart seriesIdx="-4" categoryIdx="104" bldStep="category"/>
                                            </p:graphicEl>
                                          </p:spTgt>
                                        </p:tgtEl>
                                      </p:cBhvr>
                                    </p:animEffect>
                                  </p:childTnLst>
                                </p:cTn>
                              </p:par>
                            </p:childTnLst>
                          </p:cTn>
                        </p:par>
                        <p:par>
                          <p:cTn id="438" fill="hold">
                            <p:stCondLst>
                              <p:cond delay="10500"/>
                            </p:stCondLst>
                            <p:childTnLst>
                              <p:par>
                                <p:cTn id="439" presetID="10" presetClass="entr" presetSubtype="0" fill="hold" grpId="0" nodeType="afterEffect">
                                  <p:stCondLst>
                                    <p:cond delay="0"/>
                                  </p:stCondLst>
                                  <p:childTnLst>
                                    <p:set>
                                      <p:cBhvr>
                                        <p:cTn id="440" dur="1" fill="hold">
                                          <p:stCondLst>
                                            <p:cond delay="0"/>
                                          </p:stCondLst>
                                        </p:cTn>
                                        <p:tgtEl>
                                          <p:spTgt spid="22">
                                            <p:graphicEl>
                                              <a:chart seriesIdx="-4" categoryIdx="105" bldStep="category"/>
                                            </p:graphicEl>
                                          </p:spTgt>
                                        </p:tgtEl>
                                        <p:attrNameLst>
                                          <p:attrName>style.visibility</p:attrName>
                                        </p:attrNameLst>
                                      </p:cBhvr>
                                      <p:to>
                                        <p:strVal val="visible"/>
                                      </p:to>
                                    </p:set>
                                    <p:animEffect transition="in" filter="fade">
                                      <p:cBhvr>
                                        <p:cTn id="441" dur="100"/>
                                        <p:tgtEl>
                                          <p:spTgt spid="22">
                                            <p:graphicEl>
                                              <a:chart seriesIdx="-4" categoryIdx="105" bldStep="category"/>
                                            </p:graphicEl>
                                          </p:spTgt>
                                        </p:tgtEl>
                                      </p:cBhvr>
                                    </p:animEffect>
                                  </p:childTnLst>
                                </p:cTn>
                              </p:par>
                            </p:childTnLst>
                          </p:cTn>
                        </p:par>
                        <p:par>
                          <p:cTn id="442" fill="hold">
                            <p:stCondLst>
                              <p:cond delay="10600"/>
                            </p:stCondLst>
                            <p:childTnLst>
                              <p:par>
                                <p:cTn id="443" presetID="10" presetClass="entr" presetSubtype="0" fill="hold" grpId="0" nodeType="afterEffect">
                                  <p:stCondLst>
                                    <p:cond delay="0"/>
                                  </p:stCondLst>
                                  <p:childTnLst>
                                    <p:set>
                                      <p:cBhvr>
                                        <p:cTn id="444" dur="1" fill="hold">
                                          <p:stCondLst>
                                            <p:cond delay="0"/>
                                          </p:stCondLst>
                                        </p:cTn>
                                        <p:tgtEl>
                                          <p:spTgt spid="22">
                                            <p:graphicEl>
                                              <a:chart seriesIdx="-4" categoryIdx="106" bldStep="category"/>
                                            </p:graphicEl>
                                          </p:spTgt>
                                        </p:tgtEl>
                                        <p:attrNameLst>
                                          <p:attrName>style.visibility</p:attrName>
                                        </p:attrNameLst>
                                      </p:cBhvr>
                                      <p:to>
                                        <p:strVal val="visible"/>
                                      </p:to>
                                    </p:set>
                                    <p:animEffect transition="in" filter="fade">
                                      <p:cBhvr>
                                        <p:cTn id="445" dur="100"/>
                                        <p:tgtEl>
                                          <p:spTgt spid="22">
                                            <p:graphicEl>
                                              <a:chart seriesIdx="-4" categoryIdx="106" bldStep="category"/>
                                            </p:graphicEl>
                                          </p:spTgt>
                                        </p:tgtEl>
                                      </p:cBhvr>
                                    </p:animEffect>
                                  </p:childTnLst>
                                </p:cTn>
                              </p:par>
                            </p:childTnLst>
                          </p:cTn>
                        </p:par>
                        <p:par>
                          <p:cTn id="446" fill="hold">
                            <p:stCondLst>
                              <p:cond delay="10700"/>
                            </p:stCondLst>
                            <p:childTnLst>
                              <p:par>
                                <p:cTn id="447" presetID="10" presetClass="entr" presetSubtype="0" fill="hold" grpId="0" nodeType="afterEffect">
                                  <p:stCondLst>
                                    <p:cond delay="0"/>
                                  </p:stCondLst>
                                  <p:childTnLst>
                                    <p:set>
                                      <p:cBhvr>
                                        <p:cTn id="448" dur="1" fill="hold">
                                          <p:stCondLst>
                                            <p:cond delay="0"/>
                                          </p:stCondLst>
                                        </p:cTn>
                                        <p:tgtEl>
                                          <p:spTgt spid="22">
                                            <p:graphicEl>
                                              <a:chart seriesIdx="-4" categoryIdx="107" bldStep="category"/>
                                            </p:graphicEl>
                                          </p:spTgt>
                                        </p:tgtEl>
                                        <p:attrNameLst>
                                          <p:attrName>style.visibility</p:attrName>
                                        </p:attrNameLst>
                                      </p:cBhvr>
                                      <p:to>
                                        <p:strVal val="visible"/>
                                      </p:to>
                                    </p:set>
                                    <p:animEffect transition="in" filter="fade">
                                      <p:cBhvr>
                                        <p:cTn id="449" dur="100"/>
                                        <p:tgtEl>
                                          <p:spTgt spid="22">
                                            <p:graphicEl>
                                              <a:chart seriesIdx="-4" categoryIdx="107" bldStep="category"/>
                                            </p:graphicEl>
                                          </p:spTgt>
                                        </p:tgtEl>
                                      </p:cBhvr>
                                    </p:animEffect>
                                  </p:childTnLst>
                                </p:cTn>
                              </p:par>
                            </p:childTnLst>
                          </p:cTn>
                        </p:par>
                        <p:par>
                          <p:cTn id="450" fill="hold">
                            <p:stCondLst>
                              <p:cond delay="10800"/>
                            </p:stCondLst>
                            <p:childTnLst>
                              <p:par>
                                <p:cTn id="451" presetID="10" presetClass="entr" presetSubtype="0" fill="hold" grpId="0" nodeType="afterEffect">
                                  <p:stCondLst>
                                    <p:cond delay="0"/>
                                  </p:stCondLst>
                                  <p:childTnLst>
                                    <p:set>
                                      <p:cBhvr>
                                        <p:cTn id="452" dur="1" fill="hold">
                                          <p:stCondLst>
                                            <p:cond delay="0"/>
                                          </p:stCondLst>
                                        </p:cTn>
                                        <p:tgtEl>
                                          <p:spTgt spid="22">
                                            <p:graphicEl>
                                              <a:chart seriesIdx="-4" categoryIdx="108" bldStep="category"/>
                                            </p:graphicEl>
                                          </p:spTgt>
                                        </p:tgtEl>
                                        <p:attrNameLst>
                                          <p:attrName>style.visibility</p:attrName>
                                        </p:attrNameLst>
                                      </p:cBhvr>
                                      <p:to>
                                        <p:strVal val="visible"/>
                                      </p:to>
                                    </p:set>
                                    <p:animEffect transition="in" filter="fade">
                                      <p:cBhvr>
                                        <p:cTn id="453" dur="100"/>
                                        <p:tgtEl>
                                          <p:spTgt spid="22">
                                            <p:graphicEl>
                                              <a:chart seriesIdx="-4" categoryIdx="108" bldStep="category"/>
                                            </p:graphicEl>
                                          </p:spTgt>
                                        </p:tgtEl>
                                      </p:cBhvr>
                                    </p:animEffect>
                                  </p:childTnLst>
                                </p:cTn>
                              </p:par>
                            </p:childTnLst>
                          </p:cTn>
                        </p:par>
                        <p:par>
                          <p:cTn id="454" fill="hold">
                            <p:stCondLst>
                              <p:cond delay="10900"/>
                            </p:stCondLst>
                            <p:childTnLst>
                              <p:par>
                                <p:cTn id="455" presetID="10" presetClass="entr" presetSubtype="0" fill="hold" grpId="0" nodeType="afterEffect">
                                  <p:stCondLst>
                                    <p:cond delay="0"/>
                                  </p:stCondLst>
                                  <p:childTnLst>
                                    <p:set>
                                      <p:cBhvr>
                                        <p:cTn id="456" dur="1" fill="hold">
                                          <p:stCondLst>
                                            <p:cond delay="0"/>
                                          </p:stCondLst>
                                        </p:cTn>
                                        <p:tgtEl>
                                          <p:spTgt spid="22">
                                            <p:graphicEl>
                                              <a:chart seriesIdx="-4" categoryIdx="109" bldStep="category"/>
                                            </p:graphicEl>
                                          </p:spTgt>
                                        </p:tgtEl>
                                        <p:attrNameLst>
                                          <p:attrName>style.visibility</p:attrName>
                                        </p:attrNameLst>
                                      </p:cBhvr>
                                      <p:to>
                                        <p:strVal val="visible"/>
                                      </p:to>
                                    </p:set>
                                    <p:animEffect transition="in" filter="fade">
                                      <p:cBhvr>
                                        <p:cTn id="457" dur="100"/>
                                        <p:tgtEl>
                                          <p:spTgt spid="22">
                                            <p:graphicEl>
                                              <a:chart seriesIdx="-4" categoryIdx="109" bldStep="category"/>
                                            </p:graphicEl>
                                          </p:spTgt>
                                        </p:tgtEl>
                                      </p:cBhvr>
                                    </p:animEffect>
                                  </p:childTnLst>
                                </p:cTn>
                              </p:par>
                            </p:childTnLst>
                          </p:cTn>
                        </p:par>
                        <p:par>
                          <p:cTn id="458" fill="hold">
                            <p:stCondLst>
                              <p:cond delay="11000"/>
                            </p:stCondLst>
                            <p:childTnLst>
                              <p:par>
                                <p:cTn id="459" presetID="10" presetClass="entr" presetSubtype="0" fill="hold" grpId="0" nodeType="afterEffect">
                                  <p:stCondLst>
                                    <p:cond delay="0"/>
                                  </p:stCondLst>
                                  <p:childTnLst>
                                    <p:set>
                                      <p:cBhvr>
                                        <p:cTn id="460" dur="1" fill="hold">
                                          <p:stCondLst>
                                            <p:cond delay="0"/>
                                          </p:stCondLst>
                                        </p:cTn>
                                        <p:tgtEl>
                                          <p:spTgt spid="22">
                                            <p:graphicEl>
                                              <a:chart seriesIdx="-4" categoryIdx="110" bldStep="category"/>
                                            </p:graphicEl>
                                          </p:spTgt>
                                        </p:tgtEl>
                                        <p:attrNameLst>
                                          <p:attrName>style.visibility</p:attrName>
                                        </p:attrNameLst>
                                      </p:cBhvr>
                                      <p:to>
                                        <p:strVal val="visible"/>
                                      </p:to>
                                    </p:set>
                                    <p:animEffect transition="in" filter="fade">
                                      <p:cBhvr>
                                        <p:cTn id="461" dur="100"/>
                                        <p:tgtEl>
                                          <p:spTgt spid="22">
                                            <p:graphicEl>
                                              <a:chart seriesIdx="-4" categoryIdx="110" bldStep="category"/>
                                            </p:graphicEl>
                                          </p:spTgt>
                                        </p:tgtEl>
                                      </p:cBhvr>
                                    </p:animEffect>
                                  </p:childTnLst>
                                </p:cTn>
                              </p:par>
                            </p:childTnLst>
                          </p:cTn>
                        </p:par>
                        <p:par>
                          <p:cTn id="462" fill="hold">
                            <p:stCondLst>
                              <p:cond delay="11100"/>
                            </p:stCondLst>
                            <p:childTnLst>
                              <p:par>
                                <p:cTn id="463" presetID="10" presetClass="entr" presetSubtype="0" fill="hold" grpId="0" nodeType="afterEffect">
                                  <p:stCondLst>
                                    <p:cond delay="0"/>
                                  </p:stCondLst>
                                  <p:childTnLst>
                                    <p:set>
                                      <p:cBhvr>
                                        <p:cTn id="464" dur="1" fill="hold">
                                          <p:stCondLst>
                                            <p:cond delay="0"/>
                                          </p:stCondLst>
                                        </p:cTn>
                                        <p:tgtEl>
                                          <p:spTgt spid="22">
                                            <p:graphicEl>
                                              <a:chart seriesIdx="-4" categoryIdx="111" bldStep="category"/>
                                            </p:graphicEl>
                                          </p:spTgt>
                                        </p:tgtEl>
                                        <p:attrNameLst>
                                          <p:attrName>style.visibility</p:attrName>
                                        </p:attrNameLst>
                                      </p:cBhvr>
                                      <p:to>
                                        <p:strVal val="visible"/>
                                      </p:to>
                                    </p:set>
                                    <p:animEffect transition="in" filter="fade">
                                      <p:cBhvr>
                                        <p:cTn id="465" dur="100"/>
                                        <p:tgtEl>
                                          <p:spTgt spid="22">
                                            <p:graphicEl>
                                              <a:chart seriesIdx="-4" categoryIdx="111" bldStep="category"/>
                                            </p:graphicEl>
                                          </p:spTgt>
                                        </p:tgtEl>
                                      </p:cBhvr>
                                    </p:animEffect>
                                  </p:childTnLst>
                                </p:cTn>
                              </p:par>
                            </p:childTnLst>
                          </p:cTn>
                        </p:par>
                        <p:par>
                          <p:cTn id="466" fill="hold">
                            <p:stCondLst>
                              <p:cond delay="11200"/>
                            </p:stCondLst>
                            <p:childTnLst>
                              <p:par>
                                <p:cTn id="467" presetID="10" presetClass="entr" presetSubtype="0" fill="hold" grpId="0" nodeType="afterEffect">
                                  <p:stCondLst>
                                    <p:cond delay="0"/>
                                  </p:stCondLst>
                                  <p:childTnLst>
                                    <p:set>
                                      <p:cBhvr>
                                        <p:cTn id="468" dur="1" fill="hold">
                                          <p:stCondLst>
                                            <p:cond delay="0"/>
                                          </p:stCondLst>
                                        </p:cTn>
                                        <p:tgtEl>
                                          <p:spTgt spid="22">
                                            <p:graphicEl>
                                              <a:chart seriesIdx="-4" categoryIdx="112" bldStep="category"/>
                                            </p:graphicEl>
                                          </p:spTgt>
                                        </p:tgtEl>
                                        <p:attrNameLst>
                                          <p:attrName>style.visibility</p:attrName>
                                        </p:attrNameLst>
                                      </p:cBhvr>
                                      <p:to>
                                        <p:strVal val="visible"/>
                                      </p:to>
                                    </p:set>
                                    <p:animEffect transition="in" filter="fade">
                                      <p:cBhvr>
                                        <p:cTn id="469" dur="100"/>
                                        <p:tgtEl>
                                          <p:spTgt spid="22">
                                            <p:graphicEl>
                                              <a:chart seriesIdx="-4" categoryIdx="112" bldStep="category"/>
                                            </p:graphicEl>
                                          </p:spTgt>
                                        </p:tgtEl>
                                      </p:cBhvr>
                                    </p:animEffect>
                                  </p:childTnLst>
                                </p:cTn>
                              </p:par>
                            </p:childTnLst>
                          </p:cTn>
                        </p:par>
                        <p:par>
                          <p:cTn id="470" fill="hold">
                            <p:stCondLst>
                              <p:cond delay="11300"/>
                            </p:stCondLst>
                            <p:childTnLst>
                              <p:par>
                                <p:cTn id="471" presetID="10" presetClass="entr" presetSubtype="0" fill="hold" grpId="0" nodeType="afterEffect">
                                  <p:stCondLst>
                                    <p:cond delay="0"/>
                                  </p:stCondLst>
                                  <p:childTnLst>
                                    <p:set>
                                      <p:cBhvr>
                                        <p:cTn id="472" dur="1" fill="hold">
                                          <p:stCondLst>
                                            <p:cond delay="0"/>
                                          </p:stCondLst>
                                        </p:cTn>
                                        <p:tgtEl>
                                          <p:spTgt spid="22">
                                            <p:graphicEl>
                                              <a:chart seriesIdx="-4" categoryIdx="113" bldStep="category"/>
                                            </p:graphicEl>
                                          </p:spTgt>
                                        </p:tgtEl>
                                        <p:attrNameLst>
                                          <p:attrName>style.visibility</p:attrName>
                                        </p:attrNameLst>
                                      </p:cBhvr>
                                      <p:to>
                                        <p:strVal val="visible"/>
                                      </p:to>
                                    </p:set>
                                    <p:animEffect transition="in" filter="fade">
                                      <p:cBhvr>
                                        <p:cTn id="473" dur="100"/>
                                        <p:tgtEl>
                                          <p:spTgt spid="22">
                                            <p:graphicEl>
                                              <a:chart seriesIdx="-4" categoryIdx="113" bldStep="category"/>
                                            </p:graphicEl>
                                          </p:spTgt>
                                        </p:tgtEl>
                                      </p:cBhvr>
                                    </p:animEffect>
                                  </p:childTnLst>
                                </p:cTn>
                              </p:par>
                            </p:childTnLst>
                          </p:cTn>
                        </p:par>
                        <p:par>
                          <p:cTn id="474" fill="hold">
                            <p:stCondLst>
                              <p:cond delay="11400"/>
                            </p:stCondLst>
                            <p:childTnLst>
                              <p:par>
                                <p:cTn id="475" presetID="10" presetClass="entr" presetSubtype="0" fill="hold" grpId="0" nodeType="afterEffect">
                                  <p:stCondLst>
                                    <p:cond delay="0"/>
                                  </p:stCondLst>
                                  <p:childTnLst>
                                    <p:set>
                                      <p:cBhvr>
                                        <p:cTn id="476" dur="1" fill="hold">
                                          <p:stCondLst>
                                            <p:cond delay="0"/>
                                          </p:stCondLst>
                                        </p:cTn>
                                        <p:tgtEl>
                                          <p:spTgt spid="22">
                                            <p:graphicEl>
                                              <a:chart seriesIdx="-4" categoryIdx="114" bldStep="category"/>
                                            </p:graphicEl>
                                          </p:spTgt>
                                        </p:tgtEl>
                                        <p:attrNameLst>
                                          <p:attrName>style.visibility</p:attrName>
                                        </p:attrNameLst>
                                      </p:cBhvr>
                                      <p:to>
                                        <p:strVal val="visible"/>
                                      </p:to>
                                    </p:set>
                                    <p:animEffect transition="in" filter="fade">
                                      <p:cBhvr>
                                        <p:cTn id="477" dur="100"/>
                                        <p:tgtEl>
                                          <p:spTgt spid="22">
                                            <p:graphicEl>
                                              <a:chart seriesIdx="-4" categoryIdx="114" bldStep="category"/>
                                            </p:graphicEl>
                                          </p:spTgt>
                                        </p:tgtEl>
                                      </p:cBhvr>
                                    </p:animEffect>
                                  </p:childTnLst>
                                </p:cTn>
                              </p:par>
                            </p:childTnLst>
                          </p:cTn>
                        </p:par>
                        <p:par>
                          <p:cTn id="478" fill="hold">
                            <p:stCondLst>
                              <p:cond delay="11500"/>
                            </p:stCondLst>
                            <p:childTnLst>
                              <p:par>
                                <p:cTn id="479" presetID="10" presetClass="entr" presetSubtype="0" fill="hold" grpId="0" nodeType="afterEffect">
                                  <p:stCondLst>
                                    <p:cond delay="0"/>
                                  </p:stCondLst>
                                  <p:childTnLst>
                                    <p:set>
                                      <p:cBhvr>
                                        <p:cTn id="480" dur="1" fill="hold">
                                          <p:stCondLst>
                                            <p:cond delay="0"/>
                                          </p:stCondLst>
                                        </p:cTn>
                                        <p:tgtEl>
                                          <p:spTgt spid="22">
                                            <p:graphicEl>
                                              <a:chart seriesIdx="-4" categoryIdx="115" bldStep="category"/>
                                            </p:graphicEl>
                                          </p:spTgt>
                                        </p:tgtEl>
                                        <p:attrNameLst>
                                          <p:attrName>style.visibility</p:attrName>
                                        </p:attrNameLst>
                                      </p:cBhvr>
                                      <p:to>
                                        <p:strVal val="visible"/>
                                      </p:to>
                                    </p:set>
                                    <p:animEffect transition="in" filter="fade">
                                      <p:cBhvr>
                                        <p:cTn id="481" dur="100"/>
                                        <p:tgtEl>
                                          <p:spTgt spid="22">
                                            <p:graphicEl>
                                              <a:chart seriesIdx="-4" categoryIdx="115" bldStep="category"/>
                                            </p:graphicEl>
                                          </p:spTgt>
                                        </p:tgtEl>
                                      </p:cBhvr>
                                    </p:animEffect>
                                  </p:childTnLst>
                                </p:cTn>
                              </p:par>
                            </p:childTnLst>
                          </p:cTn>
                        </p:par>
                        <p:par>
                          <p:cTn id="482" fill="hold">
                            <p:stCondLst>
                              <p:cond delay="11600"/>
                            </p:stCondLst>
                            <p:childTnLst>
                              <p:par>
                                <p:cTn id="483" presetID="10" presetClass="entr" presetSubtype="0" fill="hold" grpId="0" nodeType="afterEffect">
                                  <p:stCondLst>
                                    <p:cond delay="0"/>
                                  </p:stCondLst>
                                  <p:childTnLst>
                                    <p:set>
                                      <p:cBhvr>
                                        <p:cTn id="484" dur="1" fill="hold">
                                          <p:stCondLst>
                                            <p:cond delay="0"/>
                                          </p:stCondLst>
                                        </p:cTn>
                                        <p:tgtEl>
                                          <p:spTgt spid="22">
                                            <p:graphicEl>
                                              <a:chart seriesIdx="-4" categoryIdx="116" bldStep="category"/>
                                            </p:graphicEl>
                                          </p:spTgt>
                                        </p:tgtEl>
                                        <p:attrNameLst>
                                          <p:attrName>style.visibility</p:attrName>
                                        </p:attrNameLst>
                                      </p:cBhvr>
                                      <p:to>
                                        <p:strVal val="visible"/>
                                      </p:to>
                                    </p:set>
                                    <p:animEffect transition="in" filter="fade">
                                      <p:cBhvr>
                                        <p:cTn id="485" dur="100"/>
                                        <p:tgtEl>
                                          <p:spTgt spid="22">
                                            <p:graphicEl>
                                              <a:chart seriesIdx="-4" categoryIdx="116" bldStep="category"/>
                                            </p:graphicEl>
                                          </p:spTgt>
                                        </p:tgtEl>
                                      </p:cBhvr>
                                    </p:animEffect>
                                  </p:childTnLst>
                                </p:cTn>
                              </p:par>
                            </p:childTnLst>
                          </p:cTn>
                        </p:par>
                        <p:par>
                          <p:cTn id="486" fill="hold">
                            <p:stCondLst>
                              <p:cond delay="11700"/>
                            </p:stCondLst>
                            <p:childTnLst>
                              <p:par>
                                <p:cTn id="487" presetID="10" presetClass="entr" presetSubtype="0" fill="hold" grpId="0" nodeType="afterEffect">
                                  <p:stCondLst>
                                    <p:cond delay="0"/>
                                  </p:stCondLst>
                                  <p:childTnLst>
                                    <p:set>
                                      <p:cBhvr>
                                        <p:cTn id="488" dur="1" fill="hold">
                                          <p:stCondLst>
                                            <p:cond delay="0"/>
                                          </p:stCondLst>
                                        </p:cTn>
                                        <p:tgtEl>
                                          <p:spTgt spid="22">
                                            <p:graphicEl>
                                              <a:chart seriesIdx="-4" categoryIdx="117" bldStep="category"/>
                                            </p:graphicEl>
                                          </p:spTgt>
                                        </p:tgtEl>
                                        <p:attrNameLst>
                                          <p:attrName>style.visibility</p:attrName>
                                        </p:attrNameLst>
                                      </p:cBhvr>
                                      <p:to>
                                        <p:strVal val="visible"/>
                                      </p:to>
                                    </p:set>
                                    <p:animEffect transition="in" filter="fade">
                                      <p:cBhvr>
                                        <p:cTn id="489" dur="100"/>
                                        <p:tgtEl>
                                          <p:spTgt spid="22">
                                            <p:graphicEl>
                                              <a:chart seriesIdx="-4" categoryIdx="117" bldStep="category"/>
                                            </p:graphicEl>
                                          </p:spTgt>
                                        </p:tgtEl>
                                      </p:cBhvr>
                                    </p:animEffect>
                                  </p:childTnLst>
                                </p:cTn>
                              </p:par>
                            </p:childTnLst>
                          </p:cTn>
                        </p:par>
                        <p:par>
                          <p:cTn id="490" fill="hold">
                            <p:stCondLst>
                              <p:cond delay="11800"/>
                            </p:stCondLst>
                            <p:childTnLst>
                              <p:par>
                                <p:cTn id="491" presetID="10" presetClass="entr" presetSubtype="0" fill="hold" grpId="0" nodeType="afterEffect">
                                  <p:stCondLst>
                                    <p:cond delay="0"/>
                                  </p:stCondLst>
                                  <p:childTnLst>
                                    <p:set>
                                      <p:cBhvr>
                                        <p:cTn id="492" dur="1" fill="hold">
                                          <p:stCondLst>
                                            <p:cond delay="0"/>
                                          </p:stCondLst>
                                        </p:cTn>
                                        <p:tgtEl>
                                          <p:spTgt spid="22">
                                            <p:graphicEl>
                                              <a:chart seriesIdx="-4" categoryIdx="118" bldStep="category"/>
                                            </p:graphicEl>
                                          </p:spTgt>
                                        </p:tgtEl>
                                        <p:attrNameLst>
                                          <p:attrName>style.visibility</p:attrName>
                                        </p:attrNameLst>
                                      </p:cBhvr>
                                      <p:to>
                                        <p:strVal val="visible"/>
                                      </p:to>
                                    </p:set>
                                    <p:animEffect transition="in" filter="fade">
                                      <p:cBhvr>
                                        <p:cTn id="493" dur="100"/>
                                        <p:tgtEl>
                                          <p:spTgt spid="22">
                                            <p:graphicEl>
                                              <a:chart seriesIdx="-4" categoryIdx="118" bldStep="category"/>
                                            </p:graphicEl>
                                          </p:spTgt>
                                        </p:tgtEl>
                                      </p:cBhvr>
                                    </p:animEffect>
                                  </p:childTnLst>
                                </p:cTn>
                              </p:par>
                            </p:childTnLst>
                          </p:cTn>
                        </p:par>
                        <p:par>
                          <p:cTn id="494" fill="hold">
                            <p:stCondLst>
                              <p:cond delay="11900"/>
                            </p:stCondLst>
                            <p:childTnLst>
                              <p:par>
                                <p:cTn id="495" presetID="10" presetClass="entr" presetSubtype="0" fill="hold" grpId="0" nodeType="afterEffect">
                                  <p:stCondLst>
                                    <p:cond delay="0"/>
                                  </p:stCondLst>
                                  <p:childTnLst>
                                    <p:set>
                                      <p:cBhvr>
                                        <p:cTn id="496" dur="1" fill="hold">
                                          <p:stCondLst>
                                            <p:cond delay="0"/>
                                          </p:stCondLst>
                                        </p:cTn>
                                        <p:tgtEl>
                                          <p:spTgt spid="22">
                                            <p:graphicEl>
                                              <a:chart seriesIdx="-4" categoryIdx="119" bldStep="category"/>
                                            </p:graphicEl>
                                          </p:spTgt>
                                        </p:tgtEl>
                                        <p:attrNameLst>
                                          <p:attrName>style.visibility</p:attrName>
                                        </p:attrNameLst>
                                      </p:cBhvr>
                                      <p:to>
                                        <p:strVal val="visible"/>
                                      </p:to>
                                    </p:set>
                                    <p:animEffect transition="in" filter="fade">
                                      <p:cBhvr>
                                        <p:cTn id="497" dur="100"/>
                                        <p:tgtEl>
                                          <p:spTgt spid="22">
                                            <p:graphicEl>
                                              <a:chart seriesIdx="-4" categoryIdx="119" bldStep="category"/>
                                            </p:graphicEl>
                                          </p:spTgt>
                                        </p:tgtEl>
                                      </p:cBhvr>
                                    </p:animEffect>
                                  </p:childTnLst>
                                </p:cTn>
                              </p:par>
                            </p:childTnLst>
                          </p:cTn>
                        </p:par>
                        <p:par>
                          <p:cTn id="498" fill="hold">
                            <p:stCondLst>
                              <p:cond delay="12000"/>
                            </p:stCondLst>
                            <p:childTnLst>
                              <p:par>
                                <p:cTn id="499" presetID="10" presetClass="entr" presetSubtype="0" fill="hold" grpId="0" nodeType="afterEffect">
                                  <p:stCondLst>
                                    <p:cond delay="0"/>
                                  </p:stCondLst>
                                  <p:childTnLst>
                                    <p:set>
                                      <p:cBhvr>
                                        <p:cTn id="500" dur="1" fill="hold">
                                          <p:stCondLst>
                                            <p:cond delay="0"/>
                                          </p:stCondLst>
                                        </p:cTn>
                                        <p:tgtEl>
                                          <p:spTgt spid="22">
                                            <p:graphicEl>
                                              <a:chart seriesIdx="-4" categoryIdx="120" bldStep="category"/>
                                            </p:graphicEl>
                                          </p:spTgt>
                                        </p:tgtEl>
                                        <p:attrNameLst>
                                          <p:attrName>style.visibility</p:attrName>
                                        </p:attrNameLst>
                                      </p:cBhvr>
                                      <p:to>
                                        <p:strVal val="visible"/>
                                      </p:to>
                                    </p:set>
                                    <p:animEffect transition="in" filter="fade">
                                      <p:cBhvr>
                                        <p:cTn id="501" dur="100"/>
                                        <p:tgtEl>
                                          <p:spTgt spid="22">
                                            <p:graphicEl>
                                              <a:chart seriesIdx="-4" categoryIdx="120" bldStep="category"/>
                                            </p:graphicEl>
                                          </p:spTgt>
                                        </p:tgtEl>
                                      </p:cBhvr>
                                    </p:animEffect>
                                  </p:childTnLst>
                                </p:cTn>
                              </p:par>
                            </p:childTnLst>
                          </p:cTn>
                        </p:par>
                        <p:par>
                          <p:cTn id="502" fill="hold">
                            <p:stCondLst>
                              <p:cond delay="12100"/>
                            </p:stCondLst>
                            <p:childTnLst>
                              <p:par>
                                <p:cTn id="503" presetID="10" presetClass="entr" presetSubtype="0" fill="hold" grpId="0" nodeType="afterEffect">
                                  <p:stCondLst>
                                    <p:cond delay="0"/>
                                  </p:stCondLst>
                                  <p:childTnLst>
                                    <p:set>
                                      <p:cBhvr>
                                        <p:cTn id="504" dur="1" fill="hold">
                                          <p:stCondLst>
                                            <p:cond delay="0"/>
                                          </p:stCondLst>
                                        </p:cTn>
                                        <p:tgtEl>
                                          <p:spTgt spid="22">
                                            <p:graphicEl>
                                              <a:chart seriesIdx="-4" categoryIdx="121" bldStep="category"/>
                                            </p:graphicEl>
                                          </p:spTgt>
                                        </p:tgtEl>
                                        <p:attrNameLst>
                                          <p:attrName>style.visibility</p:attrName>
                                        </p:attrNameLst>
                                      </p:cBhvr>
                                      <p:to>
                                        <p:strVal val="visible"/>
                                      </p:to>
                                    </p:set>
                                    <p:animEffect transition="in" filter="fade">
                                      <p:cBhvr>
                                        <p:cTn id="505" dur="100"/>
                                        <p:tgtEl>
                                          <p:spTgt spid="22">
                                            <p:graphicEl>
                                              <a:chart seriesIdx="-4" categoryIdx="121" bldStep="category"/>
                                            </p:graphicEl>
                                          </p:spTgt>
                                        </p:tgtEl>
                                      </p:cBhvr>
                                    </p:animEffect>
                                  </p:childTnLst>
                                </p:cTn>
                              </p:par>
                            </p:childTnLst>
                          </p:cTn>
                        </p:par>
                        <p:par>
                          <p:cTn id="506" fill="hold">
                            <p:stCondLst>
                              <p:cond delay="12200"/>
                            </p:stCondLst>
                            <p:childTnLst>
                              <p:par>
                                <p:cTn id="507" presetID="10" presetClass="entr" presetSubtype="0" fill="hold" grpId="0" nodeType="afterEffect">
                                  <p:stCondLst>
                                    <p:cond delay="0"/>
                                  </p:stCondLst>
                                  <p:childTnLst>
                                    <p:set>
                                      <p:cBhvr>
                                        <p:cTn id="508" dur="1" fill="hold">
                                          <p:stCondLst>
                                            <p:cond delay="0"/>
                                          </p:stCondLst>
                                        </p:cTn>
                                        <p:tgtEl>
                                          <p:spTgt spid="22">
                                            <p:graphicEl>
                                              <a:chart seriesIdx="-4" categoryIdx="122" bldStep="category"/>
                                            </p:graphicEl>
                                          </p:spTgt>
                                        </p:tgtEl>
                                        <p:attrNameLst>
                                          <p:attrName>style.visibility</p:attrName>
                                        </p:attrNameLst>
                                      </p:cBhvr>
                                      <p:to>
                                        <p:strVal val="visible"/>
                                      </p:to>
                                    </p:set>
                                    <p:animEffect transition="in" filter="fade">
                                      <p:cBhvr>
                                        <p:cTn id="509" dur="100"/>
                                        <p:tgtEl>
                                          <p:spTgt spid="22">
                                            <p:graphicEl>
                                              <a:chart seriesIdx="-4" categoryIdx="122" bldStep="category"/>
                                            </p:graphicEl>
                                          </p:spTgt>
                                        </p:tgtEl>
                                      </p:cBhvr>
                                    </p:animEffect>
                                  </p:childTnLst>
                                </p:cTn>
                              </p:par>
                            </p:childTnLst>
                          </p:cTn>
                        </p:par>
                        <p:par>
                          <p:cTn id="510" fill="hold">
                            <p:stCondLst>
                              <p:cond delay="12300"/>
                            </p:stCondLst>
                            <p:childTnLst>
                              <p:par>
                                <p:cTn id="511" presetID="10" presetClass="entr" presetSubtype="0" fill="hold" grpId="0" nodeType="afterEffect">
                                  <p:stCondLst>
                                    <p:cond delay="0"/>
                                  </p:stCondLst>
                                  <p:childTnLst>
                                    <p:set>
                                      <p:cBhvr>
                                        <p:cTn id="512" dur="1" fill="hold">
                                          <p:stCondLst>
                                            <p:cond delay="0"/>
                                          </p:stCondLst>
                                        </p:cTn>
                                        <p:tgtEl>
                                          <p:spTgt spid="22">
                                            <p:graphicEl>
                                              <a:chart seriesIdx="-4" categoryIdx="123" bldStep="category"/>
                                            </p:graphicEl>
                                          </p:spTgt>
                                        </p:tgtEl>
                                        <p:attrNameLst>
                                          <p:attrName>style.visibility</p:attrName>
                                        </p:attrNameLst>
                                      </p:cBhvr>
                                      <p:to>
                                        <p:strVal val="visible"/>
                                      </p:to>
                                    </p:set>
                                    <p:animEffect transition="in" filter="fade">
                                      <p:cBhvr>
                                        <p:cTn id="513" dur="100"/>
                                        <p:tgtEl>
                                          <p:spTgt spid="22">
                                            <p:graphicEl>
                                              <a:chart seriesIdx="-4" categoryIdx="123" bldStep="category"/>
                                            </p:graphicEl>
                                          </p:spTgt>
                                        </p:tgtEl>
                                      </p:cBhvr>
                                    </p:animEffect>
                                  </p:childTnLst>
                                </p:cTn>
                              </p:par>
                            </p:childTnLst>
                          </p:cTn>
                        </p:par>
                        <p:par>
                          <p:cTn id="514" fill="hold">
                            <p:stCondLst>
                              <p:cond delay="12400"/>
                            </p:stCondLst>
                            <p:childTnLst>
                              <p:par>
                                <p:cTn id="515" presetID="10" presetClass="entr" presetSubtype="0" fill="hold" grpId="0" nodeType="afterEffect">
                                  <p:stCondLst>
                                    <p:cond delay="0"/>
                                  </p:stCondLst>
                                  <p:childTnLst>
                                    <p:set>
                                      <p:cBhvr>
                                        <p:cTn id="516" dur="1" fill="hold">
                                          <p:stCondLst>
                                            <p:cond delay="0"/>
                                          </p:stCondLst>
                                        </p:cTn>
                                        <p:tgtEl>
                                          <p:spTgt spid="22">
                                            <p:graphicEl>
                                              <a:chart seriesIdx="-4" categoryIdx="124" bldStep="category"/>
                                            </p:graphicEl>
                                          </p:spTgt>
                                        </p:tgtEl>
                                        <p:attrNameLst>
                                          <p:attrName>style.visibility</p:attrName>
                                        </p:attrNameLst>
                                      </p:cBhvr>
                                      <p:to>
                                        <p:strVal val="visible"/>
                                      </p:to>
                                    </p:set>
                                    <p:animEffect transition="in" filter="fade">
                                      <p:cBhvr>
                                        <p:cTn id="517" dur="100"/>
                                        <p:tgtEl>
                                          <p:spTgt spid="22">
                                            <p:graphicEl>
                                              <a:chart seriesIdx="-4" categoryIdx="124" bldStep="category"/>
                                            </p:graphicEl>
                                          </p:spTgt>
                                        </p:tgtEl>
                                      </p:cBhvr>
                                    </p:animEffect>
                                  </p:childTnLst>
                                </p:cTn>
                              </p:par>
                            </p:childTnLst>
                          </p:cTn>
                        </p:par>
                        <p:par>
                          <p:cTn id="518" fill="hold">
                            <p:stCondLst>
                              <p:cond delay="12500"/>
                            </p:stCondLst>
                            <p:childTnLst>
                              <p:par>
                                <p:cTn id="519" presetID="10" presetClass="entr" presetSubtype="0" fill="hold" grpId="0" nodeType="afterEffect">
                                  <p:stCondLst>
                                    <p:cond delay="0"/>
                                  </p:stCondLst>
                                  <p:childTnLst>
                                    <p:set>
                                      <p:cBhvr>
                                        <p:cTn id="520" dur="1" fill="hold">
                                          <p:stCondLst>
                                            <p:cond delay="0"/>
                                          </p:stCondLst>
                                        </p:cTn>
                                        <p:tgtEl>
                                          <p:spTgt spid="22">
                                            <p:graphicEl>
                                              <a:chart seriesIdx="-4" categoryIdx="125" bldStep="category"/>
                                            </p:graphicEl>
                                          </p:spTgt>
                                        </p:tgtEl>
                                        <p:attrNameLst>
                                          <p:attrName>style.visibility</p:attrName>
                                        </p:attrNameLst>
                                      </p:cBhvr>
                                      <p:to>
                                        <p:strVal val="visible"/>
                                      </p:to>
                                    </p:set>
                                    <p:animEffect transition="in" filter="fade">
                                      <p:cBhvr>
                                        <p:cTn id="521" dur="100"/>
                                        <p:tgtEl>
                                          <p:spTgt spid="22">
                                            <p:graphicEl>
                                              <a:chart seriesIdx="-4" categoryIdx="125" bldStep="category"/>
                                            </p:graphicEl>
                                          </p:spTgt>
                                        </p:tgtEl>
                                      </p:cBhvr>
                                    </p:animEffect>
                                  </p:childTnLst>
                                </p:cTn>
                              </p:par>
                            </p:childTnLst>
                          </p:cTn>
                        </p:par>
                        <p:par>
                          <p:cTn id="522" fill="hold">
                            <p:stCondLst>
                              <p:cond delay="12600"/>
                            </p:stCondLst>
                            <p:childTnLst>
                              <p:par>
                                <p:cTn id="523" presetID="10" presetClass="entr" presetSubtype="0" fill="hold" grpId="0" nodeType="afterEffect">
                                  <p:stCondLst>
                                    <p:cond delay="0"/>
                                  </p:stCondLst>
                                  <p:childTnLst>
                                    <p:set>
                                      <p:cBhvr>
                                        <p:cTn id="524" dur="1" fill="hold">
                                          <p:stCondLst>
                                            <p:cond delay="0"/>
                                          </p:stCondLst>
                                        </p:cTn>
                                        <p:tgtEl>
                                          <p:spTgt spid="22">
                                            <p:graphicEl>
                                              <a:chart seriesIdx="-4" categoryIdx="126" bldStep="category"/>
                                            </p:graphicEl>
                                          </p:spTgt>
                                        </p:tgtEl>
                                        <p:attrNameLst>
                                          <p:attrName>style.visibility</p:attrName>
                                        </p:attrNameLst>
                                      </p:cBhvr>
                                      <p:to>
                                        <p:strVal val="visible"/>
                                      </p:to>
                                    </p:set>
                                    <p:animEffect transition="in" filter="fade">
                                      <p:cBhvr>
                                        <p:cTn id="525" dur="100"/>
                                        <p:tgtEl>
                                          <p:spTgt spid="22">
                                            <p:graphicEl>
                                              <a:chart seriesIdx="-4" categoryIdx="126" bldStep="category"/>
                                            </p:graphicEl>
                                          </p:spTgt>
                                        </p:tgtEl>
                                      </p:cBhvr>
                                    </p:animEffect>
                                  </p:childTnLst>
                                </p:cTn>
                              </p:par>
                            </p:childTnLst>
                          </p:cTn>
                        </p:par>
                        <p:par>
                          <p:cTn id="526" fill="hold">
                            <p:stCondLst>
                              <p:cond delay="12700"/>
                            </p:stCondLst>
                            <p:childTnLst>
                              <p:par>
                                <p:cTn id="527" presetID="10" presetClass="entr" presetSubtype="0" fill="hold" grpId="0" nodeType="afterEffect">
                                  <p:stCondLst>
                                    <p:cond delay="0"/>
                                  </p:stCondLst>
                                  <p:childTnLst>
                                    <p:set>
                                      <p:cBhvr>
                                        <p:cTn id="528" dur="1" fill="hold">
                                          <p:stCondLst>
                                            <p:cond delay="0"/>
                                          </p:stCondLst>
                                        </p:cTn>
                                        <p:tgtEl>
                                          <p:spTgt spid="22">
                                            <p:graphicEl>
                                              <a:chart seriesIdx="-4" categoryIdx="127" bldStep="category"/>
                                            </p:graphicEl>
                                          </p:spTgt>
                                        </p:tgtEl>
                                        <p:attrNameLst>
                                          <p:attrName>style.visibility</p:attrName>
                                        </p:attrNameLst>
                                      </p:cBhvr>
                                      <p:to>
                                        <p:strVal val="visible"/>
                                      </p:to>
                                    </p:set>
                                    <p:animEffect transition="in" filter="fade">
                                      <p:cBhvr>
                                        <p:cTn id="529" dur="100"/>
                                        <p:tgtEl>
                                          <p:spTgt spid="22">
                                            <p:graphicEl>
                                              <a:chart seriesIdx="-4" categoryIdx="127" bldStep="category"/>
                                            </p:graphicEl>
                                          </p:spTgt>
                                        </p:tgtEl>
                                      </p:cBhvr>
                                    </p:animEffect>
                                  </p:childTnLst>
                                </p:cTn>
                              </p:par>
                            </p:childTnLst>
                          </p:cTn>
                        </p:par>
                        <p:par>
                          <p:cTn id="530" fill="hold">
                            <p:stCondLst>
                              <p:cond delay="12800"/>
                            </p:stCondLst>
                            <p:childTnLst>
                              <p:par>
                                <p:cTn id="531" presetID="10" presetClass="entr" presetSubtype="0" fill="hold" grpId="0" nodeType="afterEffect">
                                  <p:stCondLst>
                                    <p:cond delay="0"/>
                                  </p:stCondLst>
                                  <p:childTnLst>
                                    <p:set>
                                      <p:cBhvr>
                                        <p:cTn id="532" dur="1" fill="hold">
                                          <p:stCondLst>
                                            <p:cond delay="0"/>
                                          </p:stCondLst>
                                        </p:cTn>
                                        <p:tgtEl>
                                          <p:spTgt spid="22">
                                            <p:graphicEl>
                                              <a:chart seriesIdx="-4" categoryIdx="128" bldStep="category"/>
                                            </p:graphicEl>
                                          </p:spTgt>
                                        </p:tgtEl>
                                        <p:attrNameLst>
                                          <p:attrName>style.visibility</p:attrName>
                                        </p:attrNameLst>
                                      </p:cBhvr>
                                      <p:to>
                                        <p:strVal val="visible"/>
                                      </p:to>
                                    </p:set>
                                    <p:animEffect transition="in" filter="fade">
                                      <p:cBhvr>
                                        <p:cTn id="533" dur="100"/>
                                        <p:tgtEl>
                                          <p:spTgt spid="22">
                                            <p:graphicEl>
                                              <a:chart seriesIdx="-4" categoryIdx="128" bldStep="category"/>
                                            </p:graphicEl>
                                          </p:spTgt>
                                        </p:tgtEl>
                                      </p:cBhvr>
                                    </p:animEffect>
                                  </p:childTnLst>
                                </p:cTn>
                              </p:par>
                            </p:childTnLst>
                          </p:cTn>
                        </p:par>
                        <p:par>
                          <p:cTn id="534" fill="hold">
                            <p:stCondLst>
                              <p:cond delay="12900"/>
                            </p:stCondLst>
                            <p:childTnLst>
                              <p:par>
                                <p:cTn id="535" presetID="10" presetClass="entr" presetSubtype="0" fill="hold" grpId="0" nodeType="afterEffect">
                                  <p:stCondLst>
                                    <p:cond delay="0"/>
                                  </p:stCondLst>
                                  <p:childTnLst>
                                    <p:set>
                                      <p:cBhvr>
                                        <p:cTn id="536" dur="1" fill="hold">
                                          <p:stCondLst>
                                            <p:cond delay="0"/>
                                          </p:stCondLst>
                                        </p:cTn>
                                        <p:tgtEl>
                                          <p:spTgt spid="22">
                                            <p:graphicEl>
                                              <a:chart seriesIdx="-4" categoryIdx="129" bldStep="category"/>
                                            </p:graphicEl>
                                          </p:spTgt>
                                        </p:tgtEl>
                                        <p:attrNameLst>
                                          <p:attrName>style.visibility</p:attrName>
                                        </p:attrNameLst>
                                      </p:cBhvr>
                                      <p:to>
                                        <p:strVal val="visible"/>
                                      </p:to>
                                    </p:set>
                                    <p:animEffect transition="in" filter="fade">
                                      <p:cBhvr>
                                        <p:cTn id="537" dur="100"/>
                                        <p:tgtEl>
                                          <p:spTgt spid="22">
                                            <p:graphicEl>
                                              <a:chart seriesIdx="-4" categoryIdx="129" bldStep="category"/>
                                            </p:graphicEl>
                                          </p:spTgt>
                                        </p:tgtEl>
                                      </p:cBhvr>
                                    </p:animEffect>
                                  </p:childTnLst>
                                </p:cTn>
                              </p:par>
                            </p:childTnLst>
                          </p:cTn>
                        </p:par>
                        <p:par>
                          <p:cTn id="538" fill="hold">
                            <p:stCondLst>
                              <p:cond delay="13000"/>
                            </p:stCondLst>
                            <p:childTnLst>
                              <p:par>
                                <p:cTn id="539" presetID="10" presetClass="entr" presetSubtype="0" fill="hold" grpId="0" nodeType="afterEffect">
                                  <p:stCondLst>
                                    <p:cond delay="0"/>
                                  </p:stCondLst>
                                  <p:childTnLst>
                                    <p:set>
                                      <p:cBhvr>
                                        <p:cTn id="540" dur="1" fill="hold">
                                          <p:stCondLst>
                                            <p:cond delay="0"/>
                                          </p:stCondLst>
                                        </p:cTn>
                                        <p:tgtEl>
                                          <p:spTgt spid="22">
                                            <p:graphicEl>
                                              <a:chart seriesIdx="-4" categoryIdx="130" bldStep="category"/>
                                            </p:graphicEl>
                                          </p:spTgt>
                                        </p:tgtEl>
                                        <p:attrNameLst>
                                          <p:attrName>style.visibility</p:attrName>
                                        </p:attrNameLst>
                                      </p:cBhvr>
                                      <p:to>
                                        <p:strVal val="visible"/>
                                      </p:to>
                                    </p:set>
                                    <p:animEffect transition="in" filter="fade">
                                      <p:cBhvr>
                                        <p:cTn id="541" dur="100"/>
                                        <p:tgtEl>
                                          <p:spTgt spid="22">
                                            <p:graphicEl>
                                              <a:chart seriesIdx="-4" categoryIdx="130" bldStep="category"/>
                                            </p:graphicEl>
                                          </p:spTgt>
                                        </p:tgtEl>
                                      </p:cBhvr>
                                    </p:animEffect>
                                  </p:childTnLst>
                                </p:cTn>
                              </p:par>
                            </p:childTnLst>
                          </p:cTn>
                        </p:par>
                        <p:par>
                          <p:cTn id="542" fill="hold">
                            <p:stCondLst>
                              <p:cond delay="13100"/>
                            </p:stCondLst>
                            <p:childTnLst>
                              <p:par>
                                <p:cTn id="543" presetID="10" presetClass="entr" presetSubtype="0" fill="hold" grpId="0" nodeType="afterEffect">
                                  <p:stCondLst>
                                    <p:cond delay="0"/>
                                  </p:stCondLst>
                                  <p:childTnLst>
                                    <p:set>
                                      <p:cBhvr>
                                        <p:cTn id="544" dur="1" fill="hold">
                                          <p:stCondLst>
                                            <p:cond delay="0"/>
                                          </p:stCondLst>
                                        </p:cTn>
                                        <p:tgtEl>
                                          <p:spTgt spid="22">
                                            <p:graphicEl>
                                              <a:chart seriesIdx="-4" categoryIdx="131" bldStep="category"/>
                                            </p:graphicEl>
                                          </p:spTgt>
                                        </p:tgtEl>
                                        <p:attrNameLst>
                                          <p:attrName>style.visibility</p:attrName>
                                        </p:attrNameLst>
                                      </p:cBhvr>
                                      <p:to>
                                        <p:strVal val="visible"/>
                                      </p:to>
                                    </p:set>
                                    <p:animEffect transition="in" filter="fade">
                                      <p:cBhvr>
                                        <p:cTn id="545" dur="100"/>
                                        <p:tgtEl>
                                          <p:spTgt spid="22">
                                            <p:graphicEl>
                                              <a:chart seriesIdx="-4" categoryIdx="131" bldStep="category"/>
                                            </p:graphicEl>
                                          </p:spTgt>
                                        </p:tgtEl>
                                      </p:cBhvr>
                                    </p:animEffect>
                                  </p:childTnLst>
                                </p:cTn>
                              </p:par>
                            </p:childTnLst>
                          </p:cTn>
                        </p:par>
                        <p:par>
                          <p:cTn id="546" fill="hold">
                            <p:stCondLst>
                              <p:cond delay="13200"/>
                            </p:stCondLst>
                            <p:childTnLst>
                              <p:par>
                                <p:cTn id="547" presetID="10" presetClass="entr" presetSubtype="0" fill="hold" grpId="0" nodeType="afterEffect">
                                  <p:stCondLst>
                                    <p:cond delay="0"/>
                                  </p:stCondLst>
                                  <p:childTnLst>
                                    <p:set>
                                      <p:cBhvr>
                                        <p:cTn id="548" dur="1" fill="hold">
                                          <p:stCondLst>
                                            <p:cond delay="0"/>
                                          </p:stCondLst>
                                        </p:cTn>
                                        <p:tgtEl>
                                          <p:spTgt spid="22">
                                            <p:graphicEl>
                                              <a:chart seriesIdx="-4" categoryIdx="132" bldStep="category"/>
                                            </p:graphicEl>
                                          </p:spTgt>
                                        </p:tgtEl>
                                        <p:attrNameLst>
                                          <p:attrName>style.visibility</p:attrName>
                                        </p:attrNameLst>
                                      </p:cBhvr>
                                      <p:to>
                                        <p:strVal val="visible"/>
                                      </p:to>
                                    </p:set>
                                    <p:animEffect transition="in" filter="fade">
                                      <p:cBhvr>
                                        <p:cTn id="549" dur="100"/>
                                        <p:tgtEl>
                                          <p:spTgt spid="22">
                                            <p:graphicEl>
                                              <a:chart seriesIdx="-4" categoryIdx="132" bldStep="category"/>
                                            </p:graphicEl>
                                          </p:spTgt>
                                        </p:tgtEl>
                                      </p:cBhvr>
                                    </p:animEffect>
                                  </p:childTnLst>
                                </p:cTn>
                              </p:par>
                            </p:childTnLst>
                          </p:cTn>
                        </p:par>
                        <p:par>
                          <p:cTn id="550" fill="hold">
                            <p:stCondLst>
                              <p:cond delay="13300"/>
                            </p:stCondLst>
                            <p:childTnLst>
                              <p:par>
                                <p:cTn id="551" presetID="10" presetClass="entr" presetSubtype="0" fill="hold" grpId="0" nodeType="afterEffect">
                                  <p:stCondLst>
                                    <p:cond delay="0"/>
                                  </p:stCondLst>
                                  <p:childTnLst>
                                    <p:set>
                                      <p:cBhvr>
                                        <p:cTn id="552" dur="1" fill="hold">
                                          <p:stCondLst>
                                            <p:cond delay="0"/>
                                          </p:stCondLst>
                                        </p:cTn>
                                        <p:tgtEl>
                                          <p:spTgt spid="22">
                                            <p:graphicEl>
                                              <a:chart seriesIdx="-4" categoryIdx="133" bldStep="category"/>
                                            </p:graphicEl>
                                          </p:spTgt>
                                        </p:tgtEl>
                                        <p:attrNameLst>
                                          <p:attrName>style.visibility</p:attrName>
                                        </p:attrNameLst>
                                      </p:cBhvr>
                                      <p:to>
                                        <p:strVal val="visible"/>
                                      </p:to>
                                    </p:set>
                                    <p:animEffect transition="in" filter="fade">
                                      <p:cBhvr>
                                        <p:cTn id="553" dur="100"/>
                                        <p:tgtEl>
                                          <p:spTgt spid="22">
                                            <p:graphicEl>
                                              <a:chart seriesIdx="-4" categoryIdx="133" bldStep="category"/>
                                            </p:graphicEl>
                                          </p:spTgt>
                                        </p:tgtEl>
                                      </p:cBhvr>
                                    </p:animEffect>
                                  </p:childTnLst>
                                </p:cTn>
                              </p:par>
                            </p:childTnLst>
                          </p:cTn>
                        </p:par>
                        <p:par>
                          <p:cTn id="554" fill="hold">
                            <p:stCondLst>
                              <p:cond delay="13400"/>
                            </p:stCondLst>
                            <p:childTnLst>
                              <p:par>
                                <p:cTn id="555" presetID="10" presetClass="entr" presetSubtype="0" fill="hold" grpId="0" nodeType="afterEffect">
                                  <p:stCondLst>
                                    <p:cond delay="0"/>
                                  </p:stCondLst>
                                  <p:childTnLst>
                                    <p:set>
                                      <p:cBhvr>
                                        <p:cTn id="556" dur="1" fill="hold">
                                          <p:stCondLst>
                                            <p:cond delay="0"/>
                                          </p:stCondLst>
                                        </p:cTn>
                                        <p:tgtEl>
                                          <p:spTgt spid="22">
                                            <p:graphicEl>
                                              <a:chart seriesIdx="-4" categoryIdx="134" bldStep="category"/>
                                            </p:graphicEl>
                                          </p:spTgt>
                                        </p:tgtEl>
                                        <p:attrNameLst>
                                          <p:attrName>style.visibility</p:attrName>
                                        </p:attrNameLst>
                                      </p:cBhvr>
                                      <p:to>
                                        <p:strVal val="visible"/>
                                      </p:to>
                                    </p:set>
                                    <p:animEffect transition="in" filter="fade">
                                      <p:cBhvr>
                                        <p:cTn id="557" dur="100"/>
                                        <p:tgtEl>
                                          <p:spTgt spid="22">
                                            <p:graphicEl>
                                              <a:chart seriesIdx="-4" categoryIdx="134" bldStep="category"/>
                                            </p:graphicEl>
                                          </p:spTgt>
                                        </p:tgtEl>
                                      </p:cBhvr>
                                    </p:animEffect>
                                  </p:childTnLst>
                                </p:cTn>
                              </p:par>
                            </p:childTnLst>
                          </p:cTn>
                        </p:par>
                        <p:par>
                          <p:cTn id="558" fill="hold">
                            <p:stCondLst>
                              <p:cond delay="13500"/>
                            </p:stCondLst>
                            <p:childTnLst>
                              <p:par>
                                <p:cTn id="559" presetID="10" presetClass="entr" presetSubtype="0" fill="hold" grpId="0" nodeType="afterEffect">
                                  <p:stCondLst>
                                    <p:cond delay="0"/>
                                  </p:stCondLst>
                                  <p:childTnLst>
                                    <p:set>
                                      <p:cBhvr>
                                        <p:cTn id="560" dur="1" fill="hold">
                                          <p:stCondLst>
                                            <p:cond delay="0"/>
                                          </p:stCondLst>
                                        </p:cTn>
                                        <p:tgtEl>
                                          <p:spTgt spid="22">
                                            <p:graphicEl>
                                              <a:chart seriesIdx="-4" categoryIdx="135" bldStep="category"/>
                                            </p:graphicEl>
                                          </p:spTgt>
                                        </p:tgtEl>
                                        <p:attrNameLst>
                                          <p:attrName>style.visibility</p:attrName>
                                        </p:attrNameLst>
                                      </p:cBhvr>
                                      <p:to>
                                        <p:strVal val="visible"/>
                                      </p:to>
                                    </p:set>
                                    <p:animEffect transition="in" filter="fade">
                                      <p:cBhvr>
                                        <p:cTn id="561" dur="100"/>
                                        <p:tgtEl>
                                          <p:spTgt spid="22">
                                            <p:graphicEl>
                                              <a:chart seriesIdx="-4" categoryIdx="135" bldStep="category"/>
                                            </p:graphicEl>
                                          </p:spTgt>
                                        </p:tgtEl>
                                      </p:cBhvr>
                                    </p:animEffect>
                                  </p:childTnLst>
                                </p:cTn>
                              </p:par>
                            </p:childTnLst>
                          </p:cTn>
                        </p:par>
                        <p:par>
                          <p:cTn id="562" fill="hold">
                            <p:stCondLst>
                              <p:cond delay="13600"/>
                            </p:stCondLst>
                            <p:childTnLst>
                              <p:par>
                                <p:cTn id="563" presetID="10" presetClass="entr" presetSubtype="0" fill="hold" grpId="0" nodeType="afterEffect">
                                  <p:stCondLst>
                                    <p:cond delay="0"/>
                                  </p:stCondLst>
                                  <p:childTnLst>
                                    <p:set>
                                      <p:cBhvr>
                                        <p:cTn id="564" dur="1" fill="hold">
                                          <p:stCondLst>
                                            <p:cond delay="0"/>
                                          </p:stCondLst>
                                        </p:cTn>
                                        <p:tgtEl>
                                          <p:spTgt spid="22">
                                            <p:graphicEl>
                                              <a:chart seriesIdx="-4" categoryIdx="136" bldStep="category"/>
                                            </p:graphicEl>
                                          </p:spTgt>
                                        </p:tgtEl>
                                        <p:attrNameLst>
                                          <p:attrName>style.visibility</p:attrName>
                                        </p:attrNameLst>
                                      </p:cBhvr>
                                      <p:to>
                                        <p:strVal val="visible"/>
                                      </p:to>
                                    </p:set>
                                    <p:animEffect transition="in" filter="fade">
                                      <p:cBhvr>
                                        <p:cTn id="565" dur="100"/>
                                        <p:tgtEl>
                                          <p:spTgt spid="22">
                                            <p:graphicEl>
                                              <a:chart seriesIdx="-4" categoryIdx="136" bldStep="category"/>
                                            </p:graphicEl>
                                          </p:spTgt>
                                        </p:tgtEl>
                                      </p:cBhvr>
                                    </p:animEffect>
                                  </p:childTnLst>
                                </p:cTn>
                              </p:par>
                            </p:childTnLst>
                          </p:cTn>
                        </p:par>
                        <p:par>
                          <p:cTn id="566" fill="hold">
                            <p:stCondLst>
                              <p:cond delay="13700"/>
                            </p:stCondLst>
                            <p:childTnLst>
                              <p:par>
                                <p:cTn id="567" presetID="10" presetClass="entr" presetSubtype="0" fill="hold" grpId="0" nodeType="afterEffect">
                                  <p:stCondLst>
                                    <p:cond delay="0"/>
                                  </p:stCondLst>
                                  <p:childTnLst>
                                    <p:set>
                                      <p:cBhvr>
                                        <p:cTn id="568" dur="1" fill="hold">
                                          <p:stCondLst>
                                            <p:cond delay="0"/>
                                          </p:stCondLst>
                                        </p:cTn>
                                        <p:tgtEl>
                                          <p:spTgt spid="22">
                                            <p:graphicEl>
                                              <a:chart seriesIdx="-4" categoryIdx="137" bldStep="category"/>
                                            </p:graphicEl>
                                          </p:spTgt>
                                        </p:tgtEl>
                                        <p:attrNameLst>
                                          <p:attrName>style.visibility</p:attrName>
                                        </p:attrNameLst>
                                      </p:cBhvr>
                                      <p:to>
                                        <p:strVal val="visible"/>
                                      </p:to>
                                    </p:set>
                                    <p:animEffect transition="in" filter="fade">
                                      <p:cBhvr>
                                        <p:cTn id="569" dur="100"/>
                                        <p:tgtEl>
                                          <p:spTgt spid="22">
                                            <p:graphicEl>
                                              <a:chart seriesIdx="-4" categoryIdx="137" bldStep="category"/>
                                            </p:graphicEl>
                                          </p:spTgt>
                                        </p:tgtEl>
                                      </p:cBhvr>
                                    </p:animEffect>
                                  </p:childTnLst>
                                </p:cTn>
                              </p:par>
                            </p:childTnLst>
                          </p:cTn>
                        </p:par>
                        <p:par>
                          <p:cTn id="570" fill="hold">
                            <p:stCondLst>
                              <p:cond delay="13800"/>
                            </p:stCondLst>
                            <p:childTnLst>
                              <p:par>
                                <p:cTn id="571" presetID="10" presetClass="entr" presetSubtype="0" fill="hold" grpId="0" nodeType="afterEffect">
                                  <p:stCondLst>
                                    <p:cond delay="0"/>
                                  </p:stCondLst>
                                  <p:childTnLst>
                                    <p:set>
                                      <p:cBhvr>
                                        <p:cTn id="572" dur="1" fill="hold">
                                          <p:stCondLst>
                                            <p:cond delay="0"/>
                                          </p:stCondLst>
                                        </p:cTn>
                                        <p:tgtEl>
                                          <p:spTgt spid="22">
                                            <p:graphicEl>
                                              <a:chart seriesIdx="-4" categoryIdx="138" bldStep="category"/>
                                            </p:graphicEl>
                                          </p:spTgt>
                                        </p:tgtEl>
                                        <p:attrNameLst>
                                          <p:attrName>style.visibility</p:attrName>
                                        </p:attrNameLst>
                                      </p:cBhvr>
                                      <p:to>
                                        <p:strVal val="visible"/>
                                      </p:to>
                                    </p:set>
                                    <p:animEffect transition="in" filter="fade">
                                      <p:cBhvr>
                                        <p:cTn id="573" dur="100"/>
                                        <p:tgtEl>
                                          <p:spTgt spid="22">
                                            <p:graphicEl>
                                              <a:chart seriesIdx="-4" categoryIdx="138" bldStep="category"/>
                                            </p:graphicEl>
                                          </p:spTgt>
                                        </p:tgtEl>
                                      </p:cBhvr>
                                    </p:animEffect>
                                  </p:childTnLst>
                                </p:cTn>
                              </p:par>
                            </p:childTnLst>
                          </p:cTn>
                        </p:par>
                        <p:par>
                          <p:cTn id="574" fill="hold">
                            <p:stCondLst>
                              <p:cond delay="13900"/>
                            </p:stCondLst>
                            <p:childTnLst>
                              <p:par>
                                <p:cTn id="575" presetID="10" presetClass="entr" presetSubtype="0" fill="hold" grpId="0" nodeType="afterEffect">
                                  <p:stCondLst>
                                    <p:cond delay="0"/>
                                  </p:stCondLst>
                                  <p:childTnLst>
                                    <p:set>
                                      <p:cBhvr>
                                        <p:cTn id="576" dur="1" fill="hold">
                                          <p:stCondLst>
                                            <p:cond delay="0"/>
                                          </p:stCondLst>
                                        </p:cTn>
                                        <p:tgtEl>
                                          <p:spTgt spid="22">
                                            <p:graphicEl>
                                              <a:chart seriesIdx="-4" categoryIdx="139" bldStep="category"/>
                                            </p:graphicEl>
                                          </p:spTgt>
                                        </p:tgtEl>
                                        <p:attrNameLst>
                                          <p:attrName>style.visibility</p:attrName>
                                        </p:attrNameLst>
                                      </p:cBhvr>
                                      <p:to>
                                        <p:strVal val="visible"/>
                                      </p:to>
                                    </p:set>
                                    <p:animEffect transition="in" filter="fade">
                                      <p:cBhvr>
                                        <p:cTn id="577" dur="100"/>
                                        <p:tgtEl>
                                          <p:spTgt spid="22">
                                            <p:graphicEl>
                                              <a:chart seriesIdx="-4" categoryIdx="139" bldStep="category"/>
                                            </p:graphicEl>
                                          </p:spTgt>
                                        </p:tgtEl>
                                      </p:cBhvr>
                                    </p:animEffect>
                                  </p:childTnLst>
                                </p:cTn>
                              </p:par>
                            </p:childTnLst>
                          </p:cTn>
                        </p:par>
                        <p:par>
                          <p:cTn id="578" fill="hold">
                            <p:stCondLst>
                              <p:cond delay="14000"/>
                            </p:stCondLst>
                            <p:childTnLst>
                              <p:par>
                                <p:cTn id="579" presetID="10" presetClass="entr" presetSubtype="0" fill="hold" grpId="0" nodeType="afterEffect">
                                  <p:stCondLst>
                                    <p:cond delay="0"/>
                                  </p:stCondLst>
                                  <p:childTnLst>
                                    <p:set>
                                      <p:cBhvr>
                                        <p:cTn id="580" dur="1" fill="hold">
                                          <p:stCondLst>
                                            <p:cond delay="0"/>
                                          </p:stCondLst>
                                        </p:cTn>
                                        <p:tgtEl>
                                          <p:spTgt spid="22">
                                            <p:graphicEl>
                                              <a:chart seriesIdx="-4" categoryIdx="140" bldStep="category"/>
                                            </p:graphicEl>
                                          </p:spTgt>
                                        </p:tgtEl>
                                        <p:attrNameLst>
                                          <p:attrName>style.visibility</p:attrName>
                                        </p:attrNameLst>
                                      </p:cBhvr>
                                      <p:to>
                                        <p:strVal val="visible"/>
                                      </p:to>
                                    </p:set>
                                    <p:animEffect transition="in" filter="fade">
                                      <p:cBhvr>
                                        <p:cTn id="581" dur="100"/>
                                        <p:tgtEl>
                                          <p:spTgt spid="22">
                                            <p:graphicEl>
                                              <a:chart seriesIdx="-4" categoryIdx="140" bldStep="category"/>
                                            </p:graphicEl>
                                          </p:spTgt>
                                        </p:tgtEl>
                                      </p:cBhvr>
                                    </p:animEffect>
                                  </p:childTnLst>
                                </p:cTn>
                              </p:par>
                            </p:childTnLst>
                          </p:cTn>
                        </p:par>
                        <p:par>
                          <p:cTn id="582" fill="hold">
                            <p:stCondLst>
                              <p:cond delay="14100"/>
                            </p:stCondLst>
                            <p:childTnLst>
                              <p:par>
                                <p:cTn id="583" presetID="10" presetClass="entr" presetSubtype="0" fill="hold" grpId="0" nodeType="afterEffect">
                                  <p:stCondLst>
                                    <p:cond delay="0"/>
                                  </p:stCondLst>
                                  <p:childTnLst>
                                    <p:set>
                                      <p:cBhvr>
                                        <p:cTn id="584" dur="1" fill="hold">
                                          <p:stCondLst>
                                            <p:cond delay="0"/>
                                          </p:stCondLst>
                                        </p:cTn>
                                        <p:tgtEl>
                                          <p:spTgt spid="22">
                                            <p:graphicEl>
                                              <a:chart seriesIdx="-4" categoryIdx="141" bldStep="category"/>
                                            </p:graphicEl>
                                          </p:spTgt>
                                        </p:tgtEl>
                                        <p:attrNameLst>
                                          <p:attrName>style.visibility</p:attrName>
                                        </p:attrNameLst>
                                      </p:cBhvr>
                                      <p:to>
                                        <p:strVal val="visible"/>
                                      </p:to>
                                    </p:set>
                                    <p:animEffect transition="in" filter="fade">
                                      <p:cBhvr>
                                        <p:cTn id="585" dur="100"/>
                                        <p:tgtEl>
                                          <p:spTgt spid="22">
                                            <p:graphicEl>
                                              <a:chart seriesIdx="-4" categoryIdx="141" bldStep="category"/>
                                            </p:graphicEl>
                                          </p:spTgt>
                                        </p:tgtEl>
                                      </p:cBhvr>
                                    </p:animEffect>
                                  </p:childTnLst>
                                </p:cTn>
                              </p:par>
                            </p:childTnLst>
                          </p:cTn>
                        </p:par>
                        <p:par>
                          <p:cTn id="586" fill="hold">
                            <p:stCondLst>
                              <p:cond delay="14200"/>
                            </p:stCondLst>
                            <p:childTnLst>
                              <p:par>
                                <p:cTn id="587" presetID="10" presetClass="entr" presetSubtype="0" fill="hold" grpId="0" nodeType="afterEffect">
                                  <p:stCondLst>
                                    <p:cond delay="0"/>
                                  </p:stCondLst>
                                  <p:childTnLst>
                                    <p:set>
                                      <p:cBhvr>
                                        <p:cTn id="588" dur="1" fill="hold">
                                          <p:stCondLst>
                                            <p:cond delay="0"/>
                                          </p:stCondLst>
                                        </p:cTn>
                                        <p:tgtEl>
                                          <p:spTgt spid="22">
                                            <p:graphicEl>
                                              <a:chart seriesIdx="-4" categoryIdx="142" bldStep="category"/>
                                            </p:graphicEl>
                                          </p:spTgt>
                                        </p:tgtEl>
                                        <p:attrNameLst>
                                          <p:attrName>style.visibility</p:attrName>
                                        </p:attrNameLst>
                                      </p:cBhvr>
                                      <p:to>
                                        <p:strVal val="visible"/>
                                      </p:to>
                                    </p:set>
                                    <p:animEffect transition="in" filter="fade">
                                      <p:cBhvr>
                                        <p:cTn id="589" dur="100"/>
                                        <p:tgtEl>
                                          <p:spTgt spid="22">
                                            <p:graphicEl>
                                              <a:chart seriesIdx="-4" categoryIdx="142" bldStep="category"/>
                                            </p:graphicEl>
                                          </p:spTgt>
                                        </p:tgtEl>
                                      </p:cBhvr>
                                    </p:animEffect>
                                  </p:childTnLst>
                                </p:cTn>
                              </p:par>
                            </p:childTnLst>
                          </p:cTn>
                        </p:par>
                        <p:par>
                          <p:cTn id="590" fill="hold">
                            <p:stCondLst>
                              <p:cond delay="14300"/>
                            </p:stCondLst>
                            <p:childTnLst>
                              <p:par>
                                <p:cTn id="591" presetID="10" presetClass="entr" presetSubtype="0" fill="hold" grpId="0" nodeType="afterEffect">
                                  <p:stCondLst>
                                    <p:cond delay="0"/>
                                  </p:stCondLst>
                                  <p:childTnLst>
                                    <p:set>
                                      <p:cBhvr>
                                        <p:cTn id="592" dur="1" fill="hold">
                                          <p:stCondLst>
                                            <p:cond delay="0"/>
                                          </p:stCondLst>
                                        </p:cTn>
                                        <p:tgtEl>
                                          <p:spTgt spid="22">
                                            <p:graphicEl>
                                              <a:chart seriesIdx="-4" categoryIdx="143" bldStep="category"/>
                                            </p:graphicEl>
                                          </p:spTgt>
                                        </p:tgtEl>
                                        <p:attrNameLst>
                                          <p:attrName>style.visibility</p:attrName>
                                        </p:attrNameLst>
                                      </p:cBhvr>
                                      <p:to>
                                        <p:strVal val="visible"/>
                                      </p:to>
                                    </p:set>
                                    <p:animEffect transition="in" filter="fade">
                                      <p:cBhvr>
                                        <p:cTn id="593" dur="100"/>
                                        <p:tgtEl>
                                          <p:spTgt spid="22">
                                            <p:graphicEl>
                                              <a:chart seriesIdx="-4" categoryIdx="143" bldStep="category"/>
                                            </p:graphicEl>
                                          </p:spTgt>
                                        </p:tgtEl>
                                      </p:cBhvr>
                                    </p:animEffect>
                                  </p:childTnLst>
                                </p:cTn>
                              </p:par>
                            </p:childTnLst>
                          </p:cTn>
                        </p:par>
                        <p:par>
                          <p:cTn id="594" fill="hold">
                            <p:stCondLst>
                              <p:cond delay="14400"/>
                            </p:stCondLst>
                            <p:childTnLst>
                              <p:par>
                                <p:cTn id="595" presetID="10" presetClass="entr" presetSubtype="0" fill="hold" grpId="0" nodeType="afterEffect">
                                  <p:stCondLst>
                                    <p:cond delay="0"/>
                                  </p:stCondLst>
                                  <p:childTnLst>
                                    <p:set>
                                      <p:cBhvr>
                                        <p:cTn id="596" dur="1" fill="hold">
                                          <p:stCondLst>
                                            <p:cond delay="0"/>
                                          </p:stCondLst>
                                        </p:cTn>
                                        <p:tgtEl>
                                          <p:spTgt spid="22">
                                            <p:graphicEl>
                                              <a:chart seriesIdx="-4" categoryIdx="144" bldStep="category"/>
                                            </p:graphicEl>
                                          </p:spTgt>
                                        </p:tgtEl>
                                        <p:attrNameLst>
                                          <p:attrName>style.visibility</p:attrName>
                                        </p:attrNameLst>
                                      </p:cBhvr>
                                      <p:to>
                                        <p:strVal val="visible"/>
                                      </p:to>
                                    </p:set>
                                    <p:animEffect transition="in" filter="fade">
                                      <p:cBhvr>
                                        <p:cTn id="597" dur="100"/>
                                        <p:tgtEl>
                                          <p:spTgt spid="22">
                                            <p:graphicEl>
                                              <a:chart seriesIdx="-4" categoryIdx="144" bldStep="category"/>
                                            </p:graphicEl>
                                          </p:spTgt>
                                        </p:tgtEl>
                                      </p:cBhvr>
                                    </p:animEffect>
                                  </p:childTnLst>
                                </p:cTn>
                              </p:par>
                            </p:childTnLst>
                          </p:cTn>
                        </p:par>
                        <p:par>
                          <p:cTn id="598" fill="hold">
                            <p:stCondLst>
                              <p:cond delay="14500"/>
                            </p:stCondLst>
                            <p:childTnLst>
                              <p:par>
                                <p:cTn id="599" presetID="10" presetClass="entr" presetSubtype="0" fill="hold" grpId="0" nodeType="afterEffect">
                                  <p:stCondLst>
                                    <p:cond delay="0"/>
                                  </p:stCondLst>
                                  <p:childTnLst>
                                    <p:set>
                                      <p:cBhvr>
                                        <p:cTn id="600" dur="1" fill="hold">
                                          <p:stCondLst>
                                            <p:cond delay="0"/>
                                          </p:stCondLst>
                                        </p:cTn>
                                        <p:tgtEl>
                                          <p:spTgt spid="22">
                                            <p:graphicEl>
                                              <a:chart seriesIdx="-4" categoryIdx="145" bldStep="category"/>
                                            </p:graphicEl>
                                          </p:spTgt>
                                        </p:tgtEl>
                                        <p:attrNameLst>
                                          <p:attrName>style.visibility</p:attrName>
                                        </p:attrNameLst>
                                      </p:cBhvr>
                                      <p:to>
                                        <p:strVal val="visible"/>
                                      </p:to>
                                    </p:set>
                                    <p:animEffect transition="in" filter="fade">
                                      <p:cBhvr>
                                        <p:cTn id="601" dur="100"/>
                                        <p:tgtEl>
                                          <p:spTgt spid="22">
                                            <p:graphicEl>
                                              <a:chart seriesIdx="-4" categoryIdx="145" bldStep="category"/>
                                            </p:graphicEl>
                                          </p:spTgt>
                                        </p:tgtEl>
                                      </p:cBhvr>
                                    </p:animEffect>
                                  </p:childTnLst>
                                </p:cTn>
                              </p:par>
                            </p:childTnLst>
                          </p:cTn>
                        </p:par>
                        <p:par>
                          <p:cTn id="602" fill="hold">
                            <p:stCondLst>
                              <p:cond delay="14600"/>
                            </p:stCondLst>
                            <p:childTnLst>
                              <p:par>
                                <p:cTn id="603" presetID="10" presetClass="entr" presetSubtype="0" fill="hold" grpId="0" nodeType="afterEffect">
                                  <p:stCondLst>
                                    <p:cond delay="0"/>
                                  </p:stCondLst>
                                  <p:childTnLst>
                                    <p:set>
                                      <p:cBhvr>
                                        <p:cTn id="604" dur="1" fill="hold">
                                          <p:stCondLst>
                                            <p:cond delay="0"/>
                                          </p:stCondLst>
                                        </p:cTn>
                                        <p:tgtEl>
                                          <p:spTgt spid="22">
                                            <p:graphicEl>
                                              <a:chart seriesIdx="-4" categoryIdx="146" bldStep="category"/>
                                            </p:graphicEl>
                                          </p:spTgt>
                                        </p:tgtEl>
                                        <p:attrNameLst>
                                          <p:attrName>style.visibility</p:attrName>
                                        </p:attrNameLst>
                                      </p:cBhvr>
                                      <p:to>
                                        <p:strVal val="visible"/>
                                      </p:to>
                                    </p:set>
                                    <p:animEffect transition="in" filter="fade">
                                      <p:cBhvr>
                                        <p:cTn id="605" dur="100"/>
                                        <p:tgtEl>
                                          <p:spTgt spid="22">
                                            <p:graphicEl>
                                              <a:chart seriesIdx="-4" categoryIdx="146" bldStep="category"/>
                                            </p:graphicEl>
                                          </p:spTgt>
                                        </p:tgtEl>
                                      </p:cBhvr>
                                    </p:animEffect>
                                  </p:childTnLst>
                                </p:cTn>
                              </p:par>
                            </p:childTnLst>
                          </p:cTn>
                        </p:par>
                        <p:par>
                          <p:cTn id="606" fill="hold">
                            <p:stCondLst>
                              <p:cond delay="14700"/>
                            </p:stCondLst>
                            <p:childTnLst>
                              <p:par>
                                <p:cTn id="607" presetID="10" presetClass="entr" presetSubtype="0" fill="hold" grpId="0" nodeType="afterEffect">
                                  <p:stCondLst>
                                    <p:cond delay="0"/>
                                  </p:stCondLst>
                                  <p:childTnLst>
                                    <p:set>
                                      <p:cBhvr>
                                        <p:cTn id="608" dur="1" fill="hold">
                                          <p:stCondLst>
                                            <p:cond delay="0"/>
                                          </p:stCondLst>
                                        </p:cTn>
                                        <p:tgtEl>
                                          <p:spTgt spid="22">
                                            <p:graphicEl>
                                              <a:chart seriesIdx="-4" categoryIdx="147" bldStep="category"/>
                                            </p:graphicEl>
                                          </p:spTgt>
                                        </p:tgtEl>
                                        <p:attrNameLst>
                                          <p:attrName>style.visibility</p:attrName>
                                        </p:attrNameLst>
                                      </p:cBhvr>
                                      <p:to>
                                        <p:strVal val="visible"/>
                                      </p:to>
                                    </p:set>
                                    <p:animEffect transition="in" filter="fade">
                                      <p:cBhvr>
                                        <p:cTn id="609" dur="100"/>
                                        <p:tgtEl>
                                          <p:spTgt spid="22">
                                            <p:graphicEl>
                                              <a:chart seriesIdx="-4" categoryIdx="147" bldStep="category"/>
                                            </p:graphicEl>
                                          </p:spTgt>
                                        </p:tgtEl>
                                      </p:cBhvr>
                                    </p:animEffect>
                                  </p:childTnLst>
                                </p:cTn>
                              </p:par>
                            </p:childTnLst>
                          </p:cTn>
                        </p:par>
                        <p:par>
                          <p:cTn id="610" fill="hold">
                            <p:stCondLst>
                              <p:cond delay="14800"/>
                            </p:stCondLst>
                            <p:childTnLst>
                              <p:par>
                                <p:cTn id="611" presetID="10" presetClass="entr" presetSubtype="0" fill="hold" grpId="0" nodeType="afterEffect">
                                  <p:stCondLst>
                                    <p:cond delay="0"/>
                                  </p:stCondLst>
                                  <p:childTnLst>
                                    <p:set>
                                      <p:cBhvr>
                                        <p:cTn id="612" dur="1" fill="hold">
                                          <p:stCondLst>
                                            <p:cond delay="0"/>
                                          </p:stCondLst>
                                        </p:cTn>
                                        <p:tgtEl>
                                          <p:spTgt spid="22">
                                            <p:graphicEl>
                                              <a:chart seriesIdx="-4" categoryIdx="148" bldStep="category"/>
                                            </p:graphicEl>
                                          </p:spTgt>
                                        </p:tgtEl>
                                        <p:attrNameLst>
                                          <p:attrName>style.visibility</p:attrName>
                                        </p:attrNameLst>
                                      </p:cBhvr>
                                      <p:to>
                                        <p:strVal val="visible"/>
                                      </p:to>
                                    </p:set>
                                    <p:animEffect transition="in" filter="fade">
                                      <p:cBhvr>
                                        <p:cTn id="613" dur="100"/>
                                        <p:tgtEl>
                                          <p:spTgt spid="22">
                                            <p:graphicEl>
                                              <a:chart seriesIdx="-4" categoryIdx="148" bldStep="category"/>
                                            </p:graphicEl>
                                          </p:spTgt>
                                        </p:tgtEl>
                                      </p:cBhvr>
                                    </p:animEffect>
                                  </p:childTnLst>
                                </p:cTn>
                              </p:par>
                            </p:childTnLst>
                          </p:cTn>
                        </p:par>
                        <p:par>
                          <p:cTn id="614" fill="hold">
                            <p:stCondLst>
                              <p:cond delay="14900"/>
                            </p:stCondLst>
                            <p:childTnLst>
                              <p:par>
                                <p:cTn id="615" presetID="10" presetClass="entr" presetSubtype="0" fill="hold" grpId="0" nodeType="afterEffect">
                                  <p:stCondLst>
                                    <p:cond delay="0"/>
                                  </p:stCondLst>
                                  <p:childTnLst>
                                    <p:set>
                                      <p:cBhvr>
                                        <p:cTn id="616" dur="1" fill="hold">
                                          <p:stCondLst>
                                            <p:cond delay="0"/>
                                          </p:stCondLst>
                                        </p:cTn>
                                        <p:tgtEl>
                                          <p:spTgt spid="22">
                                            <p:graphicEl>
                                              <a:chart seriesIdx="-4" categoryIdx="149" bldStep="category"/>
                                            </p:graphicEl>
                                          </p:spTgt>
                                        </p:tgtEl>
                                        <p:attrNameLst>
                                          <p:attrName>style.visibility</p:attrName>
                                        </p:attrNameLst>
                                      </p:cBhvr>
                                      <p:to>
                                        <p:strVal val="visible"/>
                                      </p:to>
                                    </p:set>
                                    <p:animEffect transition="in" filter="fade">
                                      <p:cBhvr>
                                        <p:cTn id="617" dur="100"/>
                                        <p:tgtEl>
                                          <p:spTgt spid="22">
                                            <p:graphicEl>
                                              <a:chart seriesIdx="-4" categoryIdx="149" bldStep="category"/>
                                            </p:graphicEl>
                                          </p:spTgt>
                                        </p:tgtEl>
                                      </p:cBhvr>
                                    </p:animEffect>
                                  </p:childTnLst>
                                </p:cTn>
                              </p:par>
                            </p:childTnLst>
                          </p:cTn>
                        </p:par>
                        <p:par>
                          <p:cTn id="618" fill="hold">
                            <p:stCondLst>
                              <p:cond delay="15000"/>
                            </p:stCondLst>
                            <p:childTnLst>
                              <p:par>
                                <p:cTn id="619" presetID="10" presetClass="entr" presetSubtype="0" fill="hold" grpId="0" nodeType="afterEffect">
                                  <p:stCondLst>
                                    <p:cond delay="0"/>
                                  </p:stCondLst>
                                  <p:childTnLst>
                                    <p:set>
                                      <p:cBhvr>
                                        <p:cTn id="620" dur="1" fill="hold">
                                          <p:stCondLst>
                                            <p:cond delay="0"/>
                                          </p:stCondLst>
                                        </p:cTn>
                                        <p:tgtEl>
                                          <p:spTgt spid="22">
                                            <p:graphicEl>
                                              <a:chart seriesIdx="-4" categoryIdx="150" bldStep="category"/>
                                            </p:graphicEl>
                                          </p:spTgt>
                                        </p:tgtEl>
                                        <p:attrNameLst>
                                          <p:attrName>style.visibility</p:attrName>
                                        </p:attrNameLst>
                                      </p:cBhvr>
                                      <p:to>
                                        <p:strVal val="visible"/>
                                      </p:to>
                                    </p:set>
                                    <p:animEffect transition="in" filter="fade">
                                      <p:cBhvr>
                                        <p:cTn id="621" dur="100"/>
                                        <p:tgtEl>
                                          <p:spTgt spid="22">
                                            <p:graphicEl>
                                              <a:chart seriesIdx="-4" categoryIdx="150" bldStep="category"/>
                                            </p:graphicEl>
                                          </p:spTgt>
                                        </p:tgtEl>
                                      </p:cBhvr>
                                    </p:animEffect>
                                  </p:childTnLst>
                                </p:cTn>
                              </p:par>
                            </p:childTnLst>
                          </p:cTn>
                        </p:par>
                        <p:par>
                          <p:cTn id="622" fill="hold">
                            <p:stCondLst>
                              <p:cond delay="15100"/>
                            </p:stCondLst>
                            <p:childTnLst>
                              <p:par>
                                <p:cTn id="623" presetID="10" presetClass="entr" presetSubtype="0" fill="hold" grpId="0" nodeType="afterEffect">
                                  <p:stCondLst>
                                    <p:cond delay="0"/>
                                  </p:stCondLst>
                                  <p:childTnLst>
                                    <p:set>
                                      <p:cBhvr>
                                        <p:cTn id="624" dur="1" fill="hold">
                                          <p:stCondLst>
                                            <p:cond delay="0"/>
                                          </p:stCondLst>
                                        </p:cTn>
                                        <p:tgtEl>
                                          <p:spTgt spid="22">
                                            <p:graphicEl>
                                              <a:chart seriesIdx="-4" categoryIdx="151" bldStep="category"/>
                                            </p:graphicEl>
                                          </p:spTgt>
                                        </p:tgtEl>
                                        <p:attrNameLst>
                                          <p:attrName>style.visibility</p:attrName>
                                        </p:attrNameLst>
                                      </p:cBhvr>
                                      <p:to>
                                        <p:strVal val="visible"/>
                                      </p:to>
                                    </p:set>
                                    <p:animEffect transition="in" filter="fade">
                                      <p:cBhvr>
                                        <p:cTn id="625" dur="100"/>
                                        <p:tgtEl>
                                          <p:spTgt spid="22">
                                            <p:graphicEl>
                                              <a:chart seriesIdx="-4" categoryIdx="151" bldStep="category"/>
                                            </p:graphicEl>
                                          </p:spTgt>
                                        </p:tgtEl>
                                      </p:cBhvr>
                                    </p:animEffect>
                                  </p:childTnLst>
                                </p:cTn>
                              </p:par>
                            </p:childTnLst>
                          </p:cTn>
                        </p:par>
                        <p:par>
                          <p:cTn id="626" fill="hold">
                            <p:stCondLst>
                              <p:cond delay="15200"/>
                            </p:stCondLst>
                            <p:childTnLst>
                              <p:par>
                                <p:cTn id="627" presetID="10" presetClass="entr" presetSubtype="0" fill="hold" grpId="0" nodeType="afterEffect">
                                  <p:stCondLst>
                                    <p:cond delay="0"/>
                                  </p:stCondLst>
                                  <p:childTnLst>
                                    <p:set>
                                      <p:cBhvr>
                                        <p:cTn id="628" dur="1" fill="hold">
                                          <p:stCondLst>
                                            <p:cond delay="0"/>
                                          </p:stCondLst>
                                        </p:cTn>
                                        <p:tgtEl>
                                          <p:spTgt spid="22">
                                            <p:graphicEl>
                                              <a:chart seriesIdx="-4" categoryIdx="152" bldStep="category"/>
                                            </p:graphicEl>
                                          </p:spTgt>
                                        </p:tgtEl>
                                        <p:attrNameLst>
                                          <p:attrName>style.visibility</p:attrName>
                                        </p:attrNameLst>
                                      </p:cBhvr>
                                      <p:to>
                                        <p:strVal val="visible"/>
                                      </p:to>
                                    </p:set>
                                    <p:animEffect transition="in" filter="fade">
                                      <p:cBhvr>
                                        <p:cTn id="629" dur="100"/>
                                        <p:tgtEl>
                                          <p:spTgt spid="22">
                                            <p:graphicEl>
                                              <a:chart seriesIdx="-4" categoryIdx="152" bldStep="category"/>
                                            </p:graphicEl>
                                          </p:spTgt>
                                        </p:tgtEl>
                                      </p:cBhvr>
                                    </p:animEffect>
                                  </p:childTnLst>
                                </p:cTn>
                              </p:par>
                            </p:childTnLst>
                          </p:cTn>
                        </p:par>
                        <p:par>
                          <p:cTn id="630" fill="hold">
                            <p:stCondLst>
                              <p:cond delay="15300"/>
                            </p:stCondLst>
                            <p:childTnLst>
                              <p:par>
                                <p:cTn id="631" presetID="10" presetClass="entr" presetSubtype="0" fill="hold" grpId="0" nodeType="afterEffect">
                                  <p:stCondLst>
                                    <p:cond delay="0"/>
                                  </p:stCondLst>
                                  <p:childTnLst>
                                    <p:set>
                                      <p:cBhvr>
                                        <p:cTn id="632" dur="1" fill="hold">
                                          <p:stCondLst>
                                            <p:cond delay="0"/>
                                          </p:stCondLst>
                                        </p:cTn>
                                        <p:tgtEl>
                                          <p:spTgt spid="22">
                                            <p:graphicEl>
                                              <a:chart seriesIdx="-4" categoryIdx="153" bldStep="category"/>
                                            </p:graphicEl>
                                          </p:spTgt>
                                        </p:tgtEl>
                                        <p:attrNameLst>
                                          <p:attrName>style.visibility</p:attrName>
                                        </p:attrNameLst>
                                      </p:cBhvr>
                                      <p:to>
                                        <p:strVal val="visible"/>
                                      </p:to>
                                    </p:set>
                                    <p:animEffect transition="in" filter="fade">
                                      <p:cBhvr>
                                        <p:cTn id="633" dur="100"/>
                                        <p:tgtEl>
                                          <p:spTgt spid="22">
                                            <p:graphicEl>
                                              <a:chart seriesIdx="-4" categoryIdx="153" bldStep="category"/>
                                            </p:graphicEl>
                                          </p:spTgt>
                                        </p:tgtEl>
                                      </p:cBhvr>
                                    </p:animEffect>
                                  </p:childTnLst>
                                </p:cTn>
                              </p:par>
                            </p:childTnLst>
                          </p:cTn>
                        </p:par>
                        <p:par>
                          <p:cTn id="634" fill="hold">
                            <p:stCondLst>
                              <p:cond delay="15400"/>
                            </p:stCondLst>
                            <p:childTnLst>
                              <p:par>
                                <p:cTn id="635" presetID="10" presetClass="entr" presetSubtype="0" fill="hold" grpId="0" nodeType="afterEffect">
                                  <p:stCondLst>
                                    <p:cond delay="0"/>
                                  </p:stCondLst>
                                  <p:childTnLst>
                                    <p:set>
                                      <p:cBhvr>
                                        <p:cTn id="636" dur="1" fill="hold">
                                          <p:stCondLst>
                                            <p:cond delay="0"/>
                                          </p:stCondLst>
                                        </p:cTn>
                                        <p:tgtEl>
                                          <p:spTgt spid="22">
                                            <p:graphicEl>
                                              <a:chart seriesIdx="-4" categoryIdx="154" bldStep="category"/>
                                            </p:graphicEl>
                                          </p:spTgt>
                                        </p:tgtEl>
                                        <p:attrNameLst>
                                          <p:attrName>style.visibility</p:attrName>
                                        </p:attrNameLst>
                                      </p:cBhvr>
                                      <p:to>
                                        <p:strVal val="visible"/>
                                      </p:to>
                                    </p:set>
                                    <p:animEffect transition="in" filter="fade">
                                      <p:cBhvr>
                                        <p:cTn id="637" dur="100"/>
                                        <p:tgtEl>
                                          <p:spTgt spid="22">
                                            <p:graphicEl>
                                              <a:chart seriesIdx="-4" categoryIdx="154" bldStep="category"/>
                                            </p:graphicEl>
                                          </p:spTgt>
                                        </p:tgtEl>
                                      </p:cBhvr>
                                    </p:animEffect>
                                  </p:childTnLst>
                                </p:cTn>
                              </p:par>
                            </p:childTnLst>
                          </p:cTn>
                        </p:par>
                        <p:par>
                          <p:cTn id="638" fill="hold">
                            <p:stCondLst>
                              <p:cond delay="15500"/>
                            </p:stCondLst>
                            <p:childTnLst>
                              <p:par>
                                <p:cTn id="639" presetID="10" presetClass="entr" presetSubtype="0" fill="hold" grpId="0" nodeType="afterEffect">
                                  <p:stCondLst>
                                    <p:cond delay="0"/>
                                  </p:stCondLst>
                                  <p:childTnLst>
                                    <p:set>
                                      <p:cBhvr>
                                        <p:cTn id="640" dur="1" fill="hold">
                                          <p:stCondLst>
                                            <p:cond delay="0"/>
                                          </p:stCondLst>
                                        </p:cTn>
                                        <p:tgtEl>
                                          <p:spTgt spid="22">
                                            <p:graphicEl>
                                              <a:chart seriesIdx="-4" categoryIdx="155" bldStep="category"/>
                                            </p:graphicEl>
                                          </p:spTgt>
                                        </p:tgtEl>
                                        <p:attrNameLst>
                                          <p:attrName>style.visibility</p:attrName>
                                        </p:attrNameLst>
                                      </p:cBhvr>
                                      <p:to>
                                        <p:strVal val="visible"/>
                                      </p:to>
                                    </p:set>
                                    <p:animEffect transition="in" filter="fade">
                                      <p:cBhvr>
                                        <p:cTn id="641" dur="100"/>
                                        <p:tgtEl>
                                          <p:spTgt spid="22">
                                            <p:graphicEl>
                                              <a:chart seriesIdx="-4" categoryIdx="155" bldStep="category"/>
                                            </p:graphicEl>
                                          </p:spTgt>
                                        </p:tgtEl>
                                      </p:cBhvr>
                                    </p:animEffect>
                                  </p:childTnLst>
                                </p:cTn>
                              </p:par>
                            </p:childTnLst>
                          </p:cTn>
                        </p:par>
                        <p:par>
                          <p:cTn id="642" fill="hold">
                            <p:stCondLst>
                              <p:cond delay="15600"/>
                            </p:stCondLst>
                            <p:childTnLst>
                              <p:par>
                                <p:cTn id="643" presetID="10" presetClass="entr" presetSubtype="0" fill="hold" grpId="0" nodeType="afterEffect">
                                  <p:stCondLst>
                                    <p:cond delay="0"/>
                                  </p:stCondLst>
                                  <p:childTnLst>
                                    <p:set>
                                      <p:cBhvr>
                                        <p:cTn id="644" dur="1" fill="hold">
                                          <p:stCondLst>
                                            <p:cond delay="0"/>
                                          </p:stCondLst>
                                        </p:cTn>
                                        <p:tgtEl>
                                          <p:spTgt spid="22">
                                            <p:graphicEl>
                                              <a:chart seriesIdx="-4" categoryIdx="156" bldStep="category"/>
                                            </p:graphicEl>
                                          </p:spTgt>
                                        </p:tgtEl>
                                        <p:attrNameLst>
                                          <p:attrName>style.visibility</p:attrName>
                                        </p:attrNameLst>
                                      </p:cBhvr>
                                      <p:to>
                                        <p:strVal val="visible"/>
                                      </p:to>
                                    </p:set>
                                    <p:animEffect transition="in" filter="fade">
                                      <p:cBhvr>
                                        <p:cTn id="645" dur="100"/>
                                        <p:tgtEl>
                                          <p:spTgt spid="22">
                                            <p:graphicEl>
                                              <a:chart seriesIdx="-4" categoryIdx="156" bldStep="category"/>
                                            </p:graphicEl>
                                          </p:spTgt>
                                        </p:tgtEl>
                                      </p:cBhvr>
                                    </p:animEffect>
                                  </p:childTnLst>
                                </p:cTn>
                              </p:par>
                            </p:childTnLst>
                          </p:cTn>
                        </p:par>
                        <p:par>
                          <p:cTn id="646" fill="hold">
                            <p:stCondLst>
                              <p:cond delay="15700"/>
                            </p:stCondLst>
                            <p:childTnLst>
                              <p:par>
                                <p:cTn id="647" presetID="10" presetClass="entr" presetSubtype="0" fill="hold" grpId="0" nodeType="afterEffect">
                                  <p:stCondLst>
                                    <p:cond delay="0"/>
                                  </p:stCondLst>
                                  <p:childTnLst>
                                    <p:set>
                                      <p:cBhvr>
                                        <p:cTn id="648" dur="1" fill="hold">
                                          <p:stCondLst>
                                            <p:cond delay="0"/>
                                          </p:stCondLst>
                                        </p:cTn>
                                        <p:tgtEl>
                                          <p:spTgt spid="22">
                                            <p:graphicEl>
                                              <a:chart seriesIdx="-4" categoryIdx="157" bldStep="category"/>
                                            </p:graphicEl>
                                          </p:spTgt>
                                        </p:tgtEl>
                                        <p:attrNameLst>
                                          <p:attrName>style.visibility</p:attrName>
                                        </p:attrNameLst>
                                      </p:cBhvr>
                                      <p:to>
                                        <p:strVal val="visible"/>
                                      </p:to>
                                    </p:set>
                                    <p:animEffect transition="in" filter="fade">
                                      <p:cBhvr>
                                        <p:cTn id="649" dur="100"/>
                                        <p:tgtEl>
                                          <p:spTgt spid="22">
                                            <p:graphicEl>
                                              <a:chart seriesIdx="-4" categoryIdx="157" bldStep="category"/>
                                            </p:graphicEl>
                                          </p:spTgt>
                                        </p:tgtEl>
                                      </p:cBhvr>
                                    </p:animEffect>
                                  </p:childTnLst>
                                </p:cTn>
                              </p:par>
                            </p:childTnLst>
                          </p:cTn>
                        </p:par>
                        <p:par>
                          <p:cTn id="650" fill="hold">
                            <p:stCondLst>
                              <p:cond delay="15800"/>
                            </p:stCondLst>
                            <p:childTnLst>
                              <p:par>
                                <p:cTn id="651" presetID="10" presetClass="entr" presetSubtype="0" fill="hold" grpId="0" nodeType="afterEffect">
                                  <p:stCondLst>
                                    <p:cond delay="0"/>
                                  </p:stCondLst>
                                  <p:childTnLst>
                                    <p:set>
                                      <p:cBhvr>
                                        <p:cTn id="652" dur="1" fill="hold">
                                          <p:stCondLst>
                                            <p:cond delay="0"/>
                                          </p:stCondLst>
                                        </p:cTn>
                                        <p:tgtEl>
                                          <p:spTgt spid="22">
                                            <p:graphicEl>
                                              <a:chart seriesIdx="-4" categoryIdx="158" bldStep="category"/>
                                            </p:graphicEl>
                                          </p:spTgt>
                                        </p:tgtEl>
                                        <p:attrNameLst>
                                          <p:attrName>style.visibility</p:attrName>
                                        </p:attrNameLst>
                                      </p:cBhvr>
                                      <p:to>
                                        <p:strVal val="visible"/>
                                      </p:to>
                                    </p:set>
                                    <p:animEffect transition="in" filter="fade">
                                      <p:cBhvr>
                                        <p:cTn id="653" dur="100"/>
                                        <p:tgtEl>
                                          <p:spTgt spid="22">
                                            <p:graphicEl>
                                              <a:chart seriesIdx="-4" categoryIdx="158" bldStep="category"/>
                                            </p:graphicEl>
                                          </p:spTgt>
                                        </p:tgtEl>
                                      </p:cBhvr>
                                    </p:animEffect>
                                  </p:childTnLst>
                                </p:cTn>
                              </p:par>
                            </p:childTnLst>
                          </p:cTn>
                        </p:par>
                        <p:par>
                          <p:cTn id="654" fill="hold">
                            <p:stCondLst>
                              <p:cond delay="15900"/>
                            </p:stCondLst>
                            <p:childTnLst>
                              <p:par>
                                <p:cTn id="655" presetID="10" presetClass="entr" presetSubtype="0" fill="hold" grpId="0" nodeType="afterEffect">
                                  <p:stCondLst>
                                    <p:cond delay="0"/>
                                  </p:stCondLst>
                                  <p:childTnLst>
                                    <p:set>
                                      <p:cBhvr>
                                        <p:cTn id="656" dur="1" fill="hold">
                                          <p:stCondLst>
                                            <p:cond delay="0"/>
                                          </p:stCondLst>
                                        </p:cTn>
                                        <p:tgtEl>
                                          <p:spTgt spid="22">
                                            <p:graphicEl>
                                              <a:chart seriesIdx="-4" categoryIdx="159" bldStep="category"/>
                                            </p:graphicEl>
                                          </p:spTgt>
                                        </p:tgtEl>
                                        <p:attrNameLst>
                                          <p:attrName>style.visibility</p:attrName>
                                        </p:attrNameLst>
                                      </p:cBhvr>
                                      <p:to>
                                        <p:strVal val="visible"/>
                                      </p:to>
                                    </p:set>
                                    <p:animEffect transition="in" filter="fade">
                                      <p:cBhvr>
                                        <p:cTn id="657" dur="100"/>
                                        <p:tgtEl>
                                          <p:spTgt spid="22">
                                            <p:graphicEl>
                                              <a:chart seriesIdx="-4" categoryIdx="159" bldStep="category"/>
                                            </p:graphicEl>
                                          </p:spTgt>
                                        </p:tgtEl>
                                      </p:cBhvr>
                                    </p:animEffect>
                                  </p:childTnLst>
                                </p:cTn>
                              </p:par>
                            </p:childTnLst>
                          </p:cTn>
                        </p:par>
                        <p:par>
                          <p:cTn id="658" fill="hold">
                            <p:stCondLst>
                              <p:cond delay="16000"/>
                            </p:stCondLst>
                            <p:childTnLst>
                              <p:par>
                                <p:cTn id="659" presetID="10" presetClass="entr" presetSubtype="0" fill="hold" grpId="0" nodeType="afterEffect">
                                  <p:stCondLst>
                                    <p:cond delay="0"/>
                                  </p:stCondLst>
                                  <p:childTnLst>
                                    <p:set>
                                      <p:cBhvr>
                                        <p:cTn id="660" dur="1" fill="hold">
                                          <p:stCondLst>
                                            <p:cond delay="0"/>
                                          </p:stCondLst>
                                        </p:cTn>
                                        <p:tgtEl>
                                          <p:spTgt spid="22">
                                            <p:graphicEl>
                                              <a:chart seriesIdx="-4" categoryIdx="160" bldStep="category"/>
                                            </p:graphicEl>
                                          </p:spTgt>
                                        </p:tgtEl>
                                        <p:attrNameLst>
                                          <p:attrName>style.visibility</p:attrName>
                                        </p:attrNameLst>
                                      </p:cBhvr>
                                      <p:to>
                                        <p:strVal val="visible"/>
                                      </p:to>
                                    </p:set>
                                    <p:animEffect transition="in" filter="fade">
                                      <p:cBhvr>
                                        <p:cTn id="661" dur="100"/>
                                        <p:tgtEl>
                                          <p:spTgt spid="22">
                                            <p:graphicEl>
                                              <a:chart seriesIdx="-4" categoryIdx="160" bldStep="category"/>
                                            </p:graphicEl>
                                          </p:spTgt>
                                        </p:tgtEl>
                                      </p:cBhvr>
                                    </p:animEffect>
                                  </p:childTnLst>
                                </p:cTn>
                              </p:par>
                            </p:childTnLst>
                          </p:cTn>
                        </p:par>
                        <p:par>
                          <p:cTn id="662" fill="hold">
                            <p:stCondLst>
                              <p:cond delay="16100"/>
                            </p:stCondLst>
                            <p:childTnLst>
                              <p:par>
                                <p:cTn id="663" presetID="10" presetClass="entr" presetSubtype="0" fill="hold" grpId="0" nodeType="afterEffect">
                                  <p:stCondLst>
                                    <p:cond delay="0"/>
                                  </p:stCondLst>
                                  <p:childTnLst>
                                    <p:set>
                                      <p:cBhvr>
                                        <p:cTn id="664" dur="1" fill="hold">
                                          <p:stCondLst>
                                            <p:cond delay="0"/>
                                          </p:stCondLst>
                                        </p:cTn>
                                        <p:tgtEl>
                                          <p:spTgt spid="22">
                                            <p:graphicEl>
                                              <a:chart seriesIdx="-4" categoryIdx="161" bldStep="category"/>
                                            </p:graphicEl>
                                          </p:spTgt>
                                        </p:tgtEl>
                                        <p:attrNameLst>
                                          <p:attrName>style.visibility</p:attrName>
                                        </p:attrNameLst>
                                      </p:cBhvr>
                                      <p:to>
                                        <p:strVal val="visible"/>
                                      </p:to>
                                    </p:set>
                                    <p:animEffect transition="in" filter="fade">
                                      <p:cBhvr>
                                        <p:cTn id="665" dur="100"/>
                                        <p:tgtEl>
                                          <p:spTgt spid="22">
                                            <p:graphicEl>
                                              <a:chart seriesIdx="-4" categoryIdx="161" bldStep="category"/>
                                            </p:graphicEl>
                                          </p:spTgt>
                                        </p:tgtEl>
                                      </p:cBhvr>
                                    </p:animEffect>
                                  </p:childTnLst>
                                </p:cTn>
                              </p:par>
                            </p:childTnLst>
                          </p:cTn>
                        </p:par>
                        <p:par>
                          <p:cTn id="666" fill="hold">
                            <p:stCondLst>
                              <p:cond delay="16200"/>
                            </p:stCondLst>
                            <p:childTnLst>
                              <p:par>
                                <p:cTn id="667" presetID="10" presetClass="entr" presetSubtype="0" fill="hold" grpId="0" nodeType="afterEffect">
                                  <p:stCondLst>
                                    <p:cond delay="0"/>
                                  </p:stCondLst>
                                  <p:childTnLst>
                                    <p:set>
                                      <p:cBhvr>
                                        <p:cTn id="668" dur="1" fill="hold">
                                          <p:stCondLst>
                                            <p:cond delay="0"/>
                                          </p:stCondLst>
                                        </p:cTn>
                                        <p:tgtEl>
                                          <p:spTgt spid="22">
                                            <p:graphicEl>
                                              <a:chart seriesIdx="-4" categoryIdx="162" bldStep="category"/>
                                            </p:graphicEl>
                                          </p:spTgt>
                                        </p:tgtEl>
                                        <p:attrNameLst>
                                          <p:attrName>style.visibility</p:attrName>
                                        </p:attrNameLst>
                                      </p:cBhvr>
                                      <p:to>
                                        <p:strVal val="visible"/>
                                      </p:to>
                                    </p:set>
                                    <p:animEffect transition="in" filter="fade">
                                      <p:cBhvr>
                                        <p:cTn id="669" dur="100"/>
                                        <p:tgtEl>
                                          <p:spTgt spid="22">
                                            <p:graphicEl>
                                              <a:chart seriesIdx="-4" categoryIdx="162" bldStep="category"/>
                                            </p:graphicEl>
                                          </p:spTgt>
                                        </p:tgtEl>
                                      </p:cBhvr>
                                    </p:animEffect>
                                  </p:childTnLst>
                                </p:cTn>
                              </p:par>
                            </p:childTnLst>
                          </p:cTn>
                        </p:par>
                        <p:par>
                          <p:cTn id="670" fill="hold">
                            <p:stCondLst>
                              <p:cond delay="16300"/>
                            </p:stCondLst>
                            <p:childTnLst>
                              <p:par>
                                <p:cTn id="671" presetID="10" presetClass="entr" presetSubtype="0" fill="hold" grpId="0" nodeType="afterEffect">
                                  <p:stCondLst>
                                    <p:cond delay="0"/>
                                  </p:stCondLst>
                                  <p:childTnLst>
                                    <p:set>
                                      <p:cBhvr>
                                        <p:cTn id="672" dur="1" fill="hold">
                                          <p:stCondLst>
                                            <p:cond delay="0"/>
                                          </p:stCondLst>
                                        </p:cTn>
                                        <p:tgtEl>
                                          <p:spTgt spid="22">
                                            <p:graphicEl>
                                              <a:chart seriesIdx="-4" categoryIdx="163" bldStep="category"/>
                                            </p:graphicEl>
                                          </p:spTgt>
                                        </p:tgtEl>
                                        <p:attrNameLst>
                                          <p:attrName>style.visibility</p:attrName>
                                        </p:attrNameLst>
                                      </p:cBhvr>
                                      <p:to>
                                        <p:strVal val="visible"/>
                                      </p:to>
                                    </p:set>
                                    <p:animEffect transition="in" filter="fade">
                                      <p:cBhvr>
                                        <p:cTn id="673" dur="100"/>
                                        <p:tgtEl>
                                          <p:spTgt spid="22">
                                            <p:graphicEl>
                                              <a:chart seriesIdx="-4" categoryIdx="163" bldStep="category"/>
                                            </p:graphicEl>
                                          </p:spTgt>
                                        </p:tgtEl>
                                      </p:cBhvr>
                                    </p:animEffect>
                                  </p:childTnLst>
                                </p:cTn>
                              </p:par>
                            </p:childTnLst>
                          </p:cTn>
                        </p:par>
                        <p:par>
                          <p:cTn id="674" fill="hold">
                            <p:stCondLst>
                              <p:cond delay="16400"/>
                            </p:stCondLst>
                            <p:childTnLst>
                              <p:par>
                                <p:cTn id="675" presetID="10" presetClass="entr" presetSubtype="0" fill="hold" grpId="0" nodeType="afterEffect">
                                  <p:stCondLst>
                                    <p:cond delay="0"/>
                                  </p:stCondLst>
                                  <p:childTnLst>
                                    <p:set>
                                      <p:cBhvr>
                                        <p:cTn id="676" dur="1" fill="hold">
                                          <p:stCondLst>
                                            <p:cond delay="0"/>
                                          </p:stCondLst>
                                        </p:cTn>
                                        <p:tgtEl>
                                          <p:spTgt spid="22">
                                            <p:graphicEl>
                                              <a:chart seriesIdx="-4" categoryIdx="164" bldStep="category"/>
                                            </p:graphicEl>
                                          </p:spTgt>
                                        </p:tgtEl>
                                        <p:attrNameLst>
                                          <p:attrName>style.visibility</p:attrName>
                                        </p:attrNameLst>
                                      </p:cBhvr>
                                      <p:to>
                                        <p:strVal val="visible"/>
                                      </p:to>
                                    </p:set>
                                    <p:animEffect transition="in" filter="fade">
                                      <p:cBhvr>
                                        <p:cTn id="677" dur="100"/>
                                        <p:tgtEl>
                                          <p:spTgt spid="22">
                                            <p:graphicEl>
                                              <a:chart seriesIdx="-4" categoryIdx="164" bldStep="category"/>
                                            </p:graphicEl>
                                          </p:spTgt>
                                        </p:tgtEl>
                                      </p:cBhvr>
                                    </p:animEffect>
                                  </p:childTnLst>
                                </p:cTn>
                              </p:par>
                            </p:childTnLst>
                          </p:cTn>
                        </p:par>
                        <p:par>
                          <p:cTn id="678" fill="hold">
                            <p:stCondLst>
                              <p:cond delay="16500"/>
                            </p:stCondLst>
                            <p:childTnLst>
                              <p:par>
                                <p:cTn id="679" presetID="10" presetClass="entr" presetSubtype="0" fill="hold" grpId="0" nodeType="afterEffect">
                                  <p:stCondLst>
                                    <p:cond delay="0"/>
                                  </p:stCondLst>
                                  <p:childTnLst>
                                    <p:set>
                                      <p:cBhvr>
                                        <p:cTn id="680" dur="1" fill="hold">
                                          <p:stCondLst>
                                            <p:cond delay="0"/>
                                          </p:stCondLst>
                                        </p:cTn>
                                        <p:tgtEl>
                                          <p:spTgt spid="22">
                                            <p:graphicEl>
                                              <a:chart seriesIdx="-4" categoryIdx="165" bldStep="category"/>
                                            </p:graphicEl>
                                          </p:spTgt>
                                        </p:tgtEl>
                                        <p:attrNameLst>
                                          <p:attrName>style.visibility</p:attrName>
                                        </p:attrNameLst>
                                      </p:cBhvr>
                                      <p:to>
                                        <p:strVal val="visible"/>
                                      </p:to>
                                    </p:set>
                                    <p:animEffect transition="in" filter="fade">
                                      <p:cBhvr>
                                        <p:cTn id="681" dur="100"/>
                                        <p:tgtEl>
                                          <p:spTgt spid="22">
                                            <p:graphicEl>
                                              <a:chart seriesIdx="-4" categoryIdx="165" bldStep="category"/>
                                            </p:graphicEl>
                                          </p:spTgt>
                                        </p:tgtEl>
                                      </p:cBhvr>
                                    </p:animEffect>
                                  </p:childTnLst>
                                </p:cTn>
                              </p:par>
                            </p:childTnLst>
                          </p:cTn>
                        </p:par>
                        <p:par>
                          <p:cTn id="682" fill="hold">
                            <p:stCondLst>
                              <p:cond delay="16600"/>
                            </p:stCondLst>
                            <p:childTnLst>
                              <p:par>
                                <p:cTn id="683" presetID="10" presetClass="entr" presetSubtype="0" fill="hold" grpId="0" nodeType="afterEffect">
                                  <p:stCondLst>
                                    <p:cond delay="0"/>
                                  </p:stCondLst>
                                  <p:childTnLst>
                                    <p:set>
                                      <p:cBhvr>
                                        <p:cTn id="684" dur="1" fill="hold">
                                          <p:stCondLst>
                                            <p:cond delay="0"/>
                                          </p:stCondLst>
                                        </p:cTn>
                                        <p:tgtEl>
                                          <p:spTgt spid="22">
                                            <p:graphicEl>
                                              <a:chart seriesIdx="-4" categoryIdx="166" bldStep="category"/>
                                            </p:graphicEl>
                                          </p:spTgt>
                                        </p:tgtEl>
                                        <p:attrNameLst>
                                          <p:attrName>style.visibility</p:attrName>
                                        </p:attrNameLst>
                                      </p:cBhvr>
                                      <p:to>
                                        <p:strVal val="visible"/>
                                      </p:to>
                                    </p:set>
                                    <p:animEffect transition="in" filter="fade">
                                      <p:cBhvr>
                                        <p:cTn id="685" dur="100"/>
                                        <p:tgtEl>
                                          <p:spTgt spid="22">
                                            <p:graphicEl>
                                              <a:chart seriesIdx="-4" categoryIdx="166" bldStep="category"/>
                                            </p:graphicEl>
                                          </p:spTgt>
                                        </p:tgtEl>
                                      </p:cBhvr>
                                    </p:animEffect>
                                  </p:childTnLst>
                                </p:cTn>
                              </p:par>
                            </p:childTnLst>
                          </p:cTn>
                        </p:par>
                        <p:par>
                          <p:cTn id="686" fill="hold">
                            <p:stCondLst>
                              <p:cond delay="16700"/>
                            </p:stCondLst>
                            <p:childTnLst>
                              <p:par>
                                <p:cTn id="687" presetID="10" presetClass="entr" presetSubtype="0" fill="hold" grpId="0" nodeType="afterEffect">
                                  <p:stCondLst>
                                    <p:cond delay="0"/>
                                  </p:stCondLst>
                                  <p:childTnLst>
                                    <p:set>
                                      <p:cBhvr>
                                        <p:cTn id="688" dur="1" fill="hold">
                                          <p:stCondLst>
                                            <p:cond delay="0"/>
                                          </p:stCondLst>
                                        </p:cTn>
                                        <p:tgtEl>
                                          <p:spTgt spid="22">
                                            <p:graphicEl>
                                              <a:chart seriesIdx="-4" categoryIdx="167" bldStep="category"/>
                                            </p:graphicEl>
                                          </p:spTgt>
                                        </p:tgtEl>
                                        <p:attrNameLst>
                                          <p:attrName>style.visibility</p:attrName>
                                        </p:attrNameLst>
                                      </p:cBhvr>
                                      <p:to>
                                        <p:strVal val="visible"/>
                                      </p:to>
                                    </p:set>
                                    <p:animEffect transition="in" filter="fade">
                                      <p:cBhvr>
                                        <p:cTn id="689" dur="100"/>
                                        <p:tgtEl>
                                          <p:spTgt spid="22">
                                            <p:graphicEl>
                                              <a:chart seriesIdx="-4" categoryIdx="167" bldStep="category"/>
                                            </p:graphicEl>
                                          </p:spTgt>
                                        </p:tgtEl>
                                      </p:cBhvr>
                                    </p:animEffect>
                                  </p:childTnLst>
                                </p:cTn>
                              </p:par>
                            </p:childTnLst>
                          </p:cTn>
                        </p:par>
                        <p:par>
                          <p:cTn id="690" fill="hold">
                            <p:stCondLst>
                              <p:cond delay="16800"/>
                            </p:stCondLst>
                            <p:childTnLst>
                              <p:par>
                                <p:cTn id="691" presetID="10" presetClass="entr" presetSubtype="0" fill="hold" grpId="0" nodeType="afterEffect">
                                  <p:stCondLst>
                                    <p:cond delay="0"/>
                                  </p:stCondLst>
                                  <p:childTnLst>
                                    <p:set>
                                      <p:cBhvr>
                                        <p:cTn id="692" dur="1" fill="hold">
                                          <p:stCondLst>
                                            <p:cond delay="0"/>
                                          </p:stCondLst>
                                        </p:cTn>
                                        <p:tgtEl>
                                          <p:spTgt spid="22">
                                            <p:graphicEl>
                                              <a:chart seriesIdx="-4" categoryIdx="168" bldStep="category"/>
                                            </p:graphicEl>
                                          </p:spTgt>
                                        </p:tgtEl>
                                        <p:attrNameLst>
                                          <p:attrName>style.visibility</p:attrName>
                                        </p:attrNameLst>
                                      </p:cBhvr>
                                      <p:to>
                                        <p:strVal val="visible"/>
                                      </p:to>
                                    </p:set>
                                    <p:animEffect transition="in" filter="fade">
                                      <p:cBhvr>
                                        <p:cTn id="693" dur="100"/>
                                        <p:tgtEl>
                                          <p:spTgt spid="22">
                                            <p:graphicEl>
                                              <a:chart seriesIdx="-4" categoryIdx="168" bldStep="category"/>
                                            </p:graphicEl>
                                          </p:spTgt>
                                        </p:tgtEl>
                                      </p:cBhvr>
                                    </p:animEffect>
                                  </p:childTnLst>
                                </p:cTn>
                              </p:par>
                            </p:childTnLst>
                          </p:cTn>
                        </p:par>
                        <p:par>
                          <p:cTn id="694" fill="hold">
                            <p:stCondLst>
                              <p:cond delay="16900"/>
                            </p:stCondLst>
                            <p:childTnLst>
                              <p:par>
                                <p:cTn id="695" presetID="10" presetClass="entr" presetSubtype="0" fill="hold" grpId="0" nodeType="afterEffect">
                                  <p:stCondLst>
                                    <p:cond delay="0"/>
                                  </p:stCondLst>
                                  <p:childTnLst>
                                    <p:set>
                                      <p:cBhvr>
                                        <p:cTn id="696" dur="1" fill="hold">
                                          <p:stCondLst>
                                            <p:cond delay="0"/>
                                          </p:stCondLst>
                                        </p:cTn>
                                        <p:tgtEl>
                                          <p:spTgt spid="22">
                                            <p:graphicEl>
                                              <a:chart seriesIdx="-4" categoryIdx="169" bldStep="category"/>
                                            </p:graphicEl>
                                          </p:spTgt>
                                        </p:tgtEl>
                                        <p:attrNameLst>
                                          <p:attrName>style.visibility</p:attrName>
                                        </p:attrNameLst>
                                      </p:cBhvr>
                                      <p:to>
                                        <p:strVal val="visible"/>
                                      </p:to>
                                    </p:set>
                                    <p:animEffect transition="in" filter="fade">
                                      <p:cBhvr>
                                        <p:cTn id="697" dur="100"/>
                                        <p:tgtEl>
                                          <p:spTgt spid="22">
                                            <p:graphicEl>
                                              <a:chart seriesIdx="-4" categoryIdx="169" bldStep="category"/>
                                            </p:graphicEl>
                                          </p:spTgt>
                                        </p:tgtEl>
                                      </p:cBhvr>
                                    </p:animEffect>
                                  </p:childTnLst>
                                </p:cTn>
                              </p:par>
                            </p:childTnLst>
                          </p:cTn>
                        </p:par>
                        <p:par>
                          <p:cTn id="698" fill="hold">
                            <p:stCondLst>
                              <p:cond delay="17000"/>
                            </p:stCondLst>
                            <p:childTnLst>
                              <p:par>
                                <p:cTn id="699" presetID="10" presetClass="entr" presetSubtype="0" fill="hold" grpId="0" nodeType="afterEffect">
                                  <p:stCondLst>
                                    <p:cond delay="0"/>
                                  </p:stCondLst>
                                  <p:childTnLst>
                                    <p:set>
                                      <p:cBhvr>
                                        <p:cTn id="700" dur="1" fill="hold">
                                          <p:stCondLst>
                                            <p:cond delay="0"/>
                                          </p:stCondLst>
                                        </p:cTn>
                                        <p:tgtEl>
                                          <p:spTgt spid="22">
                                            <p:graphicEl>
                                              <a:chart seriesIdx="-4" categoryIdx="170" bldStep="category"/>
                                            </p:graphicEl>
                                          </p:spTgt>
                                        </p:tgtEl>
                                        <p:attrNameLst>
                                          <p:attrName>style.visibility</p:attrName>
                                        </p:attrNameLst>
                                      </p:cBhvr>
                                      <p:to>
                                        <p:strVal val="visible"/>
                                      </p:to>
                                    </p:set>
                                    <p:animEffect transition="in" filter="fade">
                                      <p:cBhvr>
                                        <p:cTn id="701" dur="100"/>
                                        <p:tgtEl>
                                          <p:spTgt spid="22">
                                            <p:graphicEl>
                                              <a:chart seriesIdx="-4" categoryIdx="170" bldStep="category"/>
                                            </p:graphicEl>
                                          </p:spTgt>
                                        </p:tgtEl>
                                      </p:cBhvr>
                                    </p:animEffect>
                                  </p:childTnLst>
                                </p:cTn>
                              </p:par>
                            </p:childTnLst>
                          </p:cTn>
                        </p:par>
                        <p:par>
                          <p:cTn id="702" fill="hold">
                            <p:stCondLst>
                              <p:cond delay="17100"/>
                            </p:stCondLst>
                            <p:childTnLst>
                              <p:par>
                                <p:cTn id="703" presetID="10" presetClass="entr" presetSubtype="0" fill="hold" grpId="0" nodeType="afterEffect">
                                  <p:stCondLst>
                                    <p:cond delay="0"/>
                                  </p:stCondLst>
                                  <p:childTnLst>
                                    <p:set>
                                      <p:cBhvr>
                                        <p:cTn id="704" dur="1" fill="hold">
                                          <p:stCondLst>
                                            <p:cond delay="0"/>
                                          </p:stCondLst>
                                        </p:cTn>
                                        <p:tgtEl>
                                          <p:spTgt spid="22">
                                            <p:graphicEl>
                                              <a:chart seriesIdx="-4" categoryIdx="171" bldStep="category"/>
                                            </p:graphicEl>
                                          </p:spTgt>
                                        </p:tgtEl>
                                        <p:attrNameLst>
                                          <p:attrName>style.visibility</p:attrName>
                                        </p:attrNameLst>
                                      </p:cBhvr>
                                      <p:to>
                                        <p:strVal val="visible"/>
                                      </p:to>
                                    </p:set>
                                    <p:animEffect transition="in" filter="fade">
                                      <p:cBhvr>
                                        <p:cTn id="705" dur="100"/>
                                        <p:tgtEl>
                                          <p:spTgt spid="22">
                                            <p:graphicEl>
                                              <a:chart seriesIdx="-4" categoryIdx="171" bldStep="category"/>
                                            </p:graphicEl>
                                          </p:spTgt>
                                        </p:tgtEl>
                                      </p:cBhvr>
                                    </p:animEffect>
                                  </p:childTnLst>
                                </p:cTn>
                              </p:par>
                            </p:childTnLst>
                          </p:cTn>
                        </p:par>
                        <p:par>
                          <p:cTn id="706" fill="hold">
                            <p:stCondLst>
                              <p:cond delay="17200"/>
                            </p:stCondLst>
                            <p:childTnLst>
                              <p:par>
                                <p:cTn id="707" presetID="10" presetClass="entr" presetSubtype="0" fill="hold" grpId="0" nodeType="afterEffect">
                                  <p:stCondLst>
                                    <p:cond delay="0"/>
                                  </p:stCondLst>
                                  <p:childTnLst>
                                    <p:set>
                                      <p:cBhvr>
                                        <p:cTn id="708" dur="1" fill="hold">
                                          <p:stCondLst>
                                            <p:cond delay="0"/>
                                          </p:stCondLst>
                                        </p:cTn>
                                        <p:tgtEl>
                                          <p:spTgt spid="22">
                                            <p:graphicEl>
                                              <a:chart seriesIdx="-4" categoryIdx="172" bldStep="category"/>
                                            </p:graphicEl>
                                          </p:spTgt>
                                        </p:tgtEl>
                                        <p:attrNameLst>
                                          <p:attrName>style.visibility</p:attrName>
                                        </p:attrNameLst>
                                      </p:cBhvr>
                                      <p:to>
                                        <p:strVal val="visible"/>
                                      </p:to>
                                    </p:set>
                                    <p:animEffect transition="in" filter="fade">
                                      <p:cBhvr>
                                        <p:cTn id="709" dur="100"/>
                                        <p:tgtEl>
                                          <p:spTgt spid="22">
                                            <p:graphicEl>
                                              <a:chart seriesIdx="-4" categoryIdx="172" bldStep="category"/>
                                            </p:graphicEl>
                                          </p:spTgt>
                                        </p:tgtEl>
                                      </p:cBhvr>
                                    </p:animEffect>
                                  </p:childTnLst>
                                </p:cTn>
                              </p:par>
                            </p:childTnLst>
                          </p:cTn>
                        </p:par>
                        <p:par>
                          <p:cTn id="710" fill="hold">
                            <p:stCondLst>
                              <p:cond delay="17300"/>
                            </p:stCondLst>
                            <p:childTnLst>
                              <p:par>
                                <p:cTn id="711" presetID="10" presetClass="entr" presetSubtype="0" fill="hold" grpId="0" nodeType="afterEffect">
                                  <p:stCondLst>
                                    <p:cond delay="0"/>
                                  </p:stCondLst>
                                  <p:childTnLst>
                                    <p:set>
                                      <p:cBhvr>
                                        <p:cTn id="712" dur="1" fill="hold">
                                          <p:stCondLst>
                                            <p:cond delay="0"/>
                                          </p:stCondLst>
                                        </p:cTn>
                                        <p:tgtEl>
                                          <p:spTgt spid="22">
                                            <p:graphicEl>
                                              <a:chart seriesIdx="-4" categoryIdx="173" bldStep="category"/>
                                            </p:graphicEl>
                                          </p:spTgt>
                                        </p:tgtEl>
                                        <p:attrNameLst>
                                          <p:attrName>style.visibility</p:attrName>
                                        </p:attrNameLst>
                                      </p:cBhvr>
                                      <p:to>
                                        <p:strVal val="visible"/>
                                      </p:to>
                                    </p:set>
                                    <p:animEffect transition="in" filter="fade">
                                      <p:cBhvr>
                                        <p:cTn id="713" dur="100"/>
                                        <p:tgtEl>
                                          <p:spTgt spid="22">
                                            <p:graphicEl>
                                              <a:chart seriesIdx="-4" categoryIdx="173" bldStep="category"/>
                                            </p:graphicEl>
                                          </p:spTgt>
                                        </p:tgtEl>
                                      </p:cBhvr>
                                    </p:animEffect>
                                  </p:childTnLst>
                                </p:cTn>
                              </p:par>
                            </p:childTnLst>
                          </p:cTn>
                        </p:par>
                        <p:par>
                          <p:cTn id="714" fill="hold">
                            <p:stCondLst>
                              <p:cond delay="17400"/>
                            </p:stCondLst>
                            <p:childTnLst>
                              <p:par>
                                <p:cTn id="715" presetID="10" presetClass="entr" presetSubtype="0" fill="hold" grpId="0" nodeType="afterEffect">
                                  <p:stCondLst>
                                    <p:cond delay="0"/>
                                  </p:stCondLst>
                                  <p:childTnLst>
                                    <p:set>
                                      <p:cBhvr>
                                        <p:cTn id="716" dur="1" fill="hold">
                                          <p:stCondLst>
                                            <p:cond delay="0"/>
                                          </p:stCondLst>
                                        </p:cTn>
                                        <p:tgtEl>
                                          <p:spTgt spid="22">
                                            <p:graphicEl>
                                              <a:chart seriesIdx="-4" categoryIdx="174" bldStep="category"/>
                                            </p:graphicEl>
                                          </p:spTgt>
                                        </p:tgtEl>
                                        <p:attrNameLst>
                                          <p:attrName>style.visibility</p:attrName>
                                        </p:attrNameLst>
                                      </p:cBhvr>
                                      <p:to>
                                        <p:strVal val="visible"/>
                                      </p:to>
                                    </p:set>
                                    <p:animEffect transition="in" filter="fade">
                                      <p:cBhvr>
                                        <p:cTn id="717" dur="100"/>
                                        <p:tgtEl>
                                          <p:spTgt spid="22">
                                            <p:graphicEl>
                                              <a:chart seriesIdx="-4" categoryIdx="174" bldStep="category"/>
                                            </p:graphicEl>
                                          </p:spTgt>
                                        </p:tgtEl>
                                      </p:cBhvr>
                                    </p:animEffect>
                                  </p:childTnLst>
                                </p:cTn>
                              </p:par>
                            </p:childTnLst>
                          </p:cTn>
                        </p:par>
                        <p:par>
                          <p:cTn id="718" fill="hold">
                            <p:stCondLst>
                              <p:cond delay="17500"/>
                            </p:stCondLst>
                            <p:childTnLst>
                              <p:par>
                                <p:cTn id="719" presetID="10" presetClass="entr" presetSubtype="0" fill="hold" grpId="0" nodeType="afterEffect">
                                  <p:stCondLst>
                                    <p:cond delay="0"/>
                                  </p:stCondLst>
                                  <p:childTnLst>
                                    <p:set>
                                      <p:cBhvr>
                                        <p:cTn id="720" dur="1" fill="hold">
                                          <p:stCondLst>
                                            <p:cond delay="0"/>
                                          </p:stCondLst>
                                        </p:cTn>
                                        <p:tgtEl>
                                          <p:spTgt spid="22">
                                            <p:graphicEl>
                                              <a:chart seriesIdx="-4" categoryIdx="175" bldStep="category"/>
                                            </p:graphicEl>
                                          </p:spTgt>
                                        </p:tgtEl>
                                        <p:attrNameLst>
                                          <p:attrName>style.visibility</p:attrName>
                                        </p:attrNameLst>
                                      </p:cBhvr>
                                      <p:to>
                                        <p:strVal val="visible"/>
                                      </p:to>
                                    </p:set>
                                    <p:animEffect transition="in" filter="fade">
                                      <p:cBhvr>
                                        <p:cTn id="721" dur="100"/>
                                        <p:tgtEl>
                                          <p:spTgt spid="22">
                                            <p:graphicEl>
                                              <a:chart seriesIdx="-4" categoryIdx="175" bldStep="category"/>
                                            </p:graphicEl>
                                          </p:spTgt>
                                        </p:tgtEl>
                                      </p:cBhvr>
                                    </p:animEffect>
                                  </p:childTnLst>
                                </p:cTn>
                              </p:par>
                            </p:childTnLst>
                          </p:cTn>
                        </p:par>
                        <p:par>
                          <p:cTn id="722" fill="hold">
                            <p:stCondLst>
                              <p:cond delay="17600"/>
                            </p:stCondLst>
                            <p:childTnLst>
                              <p:par>
                                <p:cTn id="723" presetID="10" presetClass="entr" presetSubtype="0" fill="hold" grpId="0" nodeType="afterEffect">
                                  <p:stCondLst>
                                    <p:cond delay="0"/>
                                  </p:stCondLst>
                                  <p:childTnLst>
                                    <p:set>
                                      <p:cBhvr>
                                        <p:cTn id="724" dur="1" fill="hold">
                                          <p:stCondLst>
                                            <p:cond delay="0"/>
                                          </p:stCondLst>
                                        </p:cTn>
                                        <p:tgtEl>
                                          <p:spTgt spid="22">
                                            <p:graphicEl>
                                              <a:chart seriesIdx="-4" categoryIdx="176" bldStep="category"/>
                                            </p:graphicEl>
                                          </p:spTgt>
                                        </p:tgtEl>
                                        <p:attrNameLst>
                                          <p:attrName>style.visibility</p:attrName>
                                        </p:attrNameLst>
                                      </p:cBhvr>
                                      <p:to>
                                        <p:strVal val="visible"/>
                                      </p:to>
                                    </p:set>
                                    <p:animEffect transition="in" filter="fade">
                                      <p:cBhvr>
                                        <p:cTn id="725" dur="100"/>
                                        <p:tgtEl>
                                          <p:spTgt spid="22">
                                            <p:graphicEl>
                                              <a:chart seriesIdx="-4" categoryIdx="176" bldStep="category"/>
                                            </p:graphicEl>
                                          </p:spTgt>
                                        </p:tgtEl>
                                      </p:cBhvr>
                                    </p:animEffect>
                                  </p:childTnLst>
                                </p:cTn>
                              </p:par>
                            </p:childTnLst>
                          </p:cTn>
                        </p:par>
                        <p:par>
                          <p:cTn id="726" fill="hold">
                            <p:stCondLst>
                              <p:cond delay="17700"/>
                            </p:stCondLst>
                            <p:childTnLst>
                              <p:par>
                                <p:cTn id="727" presetID="10" presetClass="entr" presetSubtype="0" fill="hold" grpId="0" nodeType="afterEffect">
                                  <p:stCondLst>
                                    <p:cond delay="0"/>
                                  </p:stCondLst>
                                  <p:childTnLst>
                                    <p:set>
                                      <p:cBhvr>
                                        <p:cTn id="728" dur="1" fill="hold">
                                          <p:stCondLst>
                                            <p:cond delay="0"/>
                                          </p:stCondLst>
                                        </p:cTn>
                                        <p:tgtEl>
                                          <p:spTgt spid="22">
                                            <p:graphicEl>
                                              <a:chart seriesIdx="-4" categoryIdx="177" bldStep="category"/>
                                            </p:graphicEl>
                                          </p:spTgt>
                                        </p:tgtEl>
                                        <p:attrNameLst>
                                          <p:attrName>style.visibility</p:attrName>
                                        </p:attrNameLst>
                                      </p:cBhvr>
                                      <p:to>
                                        <p:strVal val="visible"/>
                                      </p:to>
                                    </p:set>
                                    <p:animEffect transition="in" filter="fade">
                                      <p:cBhvr>
                                        <p:cTn id="729" dur="100"/>
                                        <p:tgtEl>
                                          <p:spTgt spid="22">
                                            <p:graphicEl>
                                              <a:chart seriesIdx="-4" categoryIdx="177" bldStep="category"/>
                                            </p:graphicEl>
                                          </p:spTgt>
                                        </p:tgtEl>
                                      </p:cBhvr>
                                    </p:animEffect>
                                  </p:childTnLst>
                                </p:cTn>
                              </p:par>
                            </p:childTnLst>
                          </p:cTn>
                        </p:par>
                        <p:par>
                          <p:cTn id="730" fill="hold">
                            <p:stCondLst>
                              <p:cond delay="17800"/>
                            </p:stCondLst>
                            <p:childTnLst>
                              <p:par>
                                <p:cTn id="731" presetID="10" presetClass="entr" presetSubtype="0" fill="hold" grpId="0" nodeType="afterEffect">
                                  <p:stCondLst>
                                    <p:cond delay="0"/>
                                  </p:stCondLst>
                                  <p:childTnLst>
                                    <p:set>
                                      <p:cBhvr>
                                        <p:cTn id="732" dur="1" fill="hold">
                                          <p:stCondLst>
                                            <p:cond delay="0"/>
                                          </p:stCondLst>
                                        </p:cTn>
                                        <p:tgtEl>
                                          <p:spTgt spid="22">
                                            <p:graphicEl>
                                              <a:chart seriesIdx="-4" categoryIdx="178" bldStep="category"/>
                                            </p:graphicEl>
                                          </p:spTgt>
                                        </p:tgtEl>
                                        <p:attrNameLst>
                                          <p:attrName>style.visibility</p:attrName>
                                        </p:attrNameLst>
                                      </p:cBhvr>
                                      <p:to>
                                        <p:strVal val="visible"/>
                                      </p:to>
                                    </p:set>
                                    <p:animEffect transition="in" filter="fade">
                                      <p:cBhvr>
                                        <p:cTn id="733" dur="100"/>
                                        <p:tgtEl>
                                          <p:spTgt spid="22">
                                            <p:graphicEl>
                                              <a:chart seriesIdx="-4" categoryIdx="178" bldStep="category"/>
                                            </p:graphicEl>
                                          </p:spTgt>
                                        </p:tgtEl>
                                      </p:cBhvr>
                                    </p:animEffect>
                                  </p:childTnLst>
                                </p:cTn>
                              </p:par>
                            </p:childTnLst>
                          </p:cTn>
                        </p:par>
                        <p:par>
                          <p:cTn id="734" fill="hold">
                            <p:stCondLst>
                              <p:cond delay="17900"/>
                            </p:stCondLst>
                            <p:childTnLst>
                              <p:par>
                                <p:cTn id="735" presetID="10" presetClass="entr" presetSubtype="0" fill="hold" grpId="0" nodeType="afterEffect">
                                  <p:stCondLst>
                                    <p:cond delay="0"/>
                                  </p:stCondLst>
                                  <p:childTnLst>
                                    <p:set>
                                      <p:cBhvr>
                                        <p:cTn id="736" dur="1" fill="hold">
                                          <p:stCondLst>
                                            <p:cond delay="0"/>
                                          </p:stCondLst>
                                        </p:cTn>
                                        <p:tgtEl>
                                          <p:spTgt spid="22">
                                            <p:graphicEl>
                                              <a:chart seriesIdx="-4" categoryIdx="179" bldStep="category"/>
                                            </p:graphicEl>
                                          </p:spTgt>
                                        </p:tgtEl>
                                        <p:attrNameLst>
                                          <p:attrName>style.visibility</p:attrName>
                                        </p:attrNameLst>
                                      </p:cBhvr>
                                      <p:to>
                                        <p:strVal val="visible"/>
                                      </p:to>
                                    </p:set>
                                    <p:animEffect transition="in" filter="fade">
                                      <p:cBhvr>
                                        <p:cTn id="737" dur="100"/>
                                        <p:tgtEl>
                                          <p:spTgt spid="22">
                                            <p:graphicEl>
                                              <a:chart seriesIdx="-4" categoryIdx="179" bldStep="category"/>
                                            </p:graphicEl>
                                          </p:spTgt>
                                        </p:tgtEl>
                                      </p:cBhvr>
                                    </p:animEffect>
                                  </p:childTnLst>
                                </p:cTn>
                              </p:par>
                            </p:childTnLst>
                          </p:cTn>
                        </p:par>
                        <p:par>
                          <p:cTn id="738" fill="hold">
                            <p:stCondLst>
                              <p:cond delay="18000"/>
                            </p:stCondLst>
                            <p:childTnLst>
                              <p:par>
                                <p:cTn id="739" presetID="10" presetClass="entr" presetSubtype="0" fill="hold" grpId="0" nodeType="afterEffect">
                                  <p:stCondLst>
                                    <p:cond delay="0"/>
                                  </p:stCondLst>
                                  <p:childTnLst>
                                    <p:set>
                                      <p:cBhvr>
                                        <p:cTn id="740" dur="1" fill="hold">
                                          <p:stCondLst>
                                            <p:cond delay="0"/>
                                          </p:stCondLst>
                                        </p:cTn>
                                        <p:tgtEl>
                                          <p:spTgt spid="22">
                                            <p:graphicEl>
                                              <a:chart seriesIdx="-4" categoryIdx="180" bldStep="category"/>
                                            </p:graphicEl>
                                          </p:spTgt>
                                        </p:tgtEl>
                                        <p:attrNameLst>
                                          <p:attrName>style.visibility</p:attrName>
                                        </p:attrNameLst>
                                      </p:cBhvr>
                                      <p:to>
                                        <p:strVal val="visible"/>
                                      </p:to>
                                    </p:set>
                                    <p:animEffect transition="in" filter="fade">
                                      <p:cBhvr>
                                        <p:cTn id="741" dur="100"/>
                                        <p:tgtEl>
                                          <p:spTgt spid="22">
                                            <p:graphicEl>
                                              <a:chart seriesIdx="-4" categoryIdx="180" bldStep="category"/>
                                            </p:graphicEl>
                                          </p:spTgt>
                                        </p:tgtEl>
                                      </p:cBhvr>
                                    </p:animEffect>
                                  </p:childTnLst>
                                </p:cTn>
                              </p:par>
                            </p:childTnLst>
                          </p:cTn>
                        </p:par>
                        <p:par>
                          <p:cTn id="742" fill="hold">
                            <p:stCondLst>
                              <p:cond delay="18100"/>
                            </p:stCondLst>
                            <p:childTnLst>
                              <p:par>
                                <p:cTn id="743" presetID="10" presetClass="entr" presetSubtype="0" fill="hold" grpId="0" nodeType="afterEffect">
                                  <p:stCondLst>
                                    <p:cond delay="0"/>
                                  </p:stCondLst>
                                  <p:childTnLst>
                                    <p:set>
                                      <p:cBhvr>
                                        <p:cTn id="744" dur="1" fill="hold">
                                          <p:stCondLst>
                                            <p:cond delay="0"/>
                                          </p:stCondLst>
                                        </p:cTn>
                                        <p:tgtEl>
                                          <p:spTgt spid="22">
                                            <p:graphicEl>
                                              <a:chart seriesIdx="-4" categoryIdx="181" bldStep="category"/>
                                            </p:graphicEl>
                                          </p:spTgt>
                                        </p:tgtEl>
                                        <p:attrNameLst>
                                          <p:attrName>style.visibility</p:attrName>
                                        </p:attrNameLst>
                                      </p:cBhvr>
                                      <p:to>
                                        <p:strVal val="visible"/>
                                      </p:to>
                                    </p:set>
                                    <p:animEffect transition="in" filter="fade">
                                      <p:cBhvr>
                                        <p:cTn id="745" dur="100"/>
                                        <p:tgtEl>
                                          <p:spTgt spid="22">
                                            <p:graphicEl>
                                              <a:chart seriesIdx="-4" categoryIdx="181" bldStep="category"/>
                                            </p:graphicEl>
                                          </p:spTgt>
                                        </p:tgtEl>
                                      </p:cBhvr>
                                    </p:animEffect>
                                  </p:childTnLst>
                                </p:cTn>
                              </p:par>
                            </p:childTnLst>
                          </p:cTn>
                        </p:par>
                        <p:par>
                          <p:cTn id="746" fill="hold">
                            <p:stCondLst>
                              <p:cond delay="18200"/>
                            </p:stCondLst>
                            <p:childTnLst>
                              <p:par>
                                <p:cTn id="747" presetID="10" presetClass="entr" presetSubtype="0" fill="hold" grpId="0" nodeType="afterEffect">
                                  <p:stCondLst>
                                    <p:cond delay="0"/>
                                  </p:stCondLst>
                                  <p:childTnLst>
                                    <p:set>
                                      <p:cBhvr>
                                        <p:cTn id="748" dur="1" fill="hold">
                                          <p:stCondLst>
                                            <p:cond delay="0"/>
                                          </p:stCondLst>
                                        </p:cTn>
                                        <p:tgtEl>
                                          <p:spTgt spid="22">
                                            <p:graphicEl>
                                              <a:chart seriesIdx="-4" categoryIdx="182" bldStep="category"/>
                                            </p:graphicEl>
                                          </p:spTgt>
                                        </p:tgtEl>
                                        <p:attrNameLst>
                                          <p:attrName>style.visibility</p:attrName>
                                        </p:attrNameLst>
                                      </p:cBhvr>
                                      <p:to>
                                        <p:strVal val="visible"/>
                                      </p:to>
                                    </p:set>
                                    <p:animEffect transition="in" filter="fade">
                                      <p:cBhvr>
                                        <p:cTn id="749" dur="100"/>
                                        <p:tgtEl>
                                          <p:spTgt spid="22">
                                            <p:graphicEl>
                                              <a:chart seriesIdx="-4" categoryIdx="182" bldStep="category"/>
                                            </p:graphicEl>
                                          </p:spTgt>
                                        </p:tgtEl>
                                      </p:cBhvr>
                                    </p:animEffect>
                                  </p:childTnLst>
                                </p:cTn>
                              </p:par>
                            </p:childTnLst>
                          </p:cTn>
                        </p:par>
                        <p:par>
                          <p:cTn id="750" fill="hold">
                            <p:stCondLst>
                              <p:cond delay="18300"/>
                            </p:stCondLst>
                            <p:childTnLst>
                              <p:par>
                                <p:cTn id="751" presetID="10" presetClass="entr" presetSubtype="0" fill="hold" grpId="0" nodeType="afterEffect">
                                  <p:stCondLst>
                                    <p:cond delay="0"/>
                                  </p:stCondLst>
                                  <p:childTnLst>
                                    <p:set>
                                      <p:cBhvr>
                                        <p:cTn id="752" dur="1" fill="hold">
                                          <p:stCondLst>
                                            <p:cond delay="0"/>
                                          </p:stCondLst>
                                        </p:cTn>
                                        <p:tgtEl>
                                          <p:spTgt spid="22">
                                            <p:graphicEl>
                                              <a:chart seriesIdx="-4" categoryIdx="183" bldStep="category"/>
                                            </p:graphicEl>
                                          </p:spTgt>
                                        </p:tgtEl>
                                        <p:attrNameLst>
                                          <p:attrName>style.visibility</p:attrName>
                                        </p:attrNameLst>
                                      </p:cBhvr>
                                      <p:to>
                                        <p:strVal val="visible"/>
                                      </p:to>
                                    </p:set>
                                    <p:animEffect transition="in" filter="fade">
                                      <p:cBhvr>
                                        <p:cTn id="753" dur="100"/>
                                        <p:tgtEl>
                                          <p:spTgt spid="22">
                                            <p:graphicEl>
                                              <a:chart seriesIdx="-4" categoryIdx="183" bldStep="category"/>
                                            </p:graphicEl>
                                          </p:spTgt>
                                        </p:tgtEl>
                                      </p:cBhvr>
                                    </p:animEffect>
                                  </p:childTnLst>
                                </p:cTn>
                              </p:par>
                            </p:childTnLst>
                          </p:cTn>
                        </p:par>
                        <p:par>
                          <p:cTn id="754" fill="hold">
                            <p:stCondLst>
                              <p:cond delay="18400"/>
                            </p:stCondLst>
                            <p:childTnLst>
                              <p:par>
                                <p:cTn id="755" presetID="10" presetClass="entr" presetSubtype="0" fill="hold" grpId="0" nodeType="afterEffect">
                                  <p:stCondLst>
                                    <p:cond delay="0"/>
                                  </p:stCondLst>
                                  <p:childTnLst>
                                    <p:set>
                                      <p:cBhvr>
                                        <p:cTn id="756" dur="1" fill="hold">
                                          <p:stCondLst>
                                            <p:cond delay="0"/>
                                          </p:stCondLst>
                                        </p:cTn>
                                        <p:tgtEl>
                                          <p:spTgt spid="22">
                                            <p:graphicEl>
                                              <a:chart seriesIdx="-4" categoryIdx="184" bldStep="category"/>
                                            </p:graphicEl>
                                          </p:spTgt>
                                        </p:tgtEl>
                                        <p:attrNameLst>
                                          <p:attrName>style.visibility</p:attrName>
                                        </p:attrNameLst>
                                      </p:cBhvr>
                                      <p:to>
                                        <p:strVal val="visible"/>
                                      </p:to>
                                    </p:set>
                                    <p:animEffect transition="in" filter="fade">
                                      <p:cBhvr>
                                        <p:cTn id="757" dur="100"/>
                                        <p:tgtEl>
                                          <p:spTgt spid="22">
                                            <p:graphicEl>
                                              <a:chart seriesIdx="-4" categoryIdx="184" bldStep="category"/>
                                            </p:graphicEl>
                                          </p:spTgt>
                                        </p:tgtEl>
                                      </p:cBhvr>
                                    </p:animEffect>
                                  </p:childTnLst>
                                </p:cTn>
                              </p:par>
                            </p:childTnLst>
                          </p:cTn>
                        </p:par>
                        <p:par>
                          <p:cTn id="758" fill="hold">
                            <p:stCondLst>
                              <p:cond delay="18500"/>
                            </p:stCondLst>
                            <p:childTnLst>
                              <p:par>
                                <p:cTn id="759" presetID="10" presetClass="entr" presetSubtype="0" fill="hold" grpId="0" nodeType="afterEffect">
                                  <p:stCondLst>
                                    <p:cond delay="0"/>
                                  </p:stCondLst>
                                  <p:childTnLst>
                                    <p:set>
                                      <p:cBhvr>
                                        <p:cTn id="760" dur="1" fill="hold">
                                          <p:stCondLst>
                                            <p:cond delay="0"/>
                                          </p:stCondLst>
                                        </p:cTn>
                                        <p:tgtEl>
                                          <p:spTgt spid="22">
                                            <p:graphicEl>
                                              <a:chart seriesIdx="-4" categoryIdx="185" bldStep="category"/>
                                            </p:graphicEl>
                                          </p:spTgt>
                                        </p:tgtEl>
                                        <p:attrNameLst>
                                          <p:attrName>style.visibility</p:attrName>
                                        </p:attrNameLst>
                                      </p:cBhvr>
                                      <p:to>
                                        <p:strVal val="visible"/>
                                      </p:to>
                                    </p:set>
                                    <p:animEffect transition="in" filter="fade">
                                      <p:cBhvr>
                                        <p:cTn id="761" dur="100"/>
                                        <p:tgtEl>
                                          <p:spTgt spid="22">
                                            <p:graphicEl>
                                              <a:chart seriesIdx="-4" categoryIdx="185" bldStep="category"/>
                                            </p:graphicEl>
                                          </p:spTgt>
                                        </p:tgtEl>
                                      </p:cBhvr>
                                    </p:animEffect>
                                  </p:childTnLst>
                                </p:cTn>
                              </p:par>
                            </p:childTnLst>
                          </p:cTn>
                        </p:par>
                        <p:par>
                          <p:cTn id="762" fill="hold">
                            <p:stCondLst>
                              <p:cond delay="18600"/>
                            </p:stCondLst>
                            <p:childTnLst>
                              <p:par>
                                <p:cTn id="763" presetID="10" presetClass="entr" presetSubtype="0" fill="hold" grpId="0" nodeType="afterEffect">
                                  <p:stCondLst>
                                    <p:cond delay="0"/>
                                  </p:stCondLst>
                                  <p:childTnLst>
                                    <p:set>
                                      <p:cBhvr>
                                        <p:cTn id="764" dur="1" fill="hold">
                                          <p:stCondLst>
                                            <p:cond delay="0"/>
                                          </p:stCondLst>
                                        </p:cTn>
                                        <p:tgtEl>
                                          <p:spTgt spid="22">
                                            <p:graphicEl>
                                              <a:chart seriesIdx="-4" categoryIdx="186" bldStep="category"/>
                                            </p:graphicEl>
                                          </p:spTgt>
                                        </p:tgtEl>
                                        <p:attrNameLst>
                                          <p:attrName>style.visibility</p:attrName>
                                        </p:attrNameLst>
                                      </p:cBhvr>
                                      <p:to>
                                        <p:strVal val="visible"/>
                                      </p:to>
                                    </p:set>
                                    <p:animEffect transition="in" filter="fade">
                                      <p:cBhvr>
                                        <p:cTn id="765" dur="100"/>
                                        <p:tgtEl>
                                          <p:spTgt spid="22">
                                            <p:graphicEl>
                                              <a:chart seriesIdx="-4" categoryIdx="186" bldStep="category"/>
                                            </p:graphicEl>
                                          </p:spTgt>
                                        </p:tgtEl>
                                      </p:cBhvr>
                                    </p:animEffect>
                                  </p:childTnLst>
                                </p:cTn>
                              </p:par>
                            </p:childTnLst>
                          </p:cTn>
                        </p:par>
                        <p:par>
                          <p:cTn id="766" fill="hold">
                            <p:stCondLst>
                              <p:cond delay="18700"/>
                            </p:stCondLst>
                            <p:childTnLst>
                              <p:par>
                                <p:cTn id="767" presetID="10" presetClass="entr" presetSubtype="0" fill="hold" grpId="0" nodeType="afterEffect">
                                  <p:stCondLst>
                                    <p:cond delay="0"/>
                                  </p:stCondLst>
                                  <p:childTnLst>
                                    <p:set>
                                      <p:cBhvr>
                                        <p:cTn id="768" dur="1" fill="hold">
                                          <p:stCondLst>
                                            <p:cond delay="0"/>
                                          </p:stCondLst>
                                        </p:cTn>
                                        <p:tgtEl>
                                          <p:spTgt spid="22">
                                            <p:graphicEl>
                                              <a:chart seriesIdx="-4" categoryIdx="187" bldStep="category"/>
                                            </p:graphicEl>
                                          </p:spTgt>
                                        </p:tgtEl>
                                        <p:attrNameLst>
                                          <p:attrName>style.visibility</p:attrName>
                                        </p:attrNameLst>
                                      </p:cBhvr>
                                      <p:to>
                                        <p:strVal val="visible"/>
                                      </p:to>
                                    </p:set>
                                    <p:animEffect transition="in" filter="fade">
                                      <p:cBhvr>
                                        <p:cTn id="769" dur="100"/>
                                        <p:tgtEl>
                                          <p:spTgt spid="22">
                                            <p:graphicEl>
                                              <a:chart seriesIdx="-4" categoryIdx="187" bldStep="category"/>
                                            </p:graphicEl>
                                          </p:spTgt>
                                        </p:tgtEl>
                                      </p:cBhvr>
                                    </p:animEffect>
                                  </p:childTnLst>
                                </p:cTn>
                              </p:par>
                            </p:childTnLst>
                          </p:cTn>
                        </p:par>
                        <p:par>
                          <p:cTn id="770" fill="hold">
                            <p:stCondLst>
                              <p:cond delay="18800"/>
                            </p:stCondLst>
                            <p:childTnLst>
                              <p:par>
                                <p:cTn id="771" presetID="10" presetClass="entr" presetSubtype="0" fill="hold" grpId="0" nodeType="afterEffect">
                                  <p:stCondLst>
                                    <p:cond delay="0"/>
                                  </p:stCondLst>
                                  <p:childTnLst>
                                    <p:set>
                                      <p:cBhvr>
                                        <p:cTn id="772" dur="1" fill="hold">
                                          <p:stCondLst>
                                            <p:cond delay="0"/>
                                          </p:stCondLst>
                                        </p:cTn>
                                        <p:tgtEl>
                                          <p:spTgt spid="22">
                                            <p:graphicEl>
                                              <a:chart seriesIdx="-4" categoryIdx="188" bldStep="category"/>
                                            </p:graphicEl>
                                          </p:spTgt>
                                        </p:tgtEl>
                                        <p:attrNameLst>
                                          <p:attrName>style.visibility</p:attrName>
                                        </p:attrNameLst>
                                      </p:cBhvr>
                                      <p:to>
                                        <p:strVal val="visible"/>
                                      </p:to>
                                    </p:set>
                                    <p:animEffect transition="in" filter="fade">
                                      <p:cBhvr>
                                        <p:cTn id="773" dur="100"/>
                                        <p:tgtEl>
                                          <p:spTgt spid="22">
                                            <p:graphicEl>
                                              <a:chart seriesIdx="-4" categoryIdx="188" bldStep="category"/>
                                            </p:graphicEl>
                                          </p:spTgt>
                                        </p:tgtEl>
                                      </p:cBhvr>
                                    </p:animEffect>
                                  </p:childTnLst>
                                </p:cTn>
                              </p:par>
                            </p:childTnLst>
                          </p:cTn>
                        </p:par>
                        <p:par>
                          <p:cTn id="774" fill="hold">
                            <p:stCondLst>
                              <p:cond delay="18900"/>
                            </p:stCondLst>
                            <p:childTnLst>
                              <p:par>
                                <p:cTn id="775" presetID="10" presetClass="entr" presetSubtype="0" fill="hold" grpId="0" nodeType="afterEffect">
                                  <p:stCondLst>
                                    <p:cond delay="0"/>
                                  </p:stCondLst>
                                  <p:childTnLst>
                                    <p:set>
                                      <p:cBhvr>
                                        <p:cTn id="776" dur="1" fill="hold">
                                          <p:stCondLst>
                                            <p:cond delay="0"/>
                                          </p:stCondLst>
                                        </p:cTn>
                                        <p:tgtEl>
                                          <p:spTgt spid="22">
                                            <p:graphicEl>
                                              <a:chart seriesIdx="-4" categoryIdx="189" bldStep="category"/>
                                            </p:graphicEl>
                                          </p:spTgt>
                                        </p:tgtEl>
                                        <p:attrNameLst>
                                          <p:attrName>style.visibility</p:attrName>
                                        </p:attrNameLst>
                                      </p:cBhvr>
                                      <p:to>
                                        <p:strVal val="visible"/>
                                      </p:to>
                                    </p:set>
                                    <p:animEffect transition="in" filter="fade">
                                      <p:cBhvr>
                                        <p:cTn id="777" dur="100"/>
                                        <p:tgtEl>
                                          <p:spTgt spid="22">
                                            <p:graphicEl>
                                              <a:chart seriesIdx="-4" categoryIdx="189" bldStep="category"/>
                                            </p:graphicEl>
                                          </p:spTgt>
                                        </p:tgtEl>
                                      </p:cBhvr>
                                    </p:animEffect>
                                  </p:childTnLst>
                                </p:cTn>
                              </p:par>
                            </p:childTnLst>
                          </p:cTn>
                        </p:par>
                        <p:par>
                          <p:cTn id="778" fill="hold">
                            <p:stCondLst>
                              <p:cond delay="19000"/>
                            </p:stCondLst>
                            <p:childTnLst>
                              <p:par>
                                <p:cTn id="779" presetID="10" presetClass="entr" presetSubtype="0" fill="hold" grpId="0" nodeType="afterEffect">
                                  <p:stCondLst>
                                    <p:cond delay="0"/>
                                  </p:stCondLst>
                                  <p:childTnLst>
                                    <p:set>
                                      <p:cBhvr>
                                        <p:cTn id="780" dur="1" fill="hold">
                                          <p:stCondLst>
                                            <p:cond delay="0"/>
                                          </p:stCondLst>
                                        </p:cTn>
                                        <p:tgtEl>
                                          <p:spTgt spid="22">
                                            <p:graphicEl>
                                              <a:chart seriesIdx="-4" categoryIdx="190" bldStep="category"/>
                                            </p:graphicEl>
                                          </p:spTgt>
                                        </p:tgtEl>
                                        <p:attrNameLst>
                                          <p:attrName>style.visibility</p:attrName>
                                        </p:attrNameLst>
                                      </p:cBhvr>
                                      <p:to>
                                        <p:strVal val="visible"/>
                                      </p:to>
                                    </p:set>
                                    <p:animEffect transition="in" filter="fade">
                                      <p:cBhvr>
                                        <p:cTn id="781" dur="100"/>
                                        <p:tgtEl>
                                          <p:spTgt spid="22">
                                            <p:graphicEl>
                                              <a:chart seriesIdx="-4" categoryIdx="190" bldStep="category"/>
                                            </p:graphicEl>
                                          </p:spTgt>
                                        </p:tgtEl>
                                      </p:cBhvr>
                                    </p:animEffect>
                                  </p:childTnLst>
                                </p:cTn>
                              </p:par>
                            </p:childTnLst>
                          </p:cTn>
                        </p:par>
                        <p:par>
                          <p:cTn id="782" fill="hold">
                            <p:stCondLst>
                              <p:cond delay="19100"/>
                            </p:stCondLst>
                            <p:childTnLst>
                              <p:par>
                                <p:cTn id="783" presetID="10" presetClass="entr" presetSubtype="0" fill="hold" grpId="0" nodeType="afterEffect">
                                  <p:stCondLst>
                                    <p:cond delay="0"/>
                                  </p:stCondLst>
                                  <p:childTnLst>
                                    <p:set>
                                      <p:cBhvr>
                                        <p:cTn id="784" dur="1" fill="hold">
                                          <p:stCondLst>
                                            <p:cond delay="0"/>
                                          </p:stCondLst>
                                        </p:cTn>
                                        <p:tgtEl>
                                          <p:spTgt spid="22">
                                            <p:graphicEl>
                                              <a:chart seriesIdx="-4" categoryIdx="191" bldStep="category"/>
                                            </p:graphicEl>
                                          </p:spTgt>
                                        </p:tgtEl>
                                        <p:attrNameLst>
                                          <p:attrName>style.visibility</p:attrName>
                                        </p:attrNameLst>
                                      </p:cBhvr>
                                      <p:to>
                                        <p:strVal val="visible"/>
                                      </p:to>
                                    </p:set>
                                    <p:animEffect transition="in" filter="fade">
                                      <p:cBhvr>
                                        <p:cTn id="785" dur="100"/>
                                        <p:tgtEl>
                                          <p:spTgt spid="22">
                                            <p:graphicEl>
                                              <a:chart seriesIdx="-4" categoryIdx="191" bldStep="category"/>
                                            </p:graphicEl>
                                          </p:spTgt>
                                        </p:tgtEl>
                                      </p:cBhvr>
                                    </p:animEffect>
                                  </p:childTnLst>
                                </p:cTn>
                              </p:par>
                            </p:childTnLst>
                          </p:cTn>
                        </p:par>
                        <p:par>
                          <p:cTn id="786" fill="hold">
                            <p:stCondLst>
                              <p:cond delay="19200"/>
                            </p:stCondLst>
                            <p:childTnLst>
                              <p:par>
                                <p:cTn id="787" presetID="10" presetClass="entr" presetSubtype="0" fill="hold" grpId="0" nodeType="afterEffect">
                                  <p:stCondLst>
                                    <p:cond delay="0"/>
                                  </p:stCondLst>
                                  <p:childTnLst>
                                    <p:set>
                                      <p:cBhvr>
                                        <p:cTn id="788" dur="1" fill="hold">
                                          <p:stCondLst>
                                            <p:cond delay="0"/>
                                          </p:stCondLst>
                                        </p:cTn>
                                        <p:tgtEl>
                                          <p:spTgt spid="22">
                                            <p:graphicEl>
                                              <a:chart seriesIdx="-4" categoryIdx="192" bldStep="category"/>
                                            </p:graphicEl>
                                          </p:spTgt>
                                        </p:tgtEl>
                                        <p:attrNameLst>
                                          <p:attrName>style.visibility</p:attrName>
                                        </p:attrNameLst>
                                      </p:cBhvr>
                                      <p:to>
                                        <p:strVal val="visible"/>
                                      </p:to>
                                    </p:set>
                                    <p:animEffect transition="in" filter="fade">
                                      <p:cBhvr>
                                        <p:cTn id="789" dur="100"/>
                                        <p:tgtEl>
                                          <p:spTgt spid="22">
                                            <p:graphicEl>
                                              <a:chart seriesIdx="-4" categoryIdx="192" bldStep="category"/>
                                            </p:graphicEl>
                                          </p:spTgt>
                                        </p:tgtEl>
                                      </p:cBhvr>
                                    </p:animEffect>
                                  </p:childTnLst>
                                </p:cTn>
                              </p:par>
                            </p:childTnLst>
                          </p:cTn>
                        </p:par>
                        <p:par>
                          <p:cTn id="790" fill="hold">
                            <p:stCondLst>
                              <p:cond delay="19300"/>
                            </p:stCondLst>
                            <p:childTnLst>
                              <p:par>
                                <p:cTn id="791" presetID="10" presetClass="entr" presetSubtype="0" fill="hold" grpId="0" nodeType="afterEffect">
                                  <p:stCondLst>
                                    <p:cond delay="0"/>
                                  </p:stCondLst>
                                  <p:childTnLst>
                                    <p:set>
                                      <p:cBhvr>
                                        <p:cTn id="792" dur="1" fill="hold">
                                          <p:stCondLst>
                                            <p:cond delay="0"/>
                                          </p:stCondLst>
                                        </p:cTn>
                                        <p:tgtEl>
                                          <p:spTgt spid="22">
                                            <p:graphicEl>
                                              <a:chart seriesIdx="-4" categoryIdx="193" bldStep="category"/>
                                            </p:graphicEl>
                                          </p:spTgt>
                                        </p:tgtEl>
                                        <p:attrNameLst>
                                          <p:attrName>style.visibility</p:attrName>
                                        </p:attrNameLst>
                                      </p:cBhvr>
                                      <p:to>
                                        <p:strVal val="visible"/>
                                      </p:to>
                                    </p:set>
                                    <p:animEffect transition="in" filter="fade">
                                      <p:cBhvr>
                                        <p:cTn id="793" dur="100"/>
                                        <p:tgtEl>
                                          <p:spTgt spid="22">
                                            <p:graphicEl>
                                              <a:chart seriesIdx="-4" categoryIdx="193" bldStep="category"/>
                                            </p:graphicEl>
                                          </p:spTgt>
                                        </p:tgtEl>
                                      </p:cBhvr>
                                    </p:animEffect>
                                  </p:childTnLst>
                                </p:cTn>
                              </p:par>
                            </p:childTnLst>
                          </p:cTn>
                        </p:par>
                        <p:par>
                          <p:cTn id="794" fill="hold">
                            <p:stCondLst>
                              <p:cond delay="19400"/>
                            </p:stCondLst>
                            <p:childTnLst>
                              <p:par>
                                <p:cTn id="795" presetID="10" presetClass="entr" presetSubtype="0" fill="hold" grpId="0" nodeType="afterEffect">
                                  <p:stCondLst>
                                    <p:cond delay="0"/>
                                  </p:stCondLst>
                                  <p:childTnLst>
                                    <p:set>
                                      <p:cBhvr>
                                        <p:cTn id="796" dur="1" fill="hold">
                                          <p:stCondLst>
                                            <p:cond delay="0"/>
                                          </p:stCondLst>
                                        </p:cTn>
                                        <p:tgtEl>
                                          <p:spTgt spid="22">
                                            <p:graphicEl>
                                              <a:chart seriesIdx="-4" categoryIdx="194" bldStep="category"/>
                                            </p:graphicEl>
                                          </p:spTgt>
                                        </p:tgtEl>
                                        <p:attrNameLst>
                                          <p:attrName>style.visibility</p:attrName>
                                        </p:attrNameLst>
                                      </p:cBhvr>
                                      <p:to>
                                        <p:strVal val="visible"/>
                                      </p:to>
                                    </p:set>
                                    <p:animEffect transition="in" filter="fade">
                                      <p:cBhvr>
                                        <p:cTn id="797" dur="100"/>
                                        <p:tgtEl>
                                          <p:spTgt spid="22">
                                            <p:graphicEl>
                                              <a:chart seriesIdx="-4" categoryIdx="194" bldStep="category"/>
                                            </p:graphicEl>
                                          </p:spTgt>
                                        </p:tgtEl>
                                      </p:cBhvr>
                                    </p:animEffect>
                                  </p:childTnLst>
                                </p:cTn>
                              </p:par>
                            </p:childTnLst>
                          </p:cTn>
                        </p:par>
                        <p:par>
                          <p:cTn id="798" fill="hold">
                            <p:stCondLst>
                              <p:cond delay="19500"/>
                            </p:stCondLst>
                            <p:childTnLst>
                              <p:par>
                                <p:cTn id="799" presetID="10" presetClass="entr" presetSubtype="0" fill="hold" grpId="0" nodeType="afterEffect">
                                  <p:stCondLst>
                                    <p:cond delay="0"/>
                                  </p:stCondLst>
                                  <p:childTnLst>
                                    <p:set>
                                      <p:cBhvr>
                                        <p:cTn id="800" dur="1" fill="hold">
                                          <p:stCondLst>
                                            <p:cond delay="0"/>
                                          </p:stCondLst>
                                        </p:cTn>
                                        <p:tgtEl>
                                          <p:spTgt spid="22">
                                            <p:graphicEl>
                                              <a:chart seriesIdx="-4" categoryIdx="195" bldStep="category"/>
                                            </p:graphicEl>
                                          </p:spTgt>
                                        </p:tgtEl>
                                        <p:attrNameLst>
                                          <p:attrName>style.visibility</p:attrName>
                                        </p:attrNameLst>
                                      </p:cBhvr>
                                      <p:to>
                                        <p:strVal val="visible"/>
                                      </p:to>
                                    </p:set>
                                    <p:animEffect transition="in" filter="fade">
                                      <p:cBhvr>
                                        <p:cTn id="801" dur="100"/>
                                        <p:tgtEl>
                                          <p:spTgt spid="22">
                                            <p:graphicEl>
                                              <a:chart seriesIdx="-4" categoryIdx="195" bldStep="category"/>
                                            </p:graphicEl>
                                          </p:spTgt>
                                        </p:tgtEl>
                                      </p:cBhvr>
                                    </p:animEffect>
                                  </p:childTnLst>
                                </p:cTn>
                              </p:par>
                            </p:childTnLst>
                          </p:cTn>
                        </p:par>
                        <p:par>
                          <p:cTn id="802" fill="hold">
                            <p:stCondLst>
                              <p:cond delay="19600"/>
                            </p:stCondLst>
                            <p:childTnLst>
                              <p:par>
                                <p:cTn id="803" presetID="10" presetClass="entr" presetSubtype="0" fill="hold" grpId="0" nodeType="afterEffect">
                                  <p:stCondLst>
                                    <p:cond delay="0"/>
                                  </p:stCondLst>
                                  <p:childTnLst>
                                    <p:set>
                                      <p:cBhvr>
                                        <p:cTn id="804" dur="1" fill="hold">
                                          <p:stCondLst>
                                            <p:cond delay="0"/>
                                          </p:stCondLst>
                                        </p:cTn>
                                        <p:tgtEl>
                                          <p:spTgt spid="22">
                                            <p:graphicEl>
                                              <a:chart seriesIdx="-4" categoryIdx="196" bldStep="category"/>
                                            </p:graphicEl>
                                          </p:spTgt>
                                        </p:tgtEl>
                                        <p:attrNameLst>
                                          <p:attrName>style.visibility</p:attrName>
                                        </p:attrNameLst>
                                      </p:cBhvr>
                                      <p:to>
                                        <p:strVal val="visible"/>
                                      </p:to>
                                    </p:set>
                                    <p:animEffect transition="in" filter="fade">
                                      <p:cBhvr>
                                        <p:cTn id="805" dur="100"/>
                                        <p:tgtEl>
                                          <p:spTgt spid="22">
                                            <p:graphicEl>
                                              <a:chart seriesIdx="-4" categoryIdx="196" bldStep="category"/>
                                            </p:graphicEl>
                                          </p:spTgt>
                                        </p:tgtEl>
                                      </p:cBhvr>
                                    </p:animEffect>
                                  </p:childTnLst>
                                </p:cTn>
                              </p:par>
                            </p:childTnLst>
                          </p:cTn>
                        </p:par>
                        <p:par>
                          <p:cTn id="806" fill="hold">
                            <p:stCondLst>
                              <p:cond delay="19700"/>
                            </p:stCondLst>
                            <p:childTnLst>
                              <p:par>
                                <p:cTn id="807" presetID="10" presetClass="entr" presetSubtype="0" fill="hold" grpId="0" nodeType="afterEffect">
                                  <p:stCondLst>
                                    <p:cond delay="0"/>
                                  </p:stCondLst>
                                  <p:childTnLst>
                                    <p:set>
                                      <p:cBhvr>
                                        <p:cTn id="808" dur="1" fill="hold">
                                          <p:stCondLst>
                                            <p:cond delay="0"/>
                                          </p:stCondLst>
                                        </p:cTn>
                                        <p:tgtEl>
                                          <p:spTgt spid="22">
                                            <p:graphicEl>
                                              <a:chart seriesIdx="-4" categoryIdx="197" bldStep="category"/>
                                            </p:graphicEl>
                                          </p:spTgt>
                                        </p:tgtEl>
                                        <p:attrNameLst>
                                          <p:attrName>style.visibility</p:attrName>
                                        </p:attrNameLst>
                                      </p:cBhvr>
                                      <p:to>
                                        <p:strVal val="visible"/>
                                      </p:to>
                                    </p:set>
                                    <p:animEffect transition="in" filter="fade">
                                      <p:cBhvr>
                                        <p:cTn id="809" dur="100"/>
                                        <p:tgtEl>
                                          <p:spTgt spid="22">
                                            <p:graphicEl>
                                              <a:chart seriesIdx="-4" categoryIdx="197" bldStep="category"/>
                                            </p:graphicEl>
                                          </p:spTgt>
                                        </p:tgtEl>
                                      </p:cBhvr>
                                    </p:animEffect>
                                  </p:childTnLst>
                                </p:cTn>
                              </p:par>
                            </p:childTnLst>
                          </p:cTn>
                        </p:par>
                        <p:par>
                          <p:cTn id="810" fill="hold">
                            <p:stCondLst>
                              <p:cond delay="19800"/>
                            </p:stCondLst>
                            <p:childTnLst>
                              <p:par>
                                <p:cTn id="811" presetID="10" presetClass="entr" presetSubtype="0" fill="hold" grpId="0" nodeType="afterEffect">
                                  <p:stCondLst>
                                    <p:cond delay="0"/>
                                  </p:stCondLst>
                                  <p:childTnLst>
                                    <p:set>
                                      <p:cBhvr>
                                        <p:cTn id="812" dur="1" fill="hold">
                                          <p:stCondLst>
                                            <p:cond delay="0"/>
                                          </p:stCondLst>
                                        </p:cTn>
                                        <p:tgtEl>
                                          <p:spTgt spid="22">
                                            <p:graphicEl>
                                              <a:chart seriesIdx="-4" categoryIdx="198" bldStep="category"/>
                                            </p:graphicEl>
                                          </p:spTgt>
                                        </p:tgtEl>
                                        <p:attrNameLst>
                                          <p:attrName>style.visibility</p:attrName>
                                        </p:attrNameLst>
                                      </p:cBhvr>
                                      <p:to>
                                        <p:strVal val="visible"/>
                                      </p:to>
                                    </p:set>
                                    <p:animEffect transition="in" filter="fade">
                                      <p:cBhvr>
                                        <p:cTn id="813" dur="100"/>
                                        <p:tgtEl>
                                          <p:spTgt spid="22">
                                            <p:graphicEl>
                                              <a:chart seriesIdx="-4" categoryIdx="198" bldStep="category"/>
                                            </p:graphicEl>
                                          </p:spTgt>
                                        </p:tgtEl>
                                      </p:cBhvr>
                                    </p:animEffect>
                                  </p:childTnLst>
                                </p:cTn>
                              </p:par>
                            </p:childTnLst>
                          </p:cTn>
                        </p:par>
                        <p:par>
                          <p:cTn id="814" fill="hold">
                            <p:stCondLst>
                              <p:cond delay="19900"/>
                            </p:stCondLst>
                            <p:childTnLst>
                              <p:par>
                                <p:cTn id="815" presetID="10" presetClass="entr" presetSubtype="0" fill="hold" grpId="0" nodeType="afterEffect">
                                  <p:stCondLst>
                                    <p:cond delay="0"/>
                                  </p:stCondLst>
                                  <p:childTnLst>
                                    <p:set>
                                      <p:cBhvr>
                                        <p:cTn id="816" dur="1" fill="hold">
                                          <p:stCondLst>
                                            <p:cond delay="0"/>
                                          </p:stCondLst>
                                        </p:cTn>
                                        <p:tgtEl>
                                          <p:spTgt spid="22">
                                            <p:graphicEl>
                                              <a:chart seriesIdx="-4" categoryIdx="199" bldStep="category"/>
                                            </p:graphicEl>
                                          </p:spTgt>
                                        </p:tgtEl>
                                        <p:attrNameLst>
                                          <p:attrName>style.visibility</p:attrName>
                                        </p:attrNameLst>
                                      </p:cBhvr>
                                      <p:to>
                                        <p:strVal val="visible"/>
                                      </p:to>
                                    </p:set>
                                    <p:animEffect transition="in" filter="fade">
                                      <p:cBhvr>
                                        <p:cTn id="817" dur="100"/>
                                        <p:tgtEl>
                                          <p:spTgt spid="22">
                                            <p:graphicEl>
                                              <a:chart seriesIdx="-4" categoryIdx="199" bldStep="category"/>
                                            </p:graphicEl>
                                          </p:spTgt>
                                        </p:tgtEl>
                                      </p:cBhvr>
                                    </p:animEffect>
                                  </p:childTnLst>
                                </p:cTn>
                              </p:par>
                            </p:childTnLst>
                          </p:cTn>
                        </p:par>
                        <p:par>
                          <p:cTn id="818" fill="hold">
                            <p:stCondLst>
                              <p:cond delay="20000"/>
                            </p:stCondLst>
                            <p:childTnLst>
                              <p:par>
                                <p:cTn id="819" presetID="10" presetClass="entr" presetSubtype="0" fill="hold" grpId="0" nodeType="afterEffect">
                                  <p:stCondLst>
                                    <p:cond delay="0"/>
                                  </p:stCondLst>
                                  <p:childTnLst>
                                    <p:set>
                                      <p:cBhvr>
                                        <p:cTn id="820" dur="1" fill="hold">
                                          <p:stCondLst>
                                            <p:cond delay="0"/>
                                          </p:stCondLst>
                                        </p:cTn>
                                        <p:tgtEl>
                                          <p:spTgt spid="22">
                                            <p:graphicEl>
                                              <a:chart seriesIdx="-4" categoryIdx="200" bldStep="category"/>
                                            </p:graphicEl>
                                          </p:spTgt>
                                        </p:tgtEl>
                                        <p:attrNameLst>
                                          <p:attrName>style.visibility</p:attrName>
                                        </p:attrNameLst>
                                      </p:cBhvr>
                                      <p:to>
                                        <p:strVal val="visible"/>
                                      </p:to>
                                    </p:set>
                                    <p:animEffect transition="in" filter="fade">
                                      <p:cBhvr>
                                        <p:cTn id="821" dur="100"/>
                                        <p:tgtEl>
                                          <p:spTgt spid="22">
                                            <p:graphicEl>
                                              <a:chart seriesIdx="-4" categoryIdx="200" bldStep="category"/>
                                            </p:graphicEl>
                                          </p:spTgt>
                                        </p:tgtEl>
                                      </p:cBhvr>
                                    </p:animEffect>
                                  </p:childTnLst>
                                </p:cTn>
                              </p:par>
                            </p:childTnLst>
                          </p:cTn>
                        </p:par>
                        <p:par>
                          <p:cTn id="822" fill="hold">
                            <p:stCondLst>
                              <p:cond delay="20100"/>
                            </p:stCondLst>
                            <p:childTnLst>
                              <p:par>
                                <p:cTn id="823" presetID="10" presetClass="entr" presetSubtype="0" fill="hold" grpId="0" nodeType="afterEffect">
                                  <p:stCondLst>
                                    <p:cond delay="0"/>
                                  </p:stCondLst>
                                  <p:childTnLst>
                                    <p:set>
                                      <p:cBhvr>
                                        <p:cTn id="824" dur="1" fill="hold">
                                          <p:stCondLst>
                                            <p:cond delay="0"/>
                                          </p:stCondLst>
                                        </p:cTn>
                                        <p:tgtEl>
                                          <p:spTgt spid="22">
                                            <p:graphicEl>
                                              <a:chart seriesIdx="-4" categoryIdx="201" bldStep="category"/>
                                            </p:graphicEl>
                                          </p:spTgt>
                                        </p:tgtEl>
                                        <p:attrNameLst>
                                          <p:attrName>style.visibility</p:attrName>
                                        </p:attrNameLst>
                                      </p:cBhvr>
                                      <p:to>
                                        <p:strVal val="visible"/>
                                      </p:to>
                                    </p:set>
                                    <p:animEffect transition="in" filter="fade">
                                      <p:cBhvr>
                                        <p:cTn id="825" dur="100"/>
                                        <p:tgtEl>
                                          <p:spTgt spid="22">
                                            <p:graphicEl>
                                              <a:chart seriesIdx="-4" categoryIdx="201" bldStep="category"/>
                                            </p:graphicEl>
                                          </p:spTgt>
                                        </p:tgtEl>
                                      </p:cBhvr>
                                    </p:animEffect>
                                  </p:childTnLst>
                                </p:cTn>
                              </p:par>
                            </p:childTnLst>
                          </p:cTn>
                        </p:par>
                        <p:par>
                          <p:cTn id="826" fill="hold">
                            <p:stCondLst>
                              <p:cond delay="20200"/>
                            </p:stCondLst>
                            <p:childTnLst>
                              <p:par>
                                <p:cTn id="827" presetID="10" presetClass="entr" presetSubtype="0" fill="hold" grpId="0" nodeType="afterEffect">
                                  <p:stCondLst>
                                    <p:cond delay="0"/>
                                  </p:stCondLst>
                                  <p:childTnLst>
                                    <p:set>
                                      <p:cBhvr>
                                        <p:cTn id="828" dur="1" fill="hold">
                                          <p:stCondLst>
                                            <p:cond delay="0"/>
                                          </p:stCondLst>
                                        </p:cTn>
                                        <p:tgtEl>
                                          <p:spTgt spid="22">
                                            <p:graphicEl>
                                              <a:chart seriesIdx="-4" categoryIdx="202" bldStep="category"/>
                                            </p:graphicEl>
                                          </p:spTgt>
                                        </p:tgtEl>
                                        <p:attrNameLst>
                                          <p:attrName>style.visibility</p:attrName>
                                        </p:attrNameLst>
                                      </p:cBhvr>
                                      <p:to>
                                        <p:strVal val="visible"/>
                                      </p:to>
                                    </p:set>
                                    <p:animEffect transition="in" filter="fade">
                                      <p:cBhvr>
                                        <p:cTn id="829" dur="100"/>
                                        <p:tgtEl>
                                          <p:spTgt spid="22">
                                            <p:graphicEl>
                                              <a:chart seriesIdx="-4" categoryIdx="202" bldStep="category"/>
                                            </p:graphicEl>
                                          </p:spTgt>
                                        </p:tgtEl>
                                      </p:cBhvr>
                                    </p:animEffect>
                                  </p:childTnLst>
                                </p:cTn>
                              </p:par>
                            </p:childTnLst>
                          </p:cTn>
                        </p:par>
                        <p:par>
                          <p:cTn id="830" fill="hold">
                            <p:stCondLst>
                              <p:cond delay="20300"/>
                            </p:stCondLst>
                            <p:childTnLst>
                              <p:par>
                                <p:cTn id="831" presetID="10" presetClass="entr" presetSubtype="0" fill="hold" grpId="0" nodeType="afterEffect">
                                  <p:stCondLst>
                                    <p:cond delay="0"/>
                                  </p:stCondLst>
                                  <p:childTnLst>
                                    <p:set>
                                      <p:cBhvr>
                                        <p:cTn id="832" dur="1" fill="hold">
                                          <p:stCondLst>
                                            <p:cond delay="0"/>
                                          </p:stCondLst>
                                        </p:cTn>
                                        <p:tgtEl>
                                          <p:spTgt spid="22">
                                            <p:graphicEl>
                                              <a:chart seriesIdx="-4" categoryIdx="203" bldStep="category"/>
                                            </p:graphicEl>
                                          </p:spTgt>
                                        </p:tgtEl>
                                        <p:attrNameLst>
                                          <p:attrName>style.visibility</p:attrName>
                                        </p:attrNameLst>
                                      </p:cBhvr>
                                      <p:to>
                                        <p:strVal val="visible"/>
                                      </p:to>
                                    </p:set>
                                    <p:animEffect transition="in" filter="fade">
                                      <p:cBhvr>
                                        <p:cTn id="833" dur="100"/>
                                        <p:tgtEl>
                                          <p:spTgt spid="22">
                                            <p:graphicEl>
                                              <a:chart seriesIdx="-4" categoryIdx="203" bldStep="category"/>
                                            </p:graphicEl>
                                          </p:spTgt>
                                        </p:tgtEl>
                                      </p:cBhvr>
                                    </p:animEffect>
                                  </p:childTnLst>
                                </p:cTn>
                              </p:par>
                            </p:childTnLst>
                          </p:cTn>
                        </p:par>
                        <p:par>
                          <p:cTn id="834" fill="hold">
                            <p:stCondLst>
                              <p:cond delay="20400"/>
                            </p:stCondLst>
                            <p:childTnLst>
                              <p:par>
                                <p:cTn id="835" presetID="10" presetClass="entr" presetSubtype="0" fill="hold" grpId="0" nodeType="afterEffect">
                                  <p:stCondLst>
                                    <p:cond delay="0"/>
                                  </p:stCondLst>
                                  <p:childTnLst>
                                    <p:set>
                                      <p:cBhvr>
                                        <p:cTn id="836" dur="1" fill="hold">
                                          <p:stCondLst>
                                            <p:cond delay="0"/>
                                          </p:stCondLst>
                                        </p:cTn>
                                        <p:tgtEl>
                                          <p:spTgt spid="22">
                                            <p:graphicEl>
                                              <a:chart seriesIdx="-4" categoryIdx="204" bldStep="category"/>
                                            </p:graphicEl>
                                          </p:spTgt>
                                        </p:tgtEl>
                                        <p:attrNameLst>
                                          <p:attrName>style.visibility</p:attrName>
                                        </p:attrNameLst>
                                      </p:cBhvr>
                                      <p:to>
                                        <p:strVal val="visible"/>
                                      </p:to>
                                    </p:set>
                                    <p:animEffect transition="in" filter="fade">
                                      <p:cBhvr>
                                        <p:cTn id="837" dur="100"/>
                                        <p:tgtEl>
                                          <p:spTgt spid="22">
                                            <p:graphicEl>
                                              <a:chart seriesIdx="-4" categoryIdx="204" bldStep="category"/>
                                            </p:graphicEl>
                                          </p:spTgt>
                                        </p:tgtEl>
                                      </p:cBhvr>
                                    </p:animEffect>
                                  </p:childTnLst>
                                </p:cTn>
                              </p:par>
                            </p:childTnLst>
                          </p:cTn>
                        </p:par>
                        <p:par>
                          <p:cTn id="838" fill="hold">
                            <p:stCondLst>
                              <p:cond delay="20500"/>
                            </p:stCondLst>
                            <p:childTnLst>
                              <p:par>
                                <p:cTn id="839" presetID="10" presetClass="entr" presetSubtype="0" fill="hold" grpId="0" nodeType="afterEffect">
                                  <p:stCondLst>
                                    <p:cond delay="0"/>
                                  </p:stCondLst>
                                  <p:childTnLst>
                                    <p:set>
                                      <p:cBhvr>
                                        <p:cTn id="840" dur="1" fill="hold">
                                          <p:stCondLst>
                                            <p:cond delay="0"/>
                                          </p:stCondLst>
                                        </p:cTn>
                                        <p:tgtEl>
                                          <p:spTgt spid="22">
                                            <p:graphicEl>
                                              <a:chart seriesIdx="-4" categoryIdx="205" bldStep="category"/>
                                            </p:graphicEl>
                                          </p:spTgt>
                                        </p:tgtEl>
                                        <p:attrNameLst>
                                          <p:attrName>style.visibility</p:attrName>
                                        </p:attrNameLst>
                                      </p:cBhvr>
                                      <p:to>
                                        <p:strVal val="visible"/>
                                      </p:to>
                                    </p:set>
                                    <p:animEffect transition="in" filter="fade">
                                      <p:cBhvr>
                                        <p:cTn id="841" dur="100"/>
                                        <p:tgtEl>
                                          <p:spTgt spid="22">
                                            <p:graphicEl>
                                              <a:chart seriesIdx="-4" categoryIdx="205" bldStep="category"/>
                                            </p:graphicEl>
                                          </p:spTgt>
                                        </p:tgtEl>
                                      </p:cBhvr>
                                    </p:animEffect>
                                  </p:childTnLst>
                                </p:cTn>
                              </p:par>
                            </p:childTnLst>
                          </p:cTn>
                        </p:par>
                        <p:par>
                          <p:cTn id="842" fill="hold">
                            <p:stCondLst>
                              <p:cond delay="20600"/>
                            </p:stCondLst>
                            <p:childTnLst>
                              <p:par>
                                <p:cTn id="843" presetID="10" presetClass="entr" presetSubtype="0" fill="hold" grpId="0" nodeType="afterEffect">
                                  <p:stCondLst>
                                    <p:cond delay="0"/>
                                  </p:stCondLst>
                                  <p:childTnLst>
                                    <p:set>
                                      <p:cBhvr>
                                        <p:cTn id="844" dur="1" fill="hold">
                                          <p:stCondLst>
                                            <p:cond delay="0"/>
                                          </p:stCondLst>
                                        </p:cTn>
                                        <p:tgtEl>
                                          <p:spTgt spid="22">
                                            <p:graphicEl>
                                              <a:chart seriesIdx="-4" categoryIdx="206" bldStep="category"/>
                                            </p:graphicEl>
                                          </p:spTgt>
                                        </p:tgtEl>
                                        <p:attrNameLst>
                                          <p:attrName>style.visibility</p:attrName>
                                        </p:attrNameLst>
                                      </p:cBhvr>
                                      <p:to>
                                        <p:strVal val="visible"/>
                                      </p:to>
                                    </p:set>
                                    <p:animEffect transition="in" filter="fade">
                                      <p:cBhvr>
                                        <p:cTn id="845" dur="100"/>
                                        <p:tgtEl>
                                          <p:spTgt spid="22">
                                            <p:graphicEl>
                                              <a:chart seriesIdx="-4" categoryIdx="206" bldStep="category"/>
                                            </p:graphicEl>
                                          </p:spTgt>
                                        </p:tgtEl>
                                      </p:cBhvr>
                                    </p:animEffect>
                                  </p:childTnLst>
                                </p:cTn>
                              </p:par>
                            </p:childTnLst>
                          </p:cTn>
                        </p:par>
                        <p:par>
                          <p:cTn id="846" fill="hold">
                            <p:stCondLst>
                              <p:cond delay="20700"/>
                            </p:stCondLst>
                            <p:childTnLst>
                              <p:par>
                                <p:cTn id="847" presetID="10" presetClass="entr" presetSubtype="0" fill="hold" grpId="0" nodeType="afterEffect">
                                  <p:stCondLst>
                                    <p:cond delay="0"/>
                                  </p:stCondLst>
                                  <p:childTnLst>
                                    <p:set>
                                      <p:cBhvr>
                                        <p:cTn id="848" dur="1" fill="hold">
                                          <p:stCondLst>
                                            <p:cond delay="0"/>
                                          </p:stCondLst>
                                        </p:cTn>
                                        <p:tgtEl>
                                          <p:spTgt spid="22">
                                            <p:graphicEl>
                                              <a:chart seriesIdx="-4" categoryIdx="207" bldStep="category"/>
                                            </p:graphicEl>
                                          </p:spTgt>
                                        </p:tgtEl>
                                        <p:attrNameLst>
                                          <p:attrName>style.visibility</p:attrName>
                                        </p:attrNameLst>
                                      </p:cBhvr>
                                      <p:to>
                                        <p:strVal val="visible"/>
                                      </p:to>
                                    </p:set>
                                    <p:animEffect transition="in" filter="fade">
                                      <p:cBhvr>
                                        <p:cTn id="849" dur="100"/>
                                        <p:tgtEl>
                                          <p:spTgt spid="22">
                                            <p:graphicEl>
                                              <a:chart seriesIdx="-4" categoryIdx="207" bldStep="category"/>
                                            </p:graphicEl>
                                          </p:spTgt>
                                        </p:tgtEl>
                                      </p:cBhvr>
                                    </p:animEffect>
                                  </p:childTnLst>
                                </p:cTn>
                              </p:par>
                            </p:childTnLst>
                          </p:cTn>
                        </p:par>
                        <p:par>
                          <p:cTn id="850" fill="hold">
                            <p:stCondLst>
                              <p:cond delay="20800"/>
                            </p:stCondLst>
                            <p:childTnLst>
                              <p:par>
                                <p:cTn id="851" presetID="10" presetClass="entr" presetSubtype="0" fill="hold" grpId="0" nodeType="afterEffect">
                                  <p:stCondLst>
                                    <p:cond delay="0"/>
                                  </p:stCondLst>
                                  <p:childTnLst>
                                    <p:set>
                                      <p:cBhvr>
                                        <p:cTn id="852" dur="1" fill="hold">
                                          <p:stCondLst>
                                            <p:cond delay="0"/>
                                          </p:stCondLst>
                                        </p:cTn>
                                        <p:tgtEl>
                                          <p:spTgt spid="22">
                                            <p:graphicEl>
                                              <a:chart seriesIdx="-4" categoryIdx="208" bldStep="category"/>
                                            </p:graphicEl>
                                          </p:spTgt>
                                        </p:tgtEl>
                                        <p:attrNameLst>
                                          <p:attrName>style.visibility</p:attrName>
                                        </p:attrNameLst>
                                      </p:cBhvr>
                                      <p:to>
                                        <p:strVal val="visible"/>
                                      </p:to>
                                    </p:set>
                                    <p:animEffect transition="in" filter="fade">
                                      <p:cBhvr>
                                        <p:cTn id="853" dur="100"/>
                                        <p:tgtEl>
                                          <p:spTgt spid="22">
                                            <p:graphicEl>
                                              <a:chart seriesIdx="-4" categoryIdx="208" bldStep="category"/>
                                            </p:graphicEl>
                                          </p:spTgt>
                                        </p:tgtEl>
                                      </p:cBhvr>
                                    </p:animEffect>
                                  </p:childTnLst>
                                </p:cTn>
                              </p:par>
                            </p:childTnLst>
                          </p:cTn>
                        </p:par>
                        <p:par>
                          <p:cTn id="854" fill="hold">
                            <p:stCondLst>
                              <p:cond delay="20900"/>
                            </p:stCondLst>
                            <p:childTnLst>
                              <p:par>
                                <p:cTn id="855" presetID="10" presetClass="entr" presetSubtype="0" fill="hold" grpId="0" nodeType="afterEffect">
                                  <p:stCondLst>
                                    <p:cond delay="0"/>
                                  </p:stCondLst>
                                  <p:childTnLst>
                                    <p:set>
                                      <p:cBhvr>
                                        <p:cTn id="856" dur="1" fill="hold">
                                          <p:stCondLst>
                                            <p:cond delay="0"/>
                                          </p:stCondLst>
                                        </p:cTn>
                                        <p:tgtEl>
                                          <p:spTgt spid="22">
                                            <p:graphicEl>
                                              <a:chart seriesIdx="-4" categoryIdx="209" bldStep="category"/>
                                            </p:graphicEl>
                                          </p:spTgt>
                                        </p:tgtEl>
                                        <p:attrNameLst>
                                          <p:attrName>style.visibility</p:attrName>
                                        </p:attrNameLst>
                                      </p:cBhvr>
                                      <p:to>
                                        <p:strVal val="visible"/>
                                      </p:to>
                                    </p:set>
                                    <p:animEffect transition="in" filter="fade">
                                      <p:cBhvr>
                                        <p:cTn id="857" dur="100"/>
                                        <p:tgtEl>
                                          <p:spTgt spid="22">
                                            <p:graphicEl>
                                              <a:chart seriesIdx="-4" categoryIdx="209" bldStep="category"/>
                                            </p:graphicEl>
                                          </p:spTgt>
                                        </p:tgtEl>
                                      </p:cBhvr>
                                    </p:animEffect>
                                  </p:childTnLst>
                                </p:cTn>
                              </p:par>
                            </p:childTnLst>
                          </p:cTn>
                        </p:par>
                        <p:par>
                          <p:cTn id="858" fill="hold">
                            <p:stCondLst>
                              <p:cond delay="21000"/>
                            </p:stCondLst>
                            <p:childTnLst>
                              <p:par>
                                <p:cTn id="859" presetID="10" presetClass="entr" presetSubtype="0" fill="hold" grpId="0" nodeType="afterEffect">
                                  <p:stCondLst>
                                    <p:cond delay="0"/>
                                  </p:stCondLst>
                                  <p:childTnLst>
                                    <p:set>
                                      <p:cBhvr>
                                        <p:cTn id="860" dur="1" fill="hold">
                                          <p:stCondLst>
                                            <p:cond delay="0"/>
                                          </p:stCondLst>
                                        </p:cTn>
                                        <p:tgtEl>
                                          <p:spTgt spid="22">
                                            <p:graphicEl>
                                              <a:chart seriesIdx="-4" categoryIdx="210" bldStep="category"/>
                                            </p:graphicEl>
                                          </p:spTgt>
                                        </p:tgtEl>
                                        <p:attrNameLst>
                                          <p:attrName>style.visibility</p:attrName>
                                        </p:attrNameLst>
                                      </p:cBhvr>
                                      <p:to>
                                        <p:strVal val="visible"/>
                                      </p:to>
                                    </p:set>
                                    <p:animEffect transition="in" filter="fade">
                                      <p:cBhvr>
                                        <p:cTn id="861" dur="100"/>
                                        <p:tgtEl>
                                          <p:spTgt spid="22">
                                            <p:graphicEl>
                                              <a:chart seriesIdx="-4" categoryIdx="210" bldStep="category"/>
                                            </p:graphicEl>
                                          </p:spTgt>
                                        </p:tgtEl>
                                      </p:cBhvr>
                                    </p:animEffect>
                                  </p:childTnLst>
                                </p:cTn>
                              </p:par>
                            </p:childTnLst>
                          </p:cTn>
                        </p:par>
                        <p:par>
                          <p:cTn id="862" fill="hold">
                            <p:stCondLst>
                              <p:cond delay="21100"/>
                            </p:stCondLst>
                            <p:childTnLst>
                              <p:par>
                                <p:cTn id="863" presetID="10" presetClass="entr" presetSubtype="0" fill="hold" grpId="0" nodeType="afterEffect">
                                  <p:stCondLst>
                                    <p:cond delay="0"/>
                                  </p:stCondLst>
                                  <p:childTnLst>
                                    <p:set>
                                      <p:cBhvr>
                                        <p:cTn id="864" dur="1" fill="hold">
                                          <p:stCondLst>
                                            <p:cond delay="0"/>
                                          </p:stCondLst>
                                        </p:cTn>
                                        <p:tgtEl>
                                          <p:spTgt spid="22">
                                            <p:graphicEl>
                                              <a:chart seriesIdx="-4" categoryIdx="211" bldStep="category"/>
                                            </p:graphicEl>
                                          </p:spTgt>
                                        </p:tgtEl>
                                        <p:attrNameLst>
                                          <p:attrName>style.visibility</p:attrName>
                                        </p:attrNameLst>
                                      </p:cBhvr>
                                      <p:to>
                                        <p:strVal val="visible"/>
                                      </p:to>
                                    </p:set>
                                    <p:animEffect transition="in" filter="fade">
                                      <p:cBhvr>
                                        <p:cTn id="865" dur="100"/>
                                        <p:tgtEl>
                                          <p:spTgt spid="22">
                                            <p:graphicEl>
                                              <a:chart seriesIdx="-4" categoryIdx="211" bldStep="category"/>
                                            </p:graphicEl>
                                          </p:spTgt>
                                        </p:tgtEl>
                                      </p:cBhvr>
                                    </p:animEffect>
                                  </p:childTnLst>
                                </p:cTn>
                              </p:par>
                            </p:childTnLst>
                          </p:cTn>
                        </p:par>
                        <p:par>
                          <p:cTn id="866" fill="hold">
                            <p:stCondLst>
                              <p:cond delay="21200"/>
                            </p:stCondLst>
                            <p:childTnLst>
                              <p:par>
                                <p:cTn id="867" presetID="10" presetClass="entr" presetSubtype="0" fill="hold" grpId="0" nodeType="afterEffect">
                                  <p:stCondLst>
                                    <p:cond delay="0"/>
                                  </p:stCondLst>
                                  <p:childTnLst>
                                    <p:set>
                                      <p:cBhvr>
                                        <p:cTn id="868" dur="1" fill="hold">
                                          <p:stCondLst>
                                            <p:cond delay="0"/>
                                          </p:stCondLst>
                                        </p:cTn>
                                        <p:tgtEl>
                                          <p:spTgt spid="22">
                                            <p:graphicEl>
                                              <a:chart seriesIdx="-4" categoryIdx="212" bldStep="category"/>
                                            </p:graphicEl>
                                          </p:spTgt>
                                        </p:tgtEl>
                                        <p:attrNameLst>
                                          <p:attrName>style.visibility</p:attrName>
                                        </p:attrNameLst>
                                      </p:cBhvr>
                                      <p:to>
                                        <p:strVal val="visible"/>
                                      </p:to>
                                    </p:set>
                                    <p:animEffect transition="in" filter="fade">
                                      <p:cBhvr>
                                        <p:cTn id="869" dur="100"/>
                                        <p:tgtEl>
                                          <p:spTgt spid="22">
                                            <p:graphicEl>
                                              <a:chart seriesIdx="-4" categoryIdx="212" bldStep="category"/>
                                            </p:graphicEl>
                                          </p:spTgt>
                                        </p:tgtEl>
                                      </p:cBhvr>
                                    </p:animEffect>
                                  </p:childTnLst>
                                </p:cTn>
                              </p:par>
                            </p:childTnLst>
                          </p:cTn>
                        </p:par>
                        <p:par>
                          <p:cTn id="870" fill="hold">
                            <p:stCondLst>
                              <p:cond delay="21300"/>
                            </p:stCondLst>
                            <p:childTnLst>
                              <p:par>
                                <p:cTn id="871" presetID="10" presetClass="entr" presetSubtype="0" fill="hold" grpId="0" nodeType="afterEffect">
                                  <p:stCondLst>
                                    <p:cond delay="0"/>
                                  </p:stCondLst>
                                  <p:childTnLst>
                                    <p:set>
                                      <p:cBhvr>
                                        <p:cTn id="872" dur="1" fill="hold">
                                          <p:stCondLst>
                                            <p:cond delay="0"/>
                                          </p:stCondLst>
                                        </p:cTn>
                                        <p:tgtEl>
                                          <p:spTgt spid="22">
                                            <p:graphicEl>
                                              <a:chart seriesIdx="-4" categoryIdx="213" bldStep="category"/>
                                            </p:graphicEl>
                                          </p:spTgt>
                                        </p:tgtEl>
                                        <p:attrNameLst>
                                          <p:attrName>style.visibility</p:attrName>
                                        </p:attrNameLst>
                                      </p:cBhvr>
                                      <p:to>
                                        <p:strVal val="visible"/>
                                      </p:to>
                                    </p:set>
                                    <p:animEffect transition="in" filter="fade">
                                      <p:cBhvr>
                                        <p:cTn id="873" dur="100"/>
                                        <p:tgtEl>
                                          <p:spTgt spid="22">
                                            <p:graphicEl>
                                              <a:chart seriesIdx="-4" categoryIdx="213" bldStep="category"/>
                                            </p:graphicEl>
                                          </p:spTgt>
                                        </p:tgtEl>
                                      </p:cBhvr>
                                    </p:animEffect>
                                  </p:childTnLst>
                                </p:cTn>
                              </p:par>
                            </p:childTnLst>
                          </p:cTn>
                        </p:par>
                        <p:par>
                          <p:cTn id="874" fill="hold">
                            <p:stCondLst>
                              <p:cond delay="21400"/>
                            </p:stCondLst>
                            <p:childTnLst>
                              <p:par>
                                <p:cTn id="875" presetID="10" presetClass="entr" presetSubtype="0" fill="hold" grpId="0" nodeType="afterEffect">
                                  <p:stCondLst>
                                    <p:cond delay="0"/>
                                  </p:stCondLst>
                                  <p:childTnLst>
                                    <p:set>
                                      <p:cBhvr>
                                        <p:cTn id="876" dur="1" fill="hold">
                                          <p:stCondLst>
                                            <p:cond delay="0"/>
                                          </p:stCondLst>
                                        </p:cTn>
                                        <p:tgtEl>
                                          <p:spTgt spid="22">
                                            <p:graphicEl>
                                              <a:chart seriesIdx="-4" categoryIdx="214" bldStep="category"/>
                                            </p:graphicEl>
                                          </p:spTgt>
                                        </p:tgtEl>
                                        <p:attrNameLst>
                                          <p:attrName>style.visibility</p:attrName>
                                        </p:attrNameLst>
                                      </p:cBhvr>
                                      <p:to>
                                        <p:strVal val="visible"/>
                                      </p:to>
                                    </p:set>
                                    <p:animEffect transition="in" filter="fade">
                                      <p:cBhvr>
                                        <p:cTn id="877" dur="100"/>
                                        <p:tgtEl>
                                          <p:spTgt spid="22">
                                            <p:graphicEl>
                                              <a:chart seriesIdx="-4" categoryIdx="214" bldStep="category"/>
                                            </p:graphicEl>
                                          </p:spTgt>
                                        </p:tgtEl>
                                      </p:cBhvr>
                                    </p:animEffect>
                                  </p:childTnLst>
                                </p:cTn>
                              </p:par>
                            </p:childTnLst>
                          </p:cTn>
                        </p:par>
                        <p:par>
                          <p:cTn id="878" fill="hold">
                            <p:stCondLst>
                              <p:cond delay="21500"/>
                            </p:stCondLst>
                            <p:childTnLst>
                              <p:par>
                                <p:cTn id="879" presetID="10" presetClass="entr" presetSubtype="0" fill="hold" grpId="0" nodeType="afterEffect">
                                  <p:stCondLst>
                                    <p:cond delay="0"/>
                                  </p:stCondLst>
                                  <p:childTnLst>
                                    <p:set>
                                      <p:cBhvr>
                                        <p:cTn id="880" dur="1" fill="hold">
                                          <p:stCondLst>
                                            <p:cond delay="0"/>
                                          </p:stCondLst>
                                        </p:cTn>
                                        <p:tgtEl>
                                          <p:spTgt spid="22">
                                            <p:graphicEl>
                                              <a:chart seriesIdx="-4" categoryIdx="215" bldStep="category"/>
                                            </p:graphicEl>
                                          </p:spTgt>
                                        </p:tgtEl>
                                        <p:attrNameLst>
                                          <p:attrName>style.visibility</p:attrName>
                                        </p:attrNameLst>
                                      </p:cBhvr>
                                      <p:to>
                                        <p:strVal val="visible"/>
                                      </p:to>
                                    </p:set>
                                    <p:animEffect transition="in" filter="fade">
                                      <p:cBhvr>
                                        <p:cTn id="881" dur="100"/>
                                        <p:tgtEl>
                                          <p:spTgt spid="22">
                                            <p:graphicEl>
                                              <a:chart seriesIdx="-4" categoryIdx="215" bldStep="category"/>
                                            </p:graphicEl>
                                          </p:spTgt>
                                        </p:tgtEl>
                                      </p:cBhvr>
                                    </p:animEffect>
                                  </p:childTnLst>
                                </p:cTn>
                              </p:par>
                            </p:childTnLst>
                          </p:cTn>
                        </p:par>
                        <p:par>
                          <p:cTn id="882" fill="hold">
                            <p:stCondLst>
                              <p:cond delay="21600"/>
                            </p:stCondLst>
                            <p:childTnLst>
                              <p:par>
                                <p:cTn id="883" presetID="10" presetClass="entr" presetSubtype="0" fill="hold" grpId="0" nodeType="afterEffect">
                                  <p:stCondLst>
                                    <p:cond delay="0"/>
                                  </p:stCondLst>
                                  <p:childTnLst>
                                    <p:set>
                                      <p:cBhvr>
                                        <p:cTn id="884" dur="1" fill="hold">
                                          <p:stCondLst>
                                            <p:cond delay="0"/>
                                          </p:stCondLst>
                                        </p:cTn>
                                        <p:tgtEl>
                                          <p:spTgt spid="22">
                                            <p:graphicEl>
                                              <a:chart seriesIdx="-4" categoryIdx="216" bldStep="category"/>
                                            </p:graphicEl>
                                          </p:spTgt>
                                        </p:tgtEl>
                                        <p:attrNameLst>
                                          <p:attrName>style.visibility</p:attrName>
                                        </p:attrNameLst>
                                      </p:cBhvr>
                                      <p:to>
                                        <p:strVal val="visible"/>
                                      </p:to>
                                    </p:set>
                                    <p:animEffect transition="in" filter="fade">
                                      <p:cBhvr>
                                        <p:cTn id="885" dur="100"/>
                                        <p:tgtEl>
                                          <p:spTgt spid="22">
                                            <p:graphicEl>
                                              <a:chart seriesIdx="-4" categoryIdx="216" bldStep="category"/>
                                            </p:graphicEl>
                                          </p:spTgt>
                                        </p:tgtEl>
                                      </p:cBhvr>
                                    </p:animEffect>
                                  </p:childTnLst>
                                </p:cTn>
                              </p:par>
                            </p:childTnLst>
                          </p:cTn>
                        </p:par>
                        <p:par>
                          <p:cTn id="886" fill="hold">
                            <p:stCondLst>
                              <p:cond delay="21700"/>
                            </p:stCondLst>
                            <p:childTnLst>
                              <p:par>
                                <p:cTn id="887" presetID="10" presetClass="entr" presetSubtype="0" fill="hold" grpId="0" nodeType="afterEffect">
                                  <p:stCondLst>
                                    <p:cond delay="0"/>
                                  </p:stCondLst>
                                  <p:childTnLst>
                                    <p:set>
                                      <p:cBhvr>
                                        <p:cTn id="888" dur="1" fill="hold">
                                          <p:stCondLst>
                                            <p:cond delay="0"/>
                                          </p:stCondLst>
                                        </p:cTn>
                                        <p:tgtEl>
                                          <p:spTgt spid="22">
                                            <p:graphicEl>
                                              <a:chart seriesIdx="-4" categoryIdx="217" bldStep="category"/>
                                            </p:graphicEl>
                                          </p:spTgt>
                                        </p:tgtEl>
                                        <p:attrNameLst>
                                          <p:attrName>style.visibility</p:attrName>
                                        </p:attrNameLst>
                                      </p:cBhvr>
                                      <p:to>
                                        <p:strVal val="visible"/>
                                      </p:to>
                                    </p:set>
                                    <p:animEffect transition="in" filter="fade">
                                      <p:cBhvr>
                                        <p:cTn id="889" dur="100"/>
                                        <p:tgtEl>
                                          <p:spTgt spid="22">
                                            <p:graphicEl>
                                              <a:chart seriesIdx="-4" categoryIdx="217" bldStep="category"/>
                                            </p:graphicEl>
                                          </p:spTgt>
                                        </p:tgtEl>
                                      </p:cBhvr>
                                    </p:animEffect>
                                  </p:childTnLst>
                                </p:cTn>
                              </p:par>
                            </p:childTnLst>
                          </p:cTn>
                        </p:par>
                        <p:par>
                          <p:cTn id="890" fill="hold">
                            <p:stCondLst>
                              <p:cond delay="21800"/>
                            </p:stCondLst>
                            <p:childTnLst>
                              <p:par>
                                <p:cTn id="891" presetID="10" presetClass="entr" presetSubtype="0" fill="hold" grpId="0" nodeType="afterEffect">
                                  <p:stCondLst>
                                    <p:cond delay="0"/>
                                  </p:stCondLst>
                                  <p:childTnLst>
                                    <p:set>
                                      <p:cBhvr>
                                        <p:cTn id="892" dur="1" fill="hold">
                                          <p:stCondLst>
                                            <p:cond delay="0"/>
                                          </p:stCondLst>
                                        </p:cTn>
                                        <p:tgtEl>
                                          <p:spTgt spid="22">
                                            <p:graphicEl>
                                              <a:chart seriesIdx="-4" categoryIdx="218" bldStep="category"/>
                                            </p:graphicEl>
                                          </p:spTgt>
                                        </p:tgtEl>
                                        <p:attrNameLst>
                                          <p:attrName>style.visibility</p:attrName>
                                        </p:attrNameLst>
                                      </p:cBhvr>
                                      <p:to>
                                        <p:strVal val="visible"/>
                                      </p:to>
                                    </p:set>
                                    <p:animEffect transition="in" filter="fade">
                                      <p:cBhvr>
                                        <p:cTn id="893" dur="100"/>
                                        <p:tgtEl>
                                          <p:spTgt spid="22">
                                            <p:graphicEl>
                                              <a:chart seriesIdx="-4" categoryIdx="218" bldStep="category"/>
                                            </p:graphicEl>
                                          </p:spTgt>
                                        </p:tgtEl>
                                      </p:cBhvr>
                                    </p:animEffect>
                                  </p:childTnLst>
                                </p:cTn>
                              </p:par>
                            </p:childTnLst>
                          </p:cTn>
                        </p:par>
                        <p:par>
                          <p:cTn id="894" fill="hold">
                            <p:stCondLst>
                              <p:cond delay="21900"/>
                            </p:stCondLst>
                            <p:childTnLst>
                              <p:par>
                                <p:cTn id="895" presetID="10" presetClass="entr" presetSubtype="0" fill="hold" grpId="0" nodeType="afterEffect">
                                  <p:stCondLst>
                                    <p:cond delay="0"/>
                                  </p:stCondLst>
                                  <p:childTnLst>
                                    <p:set>
                                      <p:cBhvr>
                                        <p:cTn id="896" dur="1" fill="hold">
                                          <p:stCondLst>
                                            <p:cond delay="0"/>
                                          </p:stCondLst>
                                        </p:cTn>
                                        <p:tgtEl>
                                          <p:spTgt spid="22">
                                            <p:graphicEl>
                                              <a:chart seriesIdx="-4" categoryIdx="219" bldStep="category"/>
                                            </p:graphicEl>
                                          </p:spTgt>
                                        </p:tgtEl>
                                        <p:attrNameLst>
                                          <p:attrName>style.visibility</p:attrName>
                                        </p:attrNameLst>
                                      </p:cBhvr>
                                      <p:to>
                                        <p:strVal val="visible"/>
                                      </p:to>
                                    </p:set>
                                    <p:animEffect transition="in" filter="fade">
                                      <p:cBhvr>
                                        <p:cTn id="897" dur="100"/>
                                        <p:tgtEl>
                                          <p:spTgt spid="22">
                                            <p:graphicEl>
                                              <a:chart seriesIdx="-4" categoryIdx="219" bldStep="category"/>
                                            </p:graphicEl>
                                          </p:spTgt>
                                        </p:tgtEl>
                                      </p:cBhvr>
                                    </p:animEffect>
                                  </p:childTnLst>
                                </p:cTn>
                              </p:par>
                            </p:childTnLst>
                          </p:cTn>
                        </p:par>
                        <p:par>
                          <p:cTn id="898" fill="hold">
                            <p:stCondLst>
                              <p:cond delay="22000"/>
                            </p:stCondLst>
                            <p:childTnLst>
                              <p:par>
                                <p:cTn id="899" presetID="10" presetClass="entr" presetSubtype="0" fill="hold" grpId="0" nodeType="afterEffect">
                                  <p:stCondLst>
                                    <p:cond delay="0"/>
                                  </p:stCondLst>
                                  <p:childTnLst>
                                    <p:set>
                                      <p:cBhvr>
                                        <p:cTn id="900" dur="1" fill="hold">
                                          <p:stCondLst>
                                            <p:cond delay="0"/>
                                          </p:stCondLst>
                                        </p:cTn>
                                        <p:tgtEl>
                                          <p:spTgt spid="22">
                                            <p:graphicEl>
                                              <a:chart seriesIdx="-4" categoryIdx="220" bldStep="category"/>
                                            </p:graphicEl>
                                          </p:spTgt>
                                        </p:tgtEl>
                                        <p:attrNameLst>
                                          <p:attrName>style.visibility</p:attrName>
                                        </p:attrNameLst>
                                      </p:cBhvr>
                                      <p:to>
                                        <p:strVal val="visible"/>
                                      </p:to>
                                    </p:set>
                                    <p:animEffect transition="in" filter="fade">
                                      <p:cBhvr>
                                        <p:cTn id="901" dur="100"/>
                                        <p:tgtEl>
                                          <p:spTgt spid="22">
                                            <p:graphicEl>
                                              <a:chart seriesIdx="-4" categoryIdx="220" bldStep="category"/>
                                            </p:graphicEl>
                                          </p:spTgt>
                                        </p:tgtEl>
                                      </p:cBhvr>
                                    </p:animEffect>
                                  </p:childTnLst>
                                </p:cTn>
                              </p:par>
                            </p:childTnLst>
                          </p:cTn>
                        </p:par>
                        <p:par>
                          <p:cTn id="902" fill="hold">
                            <p:stCondLst>
                              <p:cond delay="22100"/>
                            </p:stCondLst>
                            <p:childTnLst>
                              <p:par>
                                <p:cTn id="903" presetID="10" presetClass="entr" presetSubtype="0" fill="hold" grpId="0" nodeType="afterEffect">
                                  <p:stCondLst>
                                    <p:cond delay="0"/>
                                  </p:stCondLst>
                                  <p:childTnLst>
                                    <p:set>
                                      <p:cBhvr>
                                        <p:cTn id="904" dur="1" fill="hold">
                                          <p:stCondLst>
                                            <p:cond delay="0"/>
                                          </p:stCondLst>
                                        </p:cTn>
                                        <p:tgtEl>
                                          <p:spTgt spid="22">
                                            <p:graphicEl>
                                              <a:chart seriesIdx="-4" categoryIdx="221" bldStep="category"/>
                                            </p:graphicEl>
                                          </p:spTgt>
                                        </p:tgtEl>
                                        <p:attrNameLst>
                                          <p:attrName>style.visibility</p:attrName>
                                        </p:attrNameLst>
                                      </p:cBhvr>
                                      <p:to>
                                        <p:strVal val="visible"/>
                                      </p:to>
                                    </p:set>
                                    <p:animEffect transition="in" filter="fade">
                                      <p:cBhvr>
                                        <p:cTn id="905" dur="100"/>
                                        <p:tgtEl>
                                          <p:spTgt spid="22">
                                            <p:graphicEl>
                                              <a:chart seriesIdx="-4" categoryIdx="221" bldStep="category"/>
                                            </p:graphicEl>
                                          </p:spTgt>
                                        </p:tgtEl>
                                      </p:cBhvr>
                                    </p:animEffect>
                                  </p:childTnLst>
                                </p:cTn>
                              </p:par>
                            </p:childTnLst>
                          </p:cTn>
                        </p:par>
                        <p:par>
                          <p:cTn id="906" fill="hold">
                            <p:stCondLst>
                              <p:cond delay="22200"/>
                            </p:stCondLst>
                            <p:childTnLst>
                              <p:par>
                                <p:cTn id="907" presetID="10" presetClass="entr" presetSubtype="0" fill="hold" grpId="0" nodeType="afterEffect">
                                  <p:stCondLst>
                                    <p:cond delay="0"/>
                                  </p:stCondLst>
                                  <p:childTnLst>
                                    <p:set>
                                      <p:cBhvr>
                                        <p:cTn id="908" dur="1" fill="hold">
                                          <p:stCondLst>
                                            <p:cond delay="0"/>
                                          </p:stCondLst>
                                        </p:cTn>
                                        <p:tgtEl>
                                          <p:spTgt spid="22">
                                            <p:graphicEl>
                                              <a:chart seriesIdx="-4" categoryIdx="222" bldStep="category"/>
                                            </p:graphicEl>
                                          </p:spTgt>
                                        </p:tgtEl>
                                        <p:attrNameLst>
                                          <p:attrName>style.visibility</p:attrName>
                                        </p:attrNameLst>
                                      </p:cBhvr>
                                      <p:to>
                                        <p:strVal val="visible"/>
                                      </p:to>
                                    </p:set>
                                    <p:animEffect transition="in" filter="fade">
                                      <p:cBhvr>
                                        <p:cTn id="909" dur="100"/>
                                        <p:tgtEl>
                                          <p:spTgt spid="22">
                                            <p:graphicEl>
                                              <a:chart seriesIdx="-4" categoryIdx="222" bldStep="category"/>
                                            </p:graphicEl>
                                          </p:spTgt>
                                        </p:tgtEl>
                                      </p:cBhvr>
                                    </p:animEffect>
                                  </p:childTnLst>
                                </p:cTn>
                              </p:par>
                            </p:childTnLst>
                          </p:cTn>
                        </p:par>
                        <p:par>
                          <p:cTn id="910" fill="hold">
                            <p:stCondLst>
                              <p:cond delay="22300"/>
                            </p:stCondLst>
                            <p:childTnLst>
                              <p:par>
                                <p:cTn id="911" presetID="10" presetClass="entr" presetSubtype="0" fill="hold" grpId="0" nodeType="afterEffect">
                                  <p:stCondLst>
                                    <p:cond delay="0"/>
                                  </p:stCondLst>
                                  <p:childTnLst>
                                    <p:set>
                                      <p:cBhvr>
                                        <p:cTn id="912" dur="1" fill="hold">
                                          <p:stCondLst>
                                            <p:cond delay="0"/>
                                          </p:stCondLst>
                                        </p:cTn>
                                        <p:tgtEl>
                                          <p:spTgt spid="22">
                                            <p:graphicEl>
                                              <a:chart seriesIdx="-4" categoryIdx="223" bldStep="category"/>
                                            </p:graphicEl>
                                          </p:spTgt>
                                        </p:tgtEl>
                                        <p:attrNameLst>
                                          <p:attrName>style.visibility</p:attrName>
                                        </p:attrNameLst>
                                      </p:cBhvr>
                                      <p:to>
                                        <p:strVal val="visible"/>
                                      </p:to>
                                    </p:set>
                                    <p:animEffect transition="in" filter="fade">
                                      <p:cBhvr>
                                        <p:cTn id="913" dur="100"/>
                                        <p:tgtEl>
                                          <p:spTgt spid="22">
                                            <p:graphicEl>
                                              <a:chart seriesIdx="-4" categoryIdx="223" bldStep="category"/>
                                            </p:graphicEl>
                                          </p:spTgt>
                                        </p:tgtEl>
                                      </p:cBhvr>
                                    </p:animEffect>
                                  </p:childTnLst>
                                </p:cTn>
                              </p:par>
                            </p:childTnLst>
                          </p:cTn>
                        </p:par>
                        <p:par>
                          <p:cTn id="914" fill="hold">
                            <p:stCondLst>
                              <p:cond delay="22400"/>
                            </p:stCondLst>
                            <p:childTnLst>
                              <p:par>
                                <p:cTn id="915" presetID="10" presetClass="entr" presetSubtype="0" fill="hold" grpId="0" nodeType="afterEffect">
                                  <p:stCondLst>
                                    <p:cond delay="0"/>
                                  </p:stCondLst>
                                  <p:childTnLst>
                                    <p:set>
                                      <p:cBhvr>
                                        <p:cTn id="916" dur="1" fill="hold">
                                          <p:stCondLst>
                                            <p:cond delay="0"/>
                                          </p:stCondLst>
                                        </p:cTn>
                                        <p:tgtEl>
                                          <p:spTgt spid="22">
                                            <p:graphicEl>
                                              <a:chart seriesIdx="-4" categoryIdx="224" bldStep="category"/>
                                            </p:graphicEl>
                                          </p:spTgt>
                                        </p:tgtEl>
                                        <p:attrNameLst>
                                          <p:attrName>style.visibility</p:attrName>
                                        </p:attrNameLst>
                                      </p:cBhvr>
                                      <p:to>
                                        <p:strVal val="visible"/>
                                      </p:to>
                                    </p:set>
                                    <p:animEffect transition="in" filter="fade">
                                      <p:cBhvr>
                                        <p:cTn id="917" dur="100"/>
                                        <p:tgtEl>
                                          <p:spTgt spid="22">
                                            <p:graphicEl>
                                              <a:chart seriesIdx="-4" categoryIdx="224" bldStep="category"/>
                                            </p:graphicEl>
                                          </p:spTgt>
                                        </p:tgtEl>
                                      </p:cBhvr>
                                    </p:animEffect>
                                  </p:childTnLst>
                                </p:cTn>
                              </p:par>
                            </p:childTnLst>
                          </p:cTn>
                        </p:par>
                        <p:par>
                          <p:cTn id="918" fill="hold">
                            <p:stCondLst>
                              <p:cond delay="22500"/>
                            </p:stCondLst>
                            <p:childTnLst>
                              <p:par>
                                <p:cTn id="919" presetID="10" presetClass="entr" presetSubtype="0" fill="hold" grpId="0" nodeType="afterEffect">
                                  <p:stCondLst>
                                    <p:cond delay="0"/>
                                  </p:stCondLst>
                                  <p:childTnLst>
                                    <p:set>
                                      <p:cBhvr>
                                        <p:cTn id="920" dur="1" fill="hold">
                                          <p:stCondLst>
                                            <p:cond delay="0"/>
                                          </p:stCondLst>
                                        </p:cTn>
                                        <p:tgtEl>
                                          <p:spTgt spid="22">
                                            <p:graphicEl>
                                              <a:chart seriesIdx="-4" categoryIdx="225" bldStep="category"/>
                                            </p:graphicEl>
                                          </p:spTgt>
                                        </p:tgtEl>
                                        <p:attrNameLst>
                                          <p:attrName>style.visibility</p:attrName>
                                        </p:attrNameLst>
                                      </p:cBhvr>
                                      <p:to>
                                        <p:strVal val="visible"/>
                                      </p:to>
                                    </p:set>
                                    <p:animEffect transition="in" filter="fade">
                                      <p:cBhvr>
                                        <p:cTn id="921" dur="100"/>
                                        <p:tgtEl>
                                          <p:spTgt spid="22">
                                            <p:graphicEl>
                                              <a:chart seriesIdx="-4" categoryIdx="225" bldStep="category"/>
                                            </p:graphicEl>
                                          </p:spTgt>
                                        </p:tgtEl>
                                      </p:cBhvr>
                                    </p:animEffect>
                                  </p:childTnLst>
                                </p:cTn>
                              </p:par>
                            </p:childTnLst>
                          </p:cTn>
                        </p:par>
                        <p:par>
                          <p:cTn id="922" fill="hold">
                            <p:stCondLst>
                              <p:cond delay="22600"/>
                            </p:stCondLst>
                            <p:childTnLst>
                              <p:par>
                                <p:cTn id="923" presetID="10" presetClass="entr" presetSubtype="0" fill="hold" grpId="0" nodeType="afterEffect">
                                  <p:stCondLst>
                                    <p:cond delay="0"/>
                                  </p:stCondLst>
                                  <p:childTnLst>
                                    <p:set>
                                      <p:cBhvr>
                                        <p:cTn id="924" dur="1" fill="hold">
                                          <p:stCondLst>
                                            <p:cond delay="0"/>
                                          </p:stCondLst>
                                        </p:cTn>
                                        <p:tgtEl>
                                          <p:spTgt spid="22">
                                            <p:graphicEl>
                                              <a:chart seriesIdx="-4" categoryIdx="226" bldStep="category"/>
                                            </p:graphicEl>
                                          </p:spTgt>
                                        </p:tgtEl>
                                        <p:attrNameLst>
                                          <p:attrName>style.visibility</p:attrName>
                                        </p:attrNameLst>
                                      </p:cBhvr>
                                      <p:to>
                                        <p:strVal val="visible"/>
                                      </p:to>
                                    </p:set>
                                    <p:animEffect transition="in" filter="fade">
                                      <p:cBhvr>
                                        <p:cTn id="925" dur="100"/>
                                        <p:tgtEl>
                                          <p:spTgt spid="22">
                                            <p:graphicEl>
                                              <a:chart seriesIdx="-4" categoryIdx="226" bldStep="category"/>
                                            </p:graphicEl>
                                          </p:spTgt>
                                        </p:tgtEl>
                                      </p:cBhvr>
                                    </p:animEffect>
                                  </p:childTnLst>
                                </p:cTn>
                              </p:par>
                            </p:childTnLst>
                          </p:cTn>
                        </p:par>
                        <p:par>
                          <p:cTn id="926" fill="hold">
                            <p:stCondLst>
                              <p:cond delay="22700"/>
                            </p:stCondLst>
                            <p:childTnLst>
                              <p:par>
                                <p:cTn id="927" presetID="10" presetClass="entr" presetSubtype="0" fill="hold" grpId="0" nodeType="afterEffect">
                                  <p:stCondLst>
                                    <p:cond delay="0"/>
                                  </p:stCondLst>
                                  <p:childTnLst>
                                    <p:set>
                                      <p:cBhvr>
                                        <p:cTn id="928" dur="1" fill="hold">
                                          <p:stCondLst>
                                            <p:cond delay="0"/>
                                          </p:stCondLst>
                                        </p:cTn>
                                        <p:tgtEl>
                                          <p:spTgt spid="22">
                                            <p:graphicEl>
                                              <a:chart seriesIdx="-4" categoryIdx="227" bldStep="category"/>
                                            </p:graphicEl>
                                          </p:spTgt>
                                        </p:tgtEl>
                                        <p:attrNameLst>
                                          <p:attrName>style.visibility</p:attrName>
                                        </p:attrNameLst>
                                      </p:cBhvr>
                                      <p:to>
                                        <p:strVal val="visible"/>
                                      </p:to>
                                    </p:set>
                                    <p:animEffect transition="in" filter="fade">
                                      <p:cBhvr>
                                        <p:cTn id="929" dur="100"/>
                                        <p:tgtEl>
                                          <p:spTgt spid="22">
                                            <p:graphicEl>
                                              <a:chart seriesIdx="-4" categoryIdx="227" bldStep="category"/>
                                            </p:graphicEl>
                                          </p:spTgt>
                                        </p:tgtEl>
                                      </p:cBhvr>
                                    </p:animEffect>
                                  </p:childTnLst>
                                </p:cTn>
                              </p:par>
                            </p:childTnLst>
                          </p:cTn>
                        </p:par>
                        <p:par>
                          <p:cTn id="930" fill="hold">
                            <p:stCondLst>
                              <p:cond delay="22800"/>
                            </p:stCondLst>
                            <p:childTnLst>
                              <p:par>
                                <p:cTn id="931" presetID="10" presetClass="entr" presetSubtype="0" fill="hold" grpId="0" nodeType="afterEffect">
                                  <p:stCondLst>
                                    <p:cond delay="0"/>
                                  </p:stCondLst>
                                  <p:childTnLst>
                                    <p:set>
                                      <p:cBhvr>
                                        <p:cTn id="932" dur="1" fill="hold">
                                          <p:stCondLst>
                                            <p:cond delay="0"/>
                                          </p:stCondLst>
                                        </p:cTn>
                                        <p:tgtEl>
                                          <p:spTgt spid="22">
                                            <p:graphicEl>
                                              <a:chart seriesIdx="-4" categoryIdx="228" bldStep="category"/>
                                            </p:graphicEl>
                                          </p:spTgt>
                                        </p:tgtEl>
                                        <p:attrNameLst>
                                          <p:attrName>style.visibility</p:attrName>
                                        </p:attrNameLst>
                                      </p:cBhvr>
                                      <p:to>
                                        <p:strVal val="visible"/>
                                      </p:to>
                                    </p:set>
                                    <p:animEffect transition="in" filter="fade">
                                      <p:cBhvr>
                                        <p:cTn id="933" dur="100"/>
                                        <p:tgtEl>
                                          <p:spTgt spid="22">
                                            <p:graphicEl>
                                              <a:chart seriesIdx="-4" categoryIdx="228" bldStep="category"/>
                                            </p:graphicEl>
                                          </p:spTgt>
                                        </p:tgtEl>
                                      </p:cBhvr>
                                    </p:animEffect>
                                  </p:childTnLst>
                                </p:cTn>
                              </p:par>
                            </p:childTnLst>
                          </p:cTn>
                        </p:par>
                        <p:par>
                          <p:cTn id="934" fill="hold">
                            <p:stCondLst>
                              <p:cond delay="22900"/>
                            </p:stCondLst>
                            <p:childTnLst>
                              <p:par>
                                <p:cTn id="935" presetID="10" presetClass="entr" presetSubtype="0" fill="hold" grpId="0" nodeType="afterEffect">
                                  <p:stCondLst>
                                    <p:cond delay="0"/>
                                  </p:stCondLst>
                                  <p:childTnLst>
                                    <p:set>
                                      <p:cBhvr>
                                        <p:cTn id="936" dur="1" fill="hold">
                                          <p:stCondLst>
                                            <p:cond delay="0"/>
                                          </p:stCondLst>
                                        </p:cTn>
                                        <p:tgtEl>
                                          <p:spTgt spid="22">
                                            <p:graphicEl>
                                              <a:chart seriesIdx="-4" categoryIdx="229" bldStep="category"/>
                                            </p:graphicEl>
                                          </p:spTgt>
                                        </p:tgtEl>
                                        <p:attrNameLst>
                                          <p:attrName>style.visibility</p:attrName>
                                        </p:attrNameLst>
                                      </p:cBhvr>
                                      <p:to>
                                        <p:strVal val="visible"/>
                                      </p:to>
                                    </p:set>
                                    <p:animEffect transition="in" filter="fade">
                                      <p:cBhvr>
                                        <p:cTn id="937" dur="100"/>
                                        <p:tgtEl>
                                          <p:spTgt spid="22">
                                            <p:graphicEl>
                                              <a:chart seriesIdx="-4" categoryIdx="229" bldStep="category"/>
                                            </p:graphicEl>
                                          </p:spTgt>
                                        </p:tgtEl>
                                      </p:cBhvr>
                                    </p:animEffect>
                                  </p:childTnLst>
                                </p:cTn>
                              </p:par>
                            </p:childTnLst>
                          </p:cTn>
                        </p:par>
                        <p:par>
                          <p:cTn id="938" fill="hold">
                            <p:stCondLst>
                              <p:cond delay="23000"/>
                            </p:stCondLst>
                            <p:childTnLst>
                              <p:par>
                                <p:cTn id="939" presetID="10" presetClass="entr" presetSubtype="0" fill="hold" grpId="0" nodeType="afterEffect">
                                  <p:stCondLst>
                                    <p:cond delay="0"/>
                                  </p:stCondLst>
                                  <p:childTnLst>
                                    <p:set>
                                      <p:cBhvr>
                                        <p:cTn id="940" dur="1" fill="hold">
                                          <p:stCondLst>
                                            <p:cond delay="0"/>
                                          </p:stCondLst>
                                        </p:cTn>
                                        <p:tgtEl>
                                          <p:spTgt spid="22">
                                            <p:graphicEl>
                                              <a:chart seriesIdx="-4" categoryIdx="230" bldStep="category"/>
                                            </p:graphicEl>
                                          </p:spTgt>
                                        </p:tgtEl>
                                        <p:attrNameLst>
                                          <p:attrName>style.visibility</p:attrName>
                                        </p:attrNameLst>
                                      </p:cBhvr>
                                      <p:to>
                                        <p:strVal val="visible"/>
                                      </p:to>
                                    </p:set>
                                    <p:animEffect transition="in" filter="fade">
                                      <p:cBhvr>
                                        <p:cTn id="941" dur="100"/>
                                        <p:tgtEl>
                                          <p:spTgt spid="22">
                                            <p:graphicEl>
                                              <a:chart seriesIdx="-4" categoryIdx="230" bldStep="category"/>
                                            </p:graphicEl>
                                          </p:spTgt>
                                        </p:tgtEl>
                                      </p:cBhvr>
                                    </p:animEffect>
                                  </p:childTnLst>
                                </p:cTn>
                              </p:par>
                            </p:childTnLst>
                          </p:cTn>
                        </p:par>
                        <p:par>
                          <p:cTn id="942" fill="hold">
                            <p:stCondLst>
                              <p:cond delay="23100"/>
                            </p:stCondLst>
                            <p:childTnLst>
                              <p:par>
                                <p:cTn id="943" presetID="10" presetClass="entr" presetSubtype="0" fill="hold" grpId="0" nodeType="afterEffect">
                                  <p:stCondLst>
                                    <p:cond delay="0"/>
                                  </p:stCondLst>
                                  <p:childTnLst>
                                    <p:set>
                                      <p:cBhvr>
                                        <p:cTn id="944" dur="1" fill="hold">
                                          <p:stCondLst>
                                            <p:cond delay="0"/>
                                          </p:stCondLst>
                                        </p:cTn>
                                        <p:tgtEl>
                                          <p:spTgt spid="22">
                                            <p:graphicEl>
                                              <a:chart seriesIdx="-4" categoryIdx="231" bldStep="category"/>
                                            </p:graphicEl>
                                          </p:spTgt>
                                        </p:tgtEl>
                                        <p:attrNameLst>
                                          <p:attrName>style.visibility</p:attrName>
                                        </p:attrNameLst>
                                      </p:cBhvr>
                                      <p:to>
                                        <p:strVal val="visible"/>
                                      </p:to>
                                    </p:set>
                                    <p:animEffect transition="in" filter="fade">
                                      <p:cBhvr>
                                        <p:cTn id="945" dur="100"/>
                                        <p:tgtEl>
                                          <p:spTgt spid="22">
                                            <p:graphicEl>
                                              <a:chart seriesIdx="-4" categoryIdx="231" bldStep="category"/>
                                            </p:graphicEl>
                                          </p:spTgt>
                                        </p:tgtEl>
                                      </p:cBhvr>
                                    </p:animEffect>
                                  </p:childTnLst>
                                </p:cTn>
                              </p:par>
                            </p:childTnLst>
                          </p:cTn>
                        </p:par>
                        <p:par>
                          <p:cTn id="946" fill="hold">
                            <p:stCondLst>
                              <p:cond delay="23200"/>
                            </p:stCondLst>
                            <p:childTnLst>
                              <p:par>
                                <p:cTn id="947" presetID="10" presetClass="entr" presetSubtype="0" fill="hold" grpId="0" nodeType="afterEffect">
                                  <p:stCondLst>
                                    <p:cond delay="0"/>
                                  </p:stCondLst>
                                  <p:childTnLst>
                                    <p:set>
                                      <p:cBhvr>
                                        <p:cTn id="948" dur="1" fill="hold">
                                          <p:stCondLst>
                                            <p:cond delay="0"/>
                                          </p:stCondLst>
                                        </p:cTn>
                                        <p:tgtEl>
                                          <p:spTgt spid="22">
                                            <p:graphicEl>
                                              <a:chart seriesIdx="-4" categoryIdx="232" bldStep="category"/>
                                            </p:graphicEl>
                                          </p:spTgt>
                                        </p:tgtEl>
                                        <p:attrNameLst>
                                          <p:attrName>style.visibility</p:attrName>
                                        </p:attrNameLst>
                                      </p:cBhvr>
                                      <p:to>
                                        <p:strVal val="visible"/>
                                      </p:to>
                                    </p:set>
                                    <p:animEffect transition="in" filter="fade">
                                      <p:cBhvr>
                                        <p:cTn id="949" dur="100"/>
                                        <p:tgtEl>
                                          <p:spTgt spid="22">
                                            <p:graphicEl>
                                              <a:chart seriesIdx="-4" categoryIdx="232" bldStep="category"/>
                                            </p:graphicEl>
                                          </p:spTgt>
                                        </p:tgtEl>
                                      </p:cBhvr>
                                    </p:animEffect>
                                  </p:childTnLst>
                                </p:cTn>
                              </p:par>
                            </p:childTnLst>
                          </p:cTn>
                        </p:par>
                        <p:par>
                          <p:cTn id="950" fill="hold">
                            <p:stCondLst>
                              <p:cond delay="23300"/>
                            </p:stCondLst>
                            <p:childTnLst>
                              <p:par>
                                <p:cTn id="951" presetID="10" presetClass="entr" presetSubtype="0" fill="hold" grpId="0" nodeType="afterEffect">
                                  <p:stCondLst>
                                    <p:cond delay="0"/>
                                  </p:stCondLst>
                                  <p:childTnLst>
                                    <p:set>
                                      <p:cBhvr>
                                        <p:cTn id="952" dur="1" fill="hold">
                                          <p:stCondLst>
                                            <p:cond delay="0"/>
                                          </p:stCondLst>
                                        </p:cTn>
                                        <p:tgtEl>
                                          <p:spTgt spid="22">
                                            <p:graphicEl>
                                              <a:chart seriesIdx="-4" categoryIdx="233" bldStep="category"/>
                                            </p:graphicEl>
                                          </p:spTgt>
                                        </p:tgtEl>
                                        <p:attrNameLst>
                                          <p:attrName>style.visibility</p:attrName>
                                        </p:attrNameLst>
                                      </p:cBhvr>
                                      <p:to>
                                        <p:strVal val="visible"/>
                                      </p:to>
                                    </p:set>
                                    <p:animEffect transition="in" filter="fade">
                                      <p:cBhvr>
                                        <p:cTn id="953" dur="100"/>
                                        <p:tgtEl>
                                          <p:spTgt spid="22">
                                            <p:graphicEl>
                                              <a:chart seriesIdx="-4" categoryIdx="233" bldStep="category"/>
                                            </p:graphicEl>
                                          </p:spTgt>
                                        </p:tgtEl>
                                      </p:cBhvr>
                                    </p:animEffect>
                                  </p:childTnLst>
                                </p:cTn>
                              </p:par>
                            </p:childTnLst>
                          </p:cTn>
                        </p:par>
                        <p:par>
                          <p:cTn id="954" fill="hold">
                            <p:stCondLst>
                              <p:cond delay="23400"/>
                            </p:stCondLst>
                            <p:childTnLst>
                              <p:par>
                                <p:cTn id="955" presetID="10" presetClass="entr" presetSubtype="0" fill="hold" grpId="0" nodeType="afterEffect">
                                  <p:stCondLst>
                                    <p:cond delay="0"/>
                                  </p:stCondLst>
                                  <p:childTnLst>
                                    <p:set>
                                      <p:cBhvr>
                                        <p:cTn id="956" dur="1" fill="hold">
                                          <p:stCondLst>
                                            <p:cond delay="0"/>
                                          </p:stCondLst>
                                        </p:cTn>
                                        <p:tgtEl>
                                          <p:spTgt spid="22">
                                            <p:graphicEl>
                                              <a:chart seriesIdx="-4" categoryIdx="234" bldStep="category"/>
                                            </p:graphicEl>
                                          </p:spTgt>
                                        </p:tgtEl>
                                        <p:attrNameLst>
                                          <p:attrName>style.visibility</p:attrName>
                                        </p:attrNameLst>
                                      </p:cBhvr>
                                      <p:to>
                                        <p:strVal val="visible"/>
                                      </p:to>
                                    </p:set>
                                    <p:animEffect transition="in" filter="fade">
                                      <p:cBhvr>
                                        <p:cTn id="957" dur="100"/>
                                        <p:tgtEl>
                                          <p:spTgt spid="22">
                                            <p:graphicEl>
                                              <a:chart seriesIdx="-4" categoryIdx="234" bldStep="category"/>
                                            </p:graphicEl>
                                          </p:spTgt>
                                        </p:tgtEl>
                                      </p:cBhvr>
                                    </p:animEffect>
                                  </p:childTnLst>
                                </p:cTn>
                              </p:par>
                            </p:childTnLst>
                          </p:cTn>
                        </p:par>
                        <p:par>
                          <p:cTn id="958" fill="hold">
                            <p:stCondLst>
                              <p:cond delay="23500"/>
                            </p:stCondLst>
                            <p:childTnLst>
                              <p:par>
                                <p:cTn id="959" presetID="10" presetClass="entr" presetSubtype="0" fill="hold" grpId="0" nodeType="afterEffect">
                                  <p:stCondLst>
                                    <p:cond delay="0"/>
                                  </p:stCondLst>
                                  <p:childTnLst>
                                    <p:set>
                                      <p:cBhvr>
                                        <p:cTn id="960" dur="1" fill="hold">
                                          <p:stCondLst>
                                            <p:cond delay="0"/>
                                          </p:stCondLst>
                                        </p:cTn>
                                        <p:tgtEl>
                                          <p:spTgt spid="22">
                                            <p:graphicEl>
                                              <a:chart seriesIdx="-4" categoryIdx="235" bldStep="category"/>
                                            </p:graphicEl>
                                          </p:spTgt>
                                        </p:tgtEl>
                                        <p:attrNameLst>
                                          <p:attrName>style.visibility</p:attrName>
                                        </p:attrNameLst>
                                      </p:cBhvr>
                                      <p:to>
                                        <p:strVal val="visible"/>
                                      </p:to>
                                    </p:set>
                                    <p:animEffect transition="in" filter="fade">
                                      <p:cBhvr>
                                        <p:cTn id="961" dur="100"/>
                                        <p:tgtEl>
                                          <p:spTgt spid="22">
                                            <p:graphicEl>
                                              <a:chart seriesIdx="-4" categoryIdx="235" bldStep="category"/>
                                            </p:graphicEl>
                                          </p:spTgt>
                                        </p:tgtEl>
                                      </p:cBhvr>
                                    </p:animEffect>
                                  </p:childTnLst>
                                </p:cTn>
                              </p:par>
                            </p:childTnLst>
                          </p:cTn>
                        </p:par>
                        <p:par>
                          <p:cTn id="962" fill="hold">
                            <p:stCondLst>
                              <p:cond delay="23600"/>
                            </p:stCondLst>
                            <p:childTnLst>
                              <p:par>
                                <p:cTn id="963" presetID="10" presetClass="entr" presetSubtype="0" fill="hold" grpId="0" nodeType="afterEffect">
                                  <p:stCondLst>
                                    <p:cond delay="0"/>
                                  </p:stCondLst>
                                  <p:childTnLst>
                                    <p:set>
                                      <p:cBhvr>
                                        <p:cTn id="964" dur="1" fill="hold">
                                          <p:stCondLst>
                                            <p:cond delay="0"/>
                                          </p:stCondLst>
                                        </p:cTn>
                                        <p:tgtEl>
                                          <p:spTgt spid="22">
                                            <p:graphicEl>
                                              <a:chart seriesIdx="-4" categoryIdx="236" bldStep="category"/>
                                            </p:graphicEl>
                                          </p:spTgt>
                                        </p:tgtEl>
                                        <p:attrNameLst>
                                          <p:attrName>style.visibility</p:attrName>
                                        </p:attrNameLst>
                                      </p:cBhvr>
                                      <p:to>
                                        <p:strVal val="visible"/>
                                      </p:to>
                                    </p:set>
                                    <p:animEffect transition="in" filter="fade">
                                      <p:cBhvr>
                                        <p:cTn id="965" dur="100"/>
                                        <p:tgtEl>
                                          <p:spTgt spid="22">
                                            <p:graphicEl>
                                              <a:chart seriesIdx="-4" categoryIdx="236" bldStep="category"/>
                                            </p:graphicEl>
                                          </p:spTgt>
                                        </p:tgtEl>
                                      </p:cBhvr>
                                    </p:animEffect>
                                  </p:childTnLst>
                                </p:cTn>
                              </p:par>
                            </p:childTnLst>
                          </p:cTn>
                        </p:par>
                        <p:par>
                          <p:cTn id="966" fill="hold">
                            <p:stCondLst>
                              <p:cond delay="23700"/>
                            </p:stCondLst>
                            <p:childTnLst>
                              <p:par>
                                <p:cTn id="967" presetID="10" presetClass="entr" presetSubtype="0" fill="hold" grpId="0" nodeType="afterEffect">
                                  <p:stCondLst>
                                    <p:cond delay="0"/>
                                  </p:stCondLst>
                                  <p:childTnLst>
                                    <p:set>
                                      <p:cBhvr>
                                        <p:cTn id="968" dur="1" fill="hold">
                                          <p:stCondLst>
                                            <p:cond delay="0"/>
                                          </p:stCondLst>
                                        </p:cTn>
                                        <p:tgtEl>
                                          <p:spTgt spid="22">
                                            <p:graphicEl>
                                              <a:chart seriesIdx="-4" categoryIdx="237" bldStep="category"/>
                                            </p:graphicEl>
                                          </p:spTgt>
                                        </p:tgtEl>
                                        <p:attrNameLst>
                                          <p:attrName>style.visibility</p:attrName>
                                        </p:attrNameLst>
                                      </p:cBhvr>
                                      <p:to>
                                        <p:strVal val="visible"/>
                                      </p:to>
                                    </p:set>
                                    <p:animEffect transition="in" filter="fade">
                                      <p:cBhvr>
                                        <p:cTn id="969" dur="100"/>
                                        <p:tgtEl>
                                          <p:spTgt spid="22">
                                            <p:graphicEl>
                                              <a:chart seriesIdx="-4" categoryIdx="237" bldStep="category"/>
                                            </p:graphicEl>
                                          </p:spTgt>
                                        </p:tgtEl>
                                      </p:cBhvr>
                                    </p:animEffect>
                                  </p:childTnLst>
                                </p:cTn>
                              </p:par>
                            </p:childTnLst>
                          </p:cTn>
                        </p:par>
                        <p:par>
                          <p:cTn id="970" fill="hold">
                            <p:stCondLst>
                              <p:cond delay="23800"/>
                            </p:stCondLst>
                            <p:childTnLst>
                              <p:par>
                                <p:cTn id="971" presetID="10" presetClass="entr" presetSubtype="0" fill="hold" grpId="0" nodeType="afterEffect">
                                  <p:stCondLst>
                                    <p:cond delay="0"/>
                                  </p:stCondLst>
                                  <p:childTnLst>
                                    <p:set>
                                      <p:cBhvr>
                                        <p:cTn id="972" dur="1" fill="hold">
                                          <p:stCondLst>
                                            <p:cond delay="0"/>
                                          </p:stCondLst>
                                        </p:cTn>
                                        <p:tgtEl>
                                          <p:spTgt spid="22">
                                            <p:graphicEl>
                                              <a:chart seriesIdx="-4" categoryIdx="238" bldStep="category"/>
                                            </p:graphicEl>
                                          </p:spTgt>
                                        </p:tgtEl>
                                        <p:attrNameLst>
                                          <p:attrName>style.visibility</p:attrName>
                                        </p:attrNameLst>
                                      </p:cBhvr>
                                      <p:to>
                                        <p:strVal val="visible"/>
                                      </p:to>
                                    </p:set>
                                    <p:animEffect transition="in" filter="fade">
                                      <p:cBhvr>
                                        <p:cTn id="973" dur="100"/>
                                        <p:tgtEl>
                                          <p:spTgt spid="22">
                                            <p:graphicEl>
                                              <a:chart seriesIdx="-4" categoryIdx="238" bldStep="category"/>
                                            </p:graphicEl>
                                          </p:spTgt>
                                        </p:tgtEl>
                                      </p:cBhvr>
                                    </p:animEffect>
                                  </p:childTnLst>
                                </p:cTn>
                              </p:par>
                            </p:childTnLst>
                          </p:cTn>
                        </p:par>
                        <p:par>
                          <p:cTn id="974" fill="hold">
                            <p:stCondLst>
                              <p:cond delay="23900"/>
                            </p:stCondLst>
                            <p:childTnLst>
                              <p:par>
                                <p:cTn id="975" presetID="10" presetClass="entr" presetSubtype="0" fill="hold" grpId="0" nodeType="afterEffect">
                                  <p:stCondLst>
                                    <p:cond delay="0"/>
                                  </p:stCondLst>
                                  <p:childTnLst>
                                    <p:set>
                                      <p:cBhvr>
                                        <p:cTn id="976" dur="1" fill="hold">
                                          <p:stCondLst>
                                            <p:cond delay="0"/>
                                          </p:stCondLst>
                                        </p:cTn>
                                        <p:tgtEl>
                                          <p:spTgt spid="22">
                                            <p:graphicEl>
                                              <a:chart seriesIdx="-4" categoryIdx="239" bldStep="category"/>
                                            </p:graphicEl>
                                          </p:spTgt>
                                        </p:tgtEl>
                                        <p:attrNameLst>
                                          <p:attrName>style.visibility</p:attrName>
                                        </p:attrNameLst>
                                      </p:cBhvr>
                                      <p:to>
                                        <p:strVal val="visible"/>
                                      </p:to>
                                    </p:set>
                                    <p:animEffect transition="in" filter="fade">
                                      <p:cBhvr>
                                        <p:cTn id="977" dur="100"/>
                                        <p:tgtEl>
                                          <p:spTgt spid="22">
                                            <p:graphicEl>
                                              <a:chart seriesIdx="-4" categoryIdx="239" bldStep="category"/>
                                            </p:graphicEl>
                                          </p:spTgt>
                                        </p:tgtEl>
                                      </p:cBhvr>
                                    </p:animEffect>
                                  </p:childTnLst>
                                </p:cTn>
                              </p:par>
                            </p:childTnLst>
                          </p:cTn>
                        </p:par>
                        <p:par>
                          <p:cTn id="978" fill="hold">
                            <p:stCondLst>
                              <p:cond delay="24000"/>
                            </p:stCondLst>
                            <p:childTnLst>
                              <p:par>
                                <p:cTn id="979" presetID="10" presetClass="entr" presetSubtype="0" fill="hold" grpId="0" nodeType="afterEffect">
                                  <p:stCondLst>
                                    <p:cond delay="0"/>
                                  </p:stCondLst>
                                  <p:childTnLst>
                                    <p:set>
                                      <p:cBhvr>
                                        <p:cTn id="980" dur="1" fill="hold">
                                          <p:stCondLst>
                                            <p:cond delay="0"/>
                                          </p:stCondLst>
                                        </p:cTn>
                                        <p:tgtEl>
                                          <p:spTgt spid="22">
                                            <p:graphicEl>
                                              <a:chart seriesIdx="-4" categoryIdx="240" bldStep="category"/>
                                            </p:graphicEl>
                                          </p:spTgt>
                                        </p:tgtEl>
                                        <p:attrNameLst>
                                          <p:attrName>style.visibility</p:attrName>
                                        </p:attrNameLst>
                                      </p:cBhvr>
                                      <p:to>
                                        <p:strVal val="visible"/>
                                      </p:to>
                                    </p:set>
                                    <p:animEffect transition="in" filter="fade">
                                      <p:cBhvr>
                                        <p:cTn id="981" dur="100"/>
                                        <p:tgtEl>
                                          <p:spTgt spid="22">
                                            <p:graphicEl>
                                              <a:chart seriesIdx="-4" categoryIdx="240" bldStep="category"/>
                                            </p:graphicEl>
                                          </p:spTgt>
                                        </p:tgtEl>
                                      </p:cBhvr>
                                    </p:animEffect>
                                  </p:childTnLst>
                                </p:cTn>
                              </p:par>
                            </p:childTnLst>
                          </p:cTn>
                        </p:par>
                        <p:par>
                          <p:cTn id="982" fill="hold">
                            <p:stCondLst>
                              <p:cond delay="24100"/>
                            </p:stCondLst>
                            <p:childTnLst>
                              <p:par>
                                <p:cTn id="983" presetID="10" presetClass="entr" presetSubtype="0" fill="hold" grpId="0" nodeType="afterEffect">
                                  <p:stCondLst>
                                    <p:cond delay="0"/>
                                  </p:stCondLst>
                                  <p:childTnLst>
                                    <p:set>
                                      <p:cBhvr>
                                        <p:cTn id="984" dur="1" fill="hold">
                                          <p:stCondLst>
                                            <p:cond delay="0"/>
                                          </p:stCondLst>
                                        </p:cTn>
                                        <p:tgtEl>
                                          <p:spTgt spid="22">
                                            <p:graphicEl>
                                              <a:chart seriesIdx="-4" categoryIdx="241" bldStep="category"/>
                                            </p:graphicEl>
                                          </p:spTgt>
                                        </p:tgtEl>
                                        <p:attrNameLst>
                                          <p:attrName>style.visibility</p:attrName>
                                        </p:attrNameLst>
                                      </p:cBhvr>
                                      <p:to>
                                        <p:strVal val="visible"/>
                                      </p:to>
                                    </p:set>
                                    <p:animEffect transition="in" filter="fade">
                                      <p:cBhvr>
                                        <p:cTn id="985" dur="100"/>
                                        <p:tgtEl>
                                          <p:spTgt spid="22">
                                            <p:graphicEl>
                                              <a:chart seriesIdx="-4" categoryIdx="241" bldStep="category"/>
                                            </p:graphicEl>
                                          </p:spTgt>
                                        </p:tgtEl>
                                      </p:cBhvr>
                                    </p:animEffect>
                                  </p:childTnLst>
                                </p:cTn>
                              </p:par>
                            </p:childTnLst>
                          </p:cTn>
                        </p:par>
                        <p:par>
                          <p:cTn id="986" fill="hold">
                            <p:stCondLst>
                              <p:cond delay="24200"/>
                            </p:stCondLst>
                            <p:childTnLst>
                              <p:par>
                                <p:cTn id="987" presetID="10" presetClass="entr" presetSubtype="0" fill="hold" grpId="0" nodeType="afterEffect">
                                  <p:stCondLst>
                                    <p:cond delay="0"/>
                                  </p:stCondLst>
                                  <p:childTnLst>
                                    <p:set>
                                      <p:cBhvr>
                                        <p:cTn id="988" dur="1" fill="hold">
                                          <p:stCondLst>
                                            <p:cond delay="0"/>
                                          </p:stCondLst>
                                        </p:cTn>
                                        <p:tgtEl>
                                          <p:spTgt spid="22">
                                            <p:graphicEl>
                                              <a:chart seriesIdx="-4" categoryIdx="242" bldStep="category"/>
                                            </p:graphicEl>
                                          </p:spTgt>
                                        </p:tgtEl>
                                        <p:attrNameLst>
                                          <p:attrName>style.visibility</p:attrName>
                                        </p:attrNameLst>
                                      </p:cBhvr>
                                      <p:to>
                                        <p:strVal val="visible"/>
                                      </p:to>
                                    </p:set>
                                    <p:animEffect transition="in" filter="fade">
                                      <p:cBhvr>
                                        <p:cTn id="989" dur="100"/>
                                        <p:tgtEl>
                                          <p:spTgt spid="22">
                                            <p:graphicEl>
                                              <a:chart seriesIdx="-4" categoryIdx="242" bldStep="category"/>
                                            </p:graphicEl>
                                          </p:spTgt>
                                        </p:tgtEl>
                                      </p:cBhvr>
                                    </p:animEffect>
                                  </p:childTnLst>
                                </p:cTn>
                              </p:par>
                            </p:childTnLst>
                          </p:cTn>
                        </p:par>
                        <p:par>
                          <p:cTn id="990" fill="hold">
                            <p:stCondLst>
                              <p:cond delay="24300"/>
                            </p:stCondLst>
                            <p:childTnLst>
                              <p:par>
                                <p:cTn id="991" presetID="10" presetClass="entr" presetSubtype="0" fill="hold" grpId="0" nodeType="afterEffect">
                                  <p:stCondLst>
                                    <p:cond delay="0"/>
                                  </p:stCondLst>
                                  <p:childTnLst>
                                    <p:set>
                                      <p:cBhvr>
                                        <p:cTn id="992" dur="1" fill="hold">
                                          <p:stCondLst>
                                            <p:cond delay="0"/>
                                          </p:stCondLst>
                                        </p:cTn>
                                        <p:tgtEl>
                                          <p:spTgt spid="22">
                                            <p:graphicEl>
                                              <a:chart seriesIdx="-4" categoryIdx="243" bldStep="category"/>
                                            </p:graphicEl>
                                          </p:spTgt>
                                        </p:tgtEl>
                                        <p:attrNameLst>
                                          <p:attrName>style.visibility</p:attrName>
                                        </p:attrNameLst>
                                      </p:cBhvr>
                                      <p:to>
                                        <p:strVal val="visible"/>
                                      </p:to>
                                    </p:set>
                                    <p:animEffect transition="in" filter="fade">
                                      <p:cBhvr>
                                        <p:cTn id="993" dur="100"/>
                                        <p:tgtEl>
                                          <p:spTgt spid="22">
                                            <p:graphicEl>
                                              <a:chart seriesIdx="-4" categoryIdx="243" bldStep="category"/>
                                            </p:graphicEl>
                                          </p:spTgt>
                                        </p:tgtEl>
                                      </p:cBhvr>
                                    </p:animEffect>
                                  </p:childTnLst>
                                </p:cTn>
                              </p:par>
                            </p:childTnLst>
                          </p:cTn>
                        </p:par>
                        <p:par>
                          <p:cTn id="994" fill="hold">
                            <p:stCondLst>
                              <p:cond delay="24400"/>
                            </p:stCondLst>
                            <p:childTnLst>
                              <p:par>
                                <p:cTn id="995" presetID="10" presetClass="entr" presetSubtype="0" fill="hold" grpId="0" nodeType="afterEffect">
                                  <p:stCondLst>
                                    <p:cond delay="0"/>
                                  </p:stCondLst>
                                  <p:childTnLst>
                                    <p:set>
                                      <p:cBhvr>
                                        <p:cTn id="996" dur="1" fill="hold">
                                          <p:stCondLst>
                                            <p:cond delay="0"/>
                                          </p:stCondLst>
                                        </p:cTn>
                                        <p:tgtEl>
                                          <p:spTgt spid="22">
                                            <p:graphicEl>
                                              <a:chart seriesIdx="-4" categoryIdx="244" bldStep="category"/>
                                            </p:graphicEl>
                                          </p:spTgt>
                                        </p:tgtEl>
                                        <p:attrNameLst>
                                          <p:attrName>style.visibility</p:attrName>
                                        </p:attrNameLst>
                                      </p:cBhvr>
                                      <p:to>
                                        <p:strVal val="visible"/>
                                      </p:to>
                                    </p:set>
                                    <p:animEffect transition="in" filter="fade">
                                      <p:cBhvr>
                                        <p:cTn id="997" dur="100"/>
                                        <p:tgtEl>
                                          <p:spTgt spid="22">
                                            <p:graphicEl>
                                              <a:chart seriesIdx="-4" categoryIdx="244" bldStep="category"/>
                                            </p:graphicEl>
                                          </p:spTgt>
                                        </p:tgtEl>
                                      </p:cBhvr>
                                    </p:animEffect>
                                  </p:childTnLst>
                                </p:cTn>
                              </p:par>
                            </p:childTnLst>
                          </p:cTn>
                        </p:par>
                        <p:par>
                          <p:cTn id="998" fill="hold">
                            <p:stCondLst>
                              <p:cond delay="24500"/>
                            </p:stCondLst>
                            <p:childTnLst>
                              <p:par>
                                <p:cTn id="999" presetID="10" presetClass="entr" presetSubtype="0" fill="hold" grpId="0" nodeType="afterEffect">
                                  <p:stCondLst>
                                    <p:cond delay="0"/>
                                  </p:stCondLst>
                                  <p:childTnLst>
                                    <p:set>
                                      <p:cBhvr>
                                        <p:cTn id="1000" dur="1" fill="hold">
                                          <p:stCondLst>
                                            <p:cond delay="0"/>
                                          </p:stCondLst>
                                        </p:cTn>
                                        <p:tgtEl>
                                          <p:spTgt spid="22">
                                            <p:graphicEl>
                                              <a:chart seriesIdx="-4" categoryIdx="245" bldStep="category"/>
                                            </p:graphicEl>
                                          </p:spTgt>
                                        </p:tgtEl>
                                        <p:attrNameLst>
                                          <p:attrName>style.visibility</p:attrName>
                                        </p:attrNameLst>
                                      </p:cBhvr>
                                      <p:to>
                                        <p:strVal val="visible"/>
                                      </p:to>
                                    </p:set>
                                    <p:animEffect transition="in" filter="fade">
                                      <p:cBhvr>
                                        <p:cTn id="1001" dur="100"/>
                                        <p:tgtEl>
                                          <p:spTgt spid="22">
                                            <p:graphicEl>
                                              <a:chart seriesIdx="-4" categoryIdx="245" bldStep="category"/>
                                            </p:graphicEl>
                                          </p:spTgt>
                                        </p:tgtEl>
                                      </p:cBhvr>
                                    </p:animEffect>
                                  </p:childTnLst>
                                </p:cTn>
                              </p:par>
                            </p:childTnLst>
                          </p:cTn>
                        </p:par>
                        <p:par>
                          <p:cTn id="1002" fill="hold">
                            <p:stCondLst>
                              <p:cond delay="24600"/>
                            </p:stCondLst>
                            <p:childTnLst>
                              <p:par>
                                <p:cTn id="1003" presetID="10" presetClass="entr" presetSubtype="0" fill="hold" grpId="0" nodeType="afterEffect">
                                  <p:stCondLst>
                                    <p:cond delay="0"/>
                                  </p:stCondLst>
                                  <p:childTnLst>
                                    <p:set>
                                      <p:cBhvr>
                                        <p:cTn id="1004" dur="1" fill="hold">
                                          <p:stCondLst>
                                            <p:cond delay="0"/>
                                          </p:stCondLst>
                                        </p:cTn>
                                        <p:tgtEl>
                                          <p:spTgt spid="22">
                                            <p:graphicEl>
                                              <a:chart seriesIdx="-4" categoryIdx="246" bldStep="category"/>
                                            </p:graphicEl>
                                          </p:spTgt>
                                        </p:tgtEl>
                                        <p:attrNameLst>
                                          <p:attrName>style.visibility</p:attrName>
                                        </p:attrNameLst>
                                      </p:cBhvr>
                                      <p:to>
                                        <p:strVal val="visible"/>
                                      </p:to>
                                    </p:set>
                                    <p:animEffect transition="in" filter="fade">
                                      <p:cBhvr>
                                        <p:cTn id="1005" dur="100"/>
                                        <p:tgtEl>
                                          <p:spTgt spid="22">
                                            <p:graphicEl>
                                              <a:chart seriesIdx="-4" categoryIdx="246" bldStep="category"/>
                                            </p:graphicEl>
                                          </p:spTgt>
                                        </p:tgtEl>
                                      </p:cBhvr>
                                    </p:animEffect>
                                  </p:childTnLst>
                                </p:cTn>
                              </p:par>
                            </p:childTnLst>
                          </p:cTn>
                        </p:par>
                        <p:par>
                          <p:cTn id="1006" fill="hold">
                            <p:stCondLst>
                              <p:cond delay="24700"/>
                            </p:stCondLst>
                            <p:childTnLst>
                              <p:par>
                                <p:cTn id="1007" presetID="10" presetClass="entr" presetSubtype="0" fill="hold" grpId="0" nodeType="afterEffect">
                                  <p:stCondLst>
                                    <p:cond delay="0"/>
                                  </p:stCondLst>
                                  <p:childTnLst>
                                    <p:set>
                                      <p:cBhvr>
                                        <p:cTn id="1008" dur="1" fill="hold">
                                          <p:stCondLst>
                                            <p:cond delay="0"/>
                                          </p:stCondLst>
                                        </p:cTn>
                                        <p:tgtEl>
                                          <p:spTgt spid="22">
                                            <p:graphicEl>
                                              <a:chart seriesIdx="-4" categoryIdx="247" bldStep="category"/>
                                            </p:graphicEl>
                                          </p:spTgt>
                                        </p:tgtEl>
                                        <p:attrNameLst>
                                          <p:attrName>style.visibility</p:attrName>
                                        </p:attrNameLst>
                                      </p:cBhvr>
                                      <p:to>
                                        <p:strVal val="visible"/>
                                      </p:to>
                                    </p:set>
                                    <p:animEffect transition="in" filter="fade">
                                      <p:cBhvr>
                                        <p:cTn id="1009" dur="100"/>
                                        <p:tgtEl>
                                          <p:spTgt spid="22">
                                            <p:graphicEl>
                                              <a:chart seriesIdx="-4" categoryIdx="247" bldStep="category"/>
                                            </p:graphicEl>
                                          </p:spTgt>
                                        </p:tgtEl>
                                      </p:cBhvr>
                                    </p:animEffect>
                                  </p:childTnLst>
                                </p:cTn>
                              </p:par>
                            </p:childTnLst>
                          </p:cTn>
                        </p:par>
                        <p:par>
                          <p:cTn id="1010" fill="hold">
                            <p:stCondLst>
                              <p:cond delay="24800"/>
                            </p:stCondLst>
                            <p:childTnLst>
                              <p:par>
                                <p:cTn id="1011" presetID="10" presetClass="entr" presetSubtype="0" fill="hold" grpId="0" nodeType="afterEffect">
                                  <p:stCondLst>
                                    <p:cond delay="0"/>
                                  </p:stCondLst>
                                  <p:childTnLst>
                                    <p:set>
                                      <p:cBhvr>
                                        <p:cTn id="1012" dur="1" fill="hold">
                                          <p:stCondLst>
                                            <p:cond delay="0"/>
                                          </p:stCondLst>
                                        </p:cTn>
                                        <p:tgtEl>
                                          <p:spTgt spid="22">
                                            <p:graphicEl>
                                              <a:chart seriesIdx="-4" categoryIdx="248" bldStep="category"/>
                                            </p:graphicEl>
                                          </p:spTgt>
                                        </p:tgtEl>
                                        <p:attrNameLst>
                                          <p:attrName>style.visibility</p:attrName>
                                        </p:attrNameLst>
                                      </p:cBhvr>
                                      <p:to>
                                        <p:strVal val="visible"/>
                                      </p:to>
                                    </p:set>
                                    <p:animEffect transition="in" filter="fade">
                                      <p:cBhvr>
                                        <p:cTn id="1013" dur="100"/>
                                        <p:tgtEl>
                                          <p:spTgt spid="22">
                                            <p:graphicEl>
                                              <a:chart seriesIdx="-4" categoryIdx="248" bldStep="category"/>
                                            </p:graphicEl>
                                          </p:spTgt>
                                        </p:tgtEl>
                                      </p:cBhvr>
                                    </p:animEffect>
                                  </p:childTnLst>
                                </p:cTn>
                              </p:par>
                            </p:childTnLst>
                          </p:cTn>
                        </p:par>
                        <p:par>
                          <p:cTn id="1014" fill="hold">
                            <p:stCondLst>
                              <p:cond delay="24900"/>
                            </p:stCondLst>
                            <p:childTnLst>
                              <p:par>
                                <p:cTn id="1015" presetID="10" presetClass="entr" presetSubtype="0" fill="hold" grpId="0" nodeType="afterEffect">
                                  <p:stCondLst>
                                    <p:cond delay="0"/>
                                  </p:stCondLst>
                                  <p:childTnLst>
                                    <p:set>
                                      <p:cBhvr>
                                        <p:cTn id="1016" dur="1" fill="hold">
                                          <p:stCondLst>
                                            <p:cond delay="0"/>
                                          </p:stCondLst>
                                        </p:cTn>
                                        <p:tgtEl>
                                          <p:spTgt spid="22">
                                            <p:graphicEl>
                                              <a:chart seriesIdx="-4" categoryIdx="249" bldStep="category"/>
                                            </p:graphicEl>
                                          </p:spTgt>
                                        </p:tgtEl>
                                        <p:attrNameLst>
                                          <p:attrName>style.visibility</p:attrName>
                                        </p:attrNameLst>
                                      </p:cBhvr>
                                      <p:to>
                                        <p:strVal val="visible"/>
                                      </p:to>
                                    </p:set>
                                    <p:animEffect transition="in" filter="fade">
                                      <p:cBhvr>
                                        <p:cTn id="1017" dur="100"/>
                                        <p:tgtEl>
                                          <p:spTgt spid="22">
                                            <p:graphicEl>
                                              <a:chart seriesIdx="-4" categoryIdx="249" bldStep="category"/>
                                            </p:graphicEl>
                                          </p:spTgt>
                                        </p:tgtEl>
                                      </p:cBhvr>
                                    </p:animEffect>
                                  </p:childTnLst>
                                </p:cTn>
                              </p:par>
                            </p:childTnLst>
                          </p:cTn>
                        </p:par>
                        <p:par>
                          <p:cTn id="1018" fill="hold">
                            <p:stCondLst>
                              <p:cond delay="25000"/>
                            </p:stCondLst>
                            <p:childTnLst>
                              <p:par>
                                <p:cTn id="1019" presetID="10" presetClass="entr" presetSubtype="0" fill="hold" grpId="0" nodeType="afterEffect">
                                  <p:stCondLst>
                                    <p:cond delay="0"/>
                                  </p:stCondLst>
                                  <p:childTnLst>
                                    <p:set>
                                      <p:cBhvr>
                                        <p:cTn id="1020" dur="1" fill="hold">
                                          <p:stCondLst>
                                            <p:cond delay="0"/>
                                          </p:stCondLst>
                                        </p:cTn>
                                        <p:tgtEl>
                                          <p:spTgt spid="22">
                                            <p:graphicEl>
                                              <a:chart seriesIdx="-4" categoryIdx="250" bldStep="category"/>
                                            </p:graphicEl>
                                          </p:spTgt>
                                        </p:tgtEl>
                                        <p:attrNameLst>
                                          <p:attrName>style.visibility</p:attrName>
                                        </p:attrNameLst>
                                      </p:cBhvr>
                                      <p:to>
                                        <p:strVal val="visible"/>
                                      </p:to>
                                    </p:set>
                                    <p:animEffect transition="in" filter="fade">
                                      <p:cBhvr>
                                        <p:cTn id="1021" dur="100"/>
                                        <p:tgtEl>
                                          <p:spTgt spid="22">
                                            <p:graphicEl>
                                              <a:chart seriesIdx="-4" categoryIdx="250" bldStep="category"/>
                                            </p:graphicEl>
                                          </p:spTgt>
                                        </p:tgtEl>
                                      </p:cBhvr>
                                    </p:animEffect>
                                  </p:childTnLst>
                                </p:cTn>
                              </p:par>
                            </p:childTnLst>
                          </p:cTn>
                        </p:par>
                        <p:par>
                          <p:cTn id="1022" fill="hold">
                            <p:stCondLst>
                              <p:cond delay="25100"/>
                            </p:stCondLst>
                            <p:childTnLst>
                              <p:par>
                                <p:cTn id="1023" presetID="10" presetClass="entr" presetSubtype="0" fill="hold" grpId="0" nodeType="afterEffect">
                                  <p:stCondLst>
                                    <p:cond delay="0"/>
                                  </p:stCondLst>
                                  <p:childTnLst>
                                    <p:set>
                                      <p:cBhvr>
                                        <p:cTn id="1024" dur="1" fill="hold">
                                          <p:stCondLst>
                                            <p:cond delay="0"/>
                                          </p:stCondLst>
                                        </p:cTn>
                                        <p:tgtEl>
                                          <p:spTgt spid="22">
                                            <p:graphicEl>
                                              <a:chart seriesIdx="-4" categoryIdx="251" bldStep="category"/>
                                            </p:graphicEl>
                                          </p:spTgt>
                                        </p:tgtEl>
                                        <p:attrNameLst>
                                          <p:attrName>style.visibility</p:attrName>
                                        </p:attrNameLst>
                                      </p:cBhvr>
                                      <p:to>
                                        <p:strVal val="visible"/>
                                      </p:to>
                                    </p:set>
                                    <p:animEffect transition="in" filter="fade">
                                      <p:cBhvr>
                                        <p:cTn id="1025" dur="100"/>
                                        <p:tgtEl>
                                          <p:spTgt spid="22">
                                            <p:graphicEl>
                                              <a:chart seriesIdx="-4" categoryIdx="251" bldStep="category"/>
                                            </p:graphicEl>
                                          </p:spTgt>
                                        </p:tgtEl>
                                      </p:cBhvr>
                                    </p:animEffect>
                                  </p:childTnLst>
                                </p:cTn>
                              </p:par>
                            </p:childTnLst>
                          </p:cTn>
                        </p:par>
                        <p:par>
                          <p:cTn id="1026" fill="hold">
                            <p:stCondLst>
                              <p:cond delay="25200"/>
                            </p:stCondLst>
                            <p:childTnLst>
                              <p:par>
                                <p:cTn id="1027" presetID="10" presetClass="entr" presetSubtype="0" fill="hold" grpId="0" nodeType="afterEffect">
                                  <p:stCondLst>
                                    <p:cond delay="0"/>
                                  </p:stCondLst>
                                  <p:childTnLst>
                                    <p:set>
                                      <p:cBhvr>
                                        <p:cTn id="1028" dur="1" fill="hold">
                                          <p:stCondLst>
                                            <p:cond delay="0"/>
                                          </p:stCondLst>
                                        </p:cTn>
                                        <p:tgtEl>
                                          <p:spTgt spid="22">
                                            <p:graphicEl>
                                              <a:chart seriesIdx="-4" categoryIdx="252" bldStep="category"/>
                                            </p:graphicEl>
                                          </p:spTgt>
                                        </p:tgtEl>
                                        <p:attrNameLst>
                                          <p:attrName>style.visibility</p:attrName>
                                        </p:attrNameLst>
                                      </p:cBhvr>
                                      <p:to>
                                        <p:strVal val="visible"/>
                                      </p:to>
                                    </p:set>
                                    <p:animEffect transition="in" filter="fade">
                                      <p:cBhvr>
                                        <p:cTn id="1029" dur="100"/>
                                        <p:tgtEl>
                                          <p:spTgt spid="22">
                                            <p:graphicEl>
                                              <a:chart seriesIdx="-4" categoryIdx="252" bldStep="category"/>
                                            </p:graphicEl>
                                          </p:spTgt>
                                        </p:tgtEl>
                                      </p:cBhvr>
                                    </p:animEffect>
                                  </p:childTnLst>
                                </p:cTn>
                              </p:par>
                            </p:childTnLst>
                          </p:cTn>
                        </p:par>
                        <p:par>
                          <p:cTn id="1030" fill="hold">
                            <p:stCondLst>
                              <p:cond delay="25300"/>
                            </p:stCondLst>
                            <p:childTnLst>
                              <p:par>
                                <p:cTn id="1031" presetID="10" presetClass="entr" presetSubtype="0" fill="hold" grpId="0" nodeType="afterEffect">
                                  <p:stCondLst>
                                    <p:cond delay="0"/>
                                  </p:stCondLst>
                                  <p:childTnLst>
                                    <p:set>
                                      <p:cBhvr>
                                        <p:cTn id="1032" dur="1" fill="hold">
                                          <p:stCondLst>
                                            <p:cond delay="0"/>
                                          </p:stCondLst>
                                        </p:cTn>
                                        <p:tgtEl>
                                          <p:spTgt spid="22">
                                            <p:graphicEl>
                                              <a:chart seriesIdx="-4" categoryIdx="253" bldStep="category"/>
                                            </p:graphicEl>
                                          </p:spTgt>
                                        </p:tgtEl>
                                        <p:attrNameLst>
                                          <p:attrName>style.visibility</p:attrName>
                                        </p:attrNameLst>
                                      </p:cBhvr>
                                      <p:to>
                                        <p:strVal val="visible"/>
                                      </p:to>
                                    </p:set>
                                    <p:animEffect transition="in" filter="fade">
                                      <p:cBhvr>
                                        <p:cTn id="1033" dur="100"/>
                                        <p:tgtEl>
                                          <p:spTgt spid="22">
                                            <p:graphicEl>
                                              <a:chart seriesIdx="-4" categoryIdx="253" bldStep="category"/>
                                            </p:graphicEl>
                                          </p:spTgt>
                                        </p:tgtEl>
                                      </p:cBhvr>
                                    </p:animEffect>
                                  </p:childTnLst>
                                </p:cTn>
                              </p:par>
                            </p:childTnLst>
                          </p:cTn>
                        </p:par>
                        <p:par>
                          <p:cTn id="1034" fill="hold">
                            <p:stCondLst>
                              <p:cond delay="25400"/>
                            </p:stCondLst>
                            <p:childTnLst>
                              <p:par>
                                <p:cTn id="1035" presetID="10" presetClass="entr" presetSubtype="0" fill="hold" grpId="0" nodeType="afterEffect">
                                  <p:stCondLst>
                                    <p:cond delay="0"/>
                                  </p:stCondLst>
                                  <p:childTnLst>
                                    <p:set>
                                      <p:cBhvr>
                                        <p:cTn id="1036" dur="1" fill="hold">
                                          <p:stCondLst>
                                            <p:cond delay="0"/>
                                          </p:stCondLst>
                                        </p:cTn>
                                        <p:tgtEl>
                                          <p:spTgt spid="22">
                                            <p:graphicEl>
                                              <a:chart seriesIdx="-4" categoryIdx="254" bldStep="category"/>
                                            </p:graphicEl>
                                          </p:spTgt>
                                        </p:tgtEl>
                                        <p:attrNameLst>
                                          <p:attrName>style.visibility</p:attrName>
                                        </p:attrNameLst>
                                      </p:cBhvr>
                                      <p:to>
                                        <p:strVal val="visible"/>
                                      </p:to>
                                    </p:set>
                                    <p:animEffect transition="in" filter="fade">
                                      <p:cBhvr>
                                        <p:cTn id="1037" dur="100"/>
                                        <p:tgtEl>
                                          <p:spTgt spid="22">
                                            <p:graphicEl>
                                              <a:chart seriesIdx="-4" categoryIdx="254" bldStep="category"/>
                                            </p:graphicEl>
                                          </p:spTgt>
                                        </p:tgtEl>
                                      </p:cBhvr>
                                    </p:animEffect>
                                  </p:childTnLst>
                                </p:cTn>
                              </p:par>
                            </p:childTnLst>
                          </p:cTn>
                        </p:par>
                        <p:par>
                          <p:cTn id="1038" fill="hold">
                            <p:stCondLst>
                              <p:cond delay="25500"/>
                            </p:stCondLst>
                            <p:childTnLst>
                              <p:par>
                                <p:cTn id="1039" presetID="10" presetClass="entr" presetSubtype="0" fill="hold" grpId="0" nodeType="afterEffect">
                                  <p:stCondLst>
                                    <p:cond delay="0"/>
                                  </p:stCondLst>
                                  <p:childTnLst>
                                    <p:set>
                                      <p:cBhvr>
                                        <p:cTn id="1040" dur="1" fill="hold">
                                          <p:stCondLst>
                                            <p:cond delay="0"/>
                                          </p:stCondLst>
                                        </p:cTn>
                                        <p:tgtEl>
                                          <p:spTgt spid="22">
                                            <p:graphicEl>
                                              <a:chart seriesIdx="-4" categoryIdx="255" bldStep="category"/>
                                            </p:graphicEl>
                                          </p:spTgt>
                                        </p:tgtEl>
                                        <p:attrNameLst>
                                          <p:attrName>style.visibility</p:attrName>
                                        </p:attrNameLst>
                                      </p:cBhvr>
                                      <p:to>
                                        <p:strVal val="visible"/>
                                      </p:to>
                                    </p:set>
                                    <p:animEffect transition="in" filter="fade">
                                      <p:cBhvr>
                                        <p:cTn id="1041" dur="100"/>
                                        <p:tgtEl>
                                          <p:spTgt spid="22">
                                            <p:graphicEl>
                                              <a:chart seriesIdx="-4" categoryIdx="255" bldStep="category"/>
                                            </p:graphicEl>
                                          </p:spTgt>
                                        </p:tgtEl>
                                      </p:cBhvr>
                                    </p:animEffect>
                                  </p:childTnLst>
                                </p:cTn>
                              </p:par>
                            </p:childTnLst>
                          </p:cTn>
                        </p:par>
                        <p:par>
                          <p:cTn id="1042" fill="hold">
                            <p:stCondLst>
                              <p:cond delay="25600"/>
                            </p:stCondLst>
                            <p:childTnLst>
                              <p:par>
                                <p:cTn id="1043" presetID="10" presetClass="entr" presetSubtype="0" fill="hold" grpId="0" nodeType="afterEffect">
                                  <p:stCondLst>
                                    <p:cond delay="0"/>
                                  </p:stCondLst>
                                  <p:childTnLst>
                                    <p:set>
                                      <p:cBhvr>
                                        <p:cTn id="1044" dur="1" fill="hold">
                                          <p:stCondLst>
                                            <p:cond delay="0"/>
                                          </p:stCondLst>
                                        </p:cTn>
                                        <p:tgtEl>
                                          <p:spTgt spid="22">
                                            <p:graphicEl>
                                              <a:chart seriesIdx="-4" categoryIdx="256" bldStep="category"/>
                                            </p:graphicEl>
                                          </p:spTgt>
                                        </p:tgtEl>
                                        <p:attrNameLst>
                                          <p:attrName>style.visibility</p:attrName>
                                        </p:attrNameLst>
                                      </p:cBhvr>
                                      <p:to>
                                        <p:strVal val="visible"/>
                                      </p:to>
                                    </p:set>
                                    <p:animEffect transition="in" filter="fade">
                                      <p:cBhvr>
                                        <p:cTn id="1045" dur="100"/>
                                        <p:tgtEl>
                                          <p:spTgt spid="22">
                                            <p:graphicEl>
                                              <a:chart seriesIdx="-4" categoryIdx="256" bldStep="category"/>
                                            </p:graphicEl>
                                          </p:spTgt>
                                        </p:tgtEl>
                                      </p:cBhvr>
                                    </p:animEffect>
                                  </p:childTnLst>
                                </p:cTn>
                              </p:par>
                            </p:childTnLst>
                          </p:cTn>
                        </p:par>
                        <p:par>
                          <p:cTn id="1046" fill="hold">
                            <p:stCondLst>
                              <p:cond delay="25700"/>
                            </p:stCondLst>
                            <p:childTnLst>
                              <p:par>
                                <p:cTn id="1047" presetID="10" presetClass="entr" presetSubtype="0" fill="hold" grpId="0" nodeType="afterEffect">
                                  <p:stCondLst>
                                    <p:cond delay="0"/>
                                  </p:stCondLst>
                                  <p:childTnLst>
                                    <p:set>
                                      <p:cBhvr>
                                        <p:cTn id="1048" dur="1" fill="hold">
                                          <p:stCondLst>
                                            <p:cond delay="0"/>
                                          </p:stCondLst>
                                        </p:cTn>
                                        <p:tgtEl>
                                          <p:spTgt spid="22">
                                            <p:graphicEl>
                                              <a:chart seriesIdx="-4" categoryIdx="257" bldStep="category"/>
                                            </p:graphicEl>
                                          </p:spTgt>
                                        </p:tgtEl>
                                        <p:attrNameLst>
                                          <p:attrName>style.visibility</p:attrName>
                                        </p:attrNameLst>
                                      </p:cBhvr>
                                      <p:to>
                                        <p:strVal val="visible"/>
                                      </p:to>
                                    </p:set>
                                    <p:animEffect transition="in" filter="fade">
                                      <p:cBhvr>
                                        <p:cTn id="1049" dur="100"/>
                                        <p:tgtEl>
                                          <p:spTgt spid="22">
                                            <p:graphicEl>
                                              <a:chart seriesIdx="-4" categoryIdx="257" bldStep="category"/>
                                            </p:graphicEl>
                                          </p:spTgt>
                                        </p:tgtEl>
                                      </p:cBhvr>
                                    </p:animEffect>
                                  </p:childTnLst>
                                </p:cTn>
                              </p:par>
                            </p:childTnLst>
                          </p:cTn>
                        </p:par>
                        <p:par>
                          <p:cTn id="1050" fill="hold">
                            <p:stCondLst>
                              <p:cond delay="25800"/>
                            </p:stCondLst>
                            <p:childTnLst>
                              <p:par>
                                <p:cTn id="1051" presetID="10" presetClass="entr" presetSubtype="0" fill="hold" grpId="0" nodeType="afterEffect">
                                  <p:stCondLst>
                                    <p:cond delay="0"/>
                                  </p:stCondLst>
                                  <p:childTnLst>
                                    <p:set>
                                      <p:cBhvr>
                                        <p:cTn id="1052" dur="1" fill="hold">
                                          <p:stCondLst>
                                            <p:cond delay="0"/>
                                          </p:stCondLst>
                                        </p:cTn>
                                        <p:tgtEl>
                                          <p:spTgt spid="22">
                                            <p:graphicEl>
                                              <a:chart seriesIdx="-4" categoryIdx="258" bldStep="category"/>
                                            </p:graphicEl>
                                          </p:spTgt>
                                        </p:tgtEl>
                                        <p:attrNameLst>
                                          <p:attrName>style.visibility</p:attrName>
                                        </p:attrNameLst>
                                      </p:cBhvr>
                                      <p:to>
                                        <p:strVal val="visible"/>
                                      </p:to>
                                    </p:set>
                                    <p:animEffect transition="in" filter="fade">
                                      <p:cBhvr>
                                        <p:cTn id="1053" dur="100"/>
                                        <p:tgtEl>
                                          <p:spTgt spid="22">
                                            <p:graphicEl>
                                              <a:chart seriesIdx="-4" categoryIdx="258" bldStep="category"/>
                                            </p:graphicEl>
                                          </p:spTgt>
                                        </p:tgtEl>
                                      </p:cBhvr>
                                    </p:animEffect>
                                  </p:childTnLst>
                                </p:cTn>
                              </p:par>
                            </p:childTnLst>
                          </p:cTn>
                        </p:par>
                        <p:par>
                          <p:cTn id="1054" fill="hold">
                            <p:stCondLst>
                              <p:cond delay="25900"/>
                            </p:stCondLst>
                            <p:childTnLst>
                              <p:par>
                                <p:cTn id="1055" presetID="10" presetClass="entr" presetSubtype="0" fill="hold" grpId="0" nodeType="afterEffect">
                                  <p:stCondLst>
                                    <p:cond delay="0"/>
                                  </p:stCondLst>
                                  <p:childTnLst>
                                    <p:set>
                                      <p:cBhvr>
                                        <p:cTn id="1056" dur="1" fill="hold">
                                          <p:stCondLst>
                                            <p:cond delay="0"/>
                                          </p:stCondLst>
                                        </p:cTn>
                                        <p:tgtEl>
                                          <p:spTgt spid="22">
                                            <p:graphicEl>
                                              <a:chart seriesIdx="-4" categoryIdx="259" bldStep="category"/>
                                            </p:graphicEl>
                                          </p:spTgt>
                                        </p:tgtEl>
                                        <p:attrNameLst>
                                          <p:attrName>style.visibility</p:attrName>
                                        </p:attrNameLst>
                                      </p:cBhvr>
                                      <p:to>
                                        <p:strVal val="visible"/>
                                      </p:to>
                                    </p:set>
                                    <p:animEffect transition="in" filter="fade">
                                      <p:cBhvr>
                                        <p:cTn id="1057" dur="100"/>
                                        <p:tgtEl>
                                          <p:spTgt spid="22">
                                            <p:graphicEl>
                                              <a:chart seriesIdx="-4" categoryIdx="259" bldStep="category"/>
                                            </p:graphicEl>
                                          </p:spTgt>
                                        </p:tgtEl>
                                      </p:cBhvr>
                                    </p:animEffect>
                                  </p:childTnLst>
                                </p:cTn>
                              </p:par>
                            </p:childTnLst>
                          </p:cTn>
                        </p:par>
                        <p:par>
                          <p:cTn id="1058" fill="hold">
                            <p:stCondLst>
                              <p:cond delay="26000"/>
                            </p:stCondLst>
                            <p:childTnLst>
                              <p:par>
                                <p:cTn id="1059" presetID="10" presetClass="entr" presetSubtype="0" fill="hold" grpId="0" nodeType="afterEffect">
                                  <p:stCondLst>
                                    <p:cond delay="0"/>
                                  </p:stCondLst>
                                  <p:childTnLst>
                                    <p:set>
                                      <p:cBhvr>
                                        <p:cTn id="1060" dur="1" fill="hold">
                                          <p:stCondLst>
                                            <p:cond delay="0"/>
                                          </p:stCondLst>
                                        </p:cTn>
                                        <p:tgtEl>
                                          <p:spTgt spid="22">
                                            <p:graphicEl>
                                              <a:chart seriesIdx="-4" categoryIdx="260" bldStep="category"/>
                                            </p:graphicEl>
                                          </p:spTgt>
                                        </p:tgtEl>
                                        <p:attrNameLst>
                                          <p:attrName>style.visibility</p:attrName>
                                        </p:attrNameLst>
                                      </p:cBhvr>
                                      <p:to>
                                        <p:strVal val="visible"/>
                                      </p:to>
                                    </p:set>
                                    <p:animEffect transition="in" filter="fade">
                                      <p:cBhvr>
                                        <p:cTn id="1061" dur="100"/>
                                        <p:tgtEl>
                                          <p:spTgt spid="22">
                                            <p:graphicEl>
                                              <a:chart seriesIdx="-4" categoryIdx="260" bldStep="category"/>
                                            </p:graphicEl>
                                          </p:spTgt>
                                        </p:tgtEl>
                                      </p:cBhvr>
                                    </p:animEffect>
                                  </p:childTnLst>
                                </p:cTn>
                              </p:par>
                            </p:childTnLst>
                          </p:cTn>
                        </p:par>
                        <p:par>
                          <p:cTn id="1062" fill="hold">
                            <p:stCondLst>
                              <p:cond delay="26100"/>
                            </p:stCondLst>
                            <p:childTnLst>
                              <p:par>
                                <p:cTn id="1063" presetID="10" presetClass="entr" presetSubtype="0" fill="hold" grpId="0" nodeType="afterEffect">
                                  <p:stCondLst>
                                    <p:cond delay="0"/>
                                  </p:stCondLst>
                                  <p:childTnLst>
                                    <p:set>
                                      <p:cBhvr>
                                        <p:cTn id="1064" dur="1" fill="hold">
                                          <p:stCondLst>
                                            <p:cond delay="0"/>
                                          </p:stCondLst>
                                        </p:cTn>
                                        <p:tgtEl>
                                          <p:spTgt spid="22">
                                            <p:graphicEl>
                                              <a:chart seriesIdx="-4" categoryIdx="261" bldStep="category"/>
                                            </p:graphicEl>
                                          </p:spTgt>
                                        </p:tgtEl>
                                        <p:attrNameLst>
                                          <p:attrName>style.visibility</p:attrName>
                                        </p:attrNameLst>
                                      </p:cBhvr>
                                      <p:to>
                                        <p:strVal val="visible"/>
                                      </p:to>
                                    </p:set>
                                    <p:animEffect transition="in" filter="fade">
                                      <p:cBhvr>
                                        <p:cTn id="1065" dur="100"/>
                                        <p:tgtEl>
                                          <p:spTgt spid="22">
                                            <p:graphicEl>
                                              <a:chart seriesIdx="-4" categoryIdx="261" bldStep="category"/>
                                            </p:graphicEl>
                                          </p:spTgt>
                                        </p:tgtEl>
                                      </p:cBhvr>
                                    </p:animEffect>
                                  </p:childTnLst>
                                </p:cTn>
                              </p:par>
                            </p:childTnLst>
                          </p:cTn>
                        </p:par>
                        <p:par>
                          <p:cTn id="1066" fill="hold">
                            <p:stCondLst>
                              <p:cond delay="26200"/>
                            </p:stCondLst>
                            <p:childTnLst>
                              <p:par>
                                <p:cTn id="1067" presetID="10" presetClass="entr" presetSubtype="0" fill="hold" grpId="0" nodeType="afterEffect">
                                  <p:stCondLst>
                                    <p:cond delay="0"/>
                                  </p:stCondLst>
                                  <p:childTnLst>
                                    <p:set>
                                      <p:cBhvr>
                                        <p:cTn id="1068" dur="1" fill="hold">
                                          <p:stCondLst>
                                            <p:cond delay="0"/>
                                          </p:stCondLst>
                                        </p:cTn>
                                        <p:tgtEl>
                                          <p:spTgt spid="22">
                                            <p:graphicEl>
                                              <a:chart seriesIdx="-4" categoryIdx="262" bldStep="category"/>
                                            </p:graphicEl>
                                          </p:spTgt>
                                        </p:tgtEl>
                                        <p:attrNameLst>
                                          <p:attrName>style.visibility</p:attrName>
                                        </p:attrNameLst>
                                      </p:cBhvr>
                                      <p:to>
                                        <p:strVal val="visible"/>
                                      </p:to>
                                    </p:set>
                                    <p:animEffect transition="in" filter="fade">
                                      <p:cBhvr>
                                        <p:cTn id="1069" dur="100"/>
                                        <p:tgtEl>
                                          <p:spTgt spid="22">
                                            <p:graphicEl>
                                              <a:chart seriesIdx="-4" categoryIdx="262" bldStep="category"/>
                                            </p:graphicEl>
                                          </p:spTgt>
                                        </p:tgtEl>
                                      </p:cBhvr>
                                    </p:animEffect>
                                  </p:childTnLst>
                                </p:cTn>
                              </p:par>
                            </p:childTnLst>
                          </p:cTn>
                        </p:par>
                        <p:par>
                          <p:cTn id="1070" fill="hold">
                            <p:stCondLst>
                              <p:cond delay="26300"/>
                            </p:stCondLst>
                            <p:childTnLst>
                              <p:par>
                                <p:cTn id="1071" presetID="10" presetClass="entr" presetSubtype="0" fill="hold" grpId="0" nodeType="afterEffect">
                                  <p:stCondLst>
                                    <p:cond delay="0"/>
                                  </p:stCondLst>
                                  <p:childTnLst>
                                    <p:set>
                                      <p:cBhvr>
                                        <p:cTn id="1072" dur="1" fill="hold">
                                          <p:stCondLst>
                                            <p:cond delay="0"/>
                                          </p:stCondLst>
                                        </p:cTn>
                                        <p:tgtEl>
                                          <p:spTgt spid="22">
                                            <p:graphicEl>
                                              <a:chart seriesIdx="-4" categoryIdx="263" bldStep="category"/>
                                            </p:graphicEl>
                                          </p:spTgt>
                                        </p:tgtEl>
                                        <p:attrNameLst>
                                          <p:attrName>style.visibility</p:attrName>
                                        </p:attrNameLst>
                                      </p:cBhvr>
                                      <p:to>
                                        <p:strVal val="visible"/>
                                      </p:to>
                                    </p:set>
                                    <p:animEffect transition="in" filter="fade">
                                      <p:cBhvr>
                                        <p:cTn id="1073" dur="100"/>
                                        <p:tgtEl>
                                          <p:spTgt spid="22">
                                            <p:graphicEl>
                                              <a:chart seriesIdx="-4" categoryIdx="263" bldStep="category"/>
                                            </p:graphicEl>
                                          </p:spTgt>
                                        </p:tgtEl>
                                      </p:cBhvr>
                                    </p:animEffect>
                                  </p:childTnLst>
                                </p:cTn>
                              </p:par>
                            </p:childTnLst>
                          </p:cTn>
                        </p:par>
                        <p:par>
                          <p:cTn id="1074" fill="hold">
                            <p:stCondLst>
                              <p:cond delay="26400"/>
                            </p:stCondLst>
                            <p:childTnLst>
                              <p:par>
                                <p:cTn id="1075" presetID="10" presetClass="entr" presetSubtype="0" fill="hold" grpId="0" nodeType="afterEffect">
                                  <p:stCondLst>
                                    <p:cond delay="0"/>
                                  </p:stCondLst>
                                  <p:childTnLst>
                                    <p:set>
                                      <p:cBhvr>
                                        <p:cTn id="1076" dur="1" fill="hold">
                                          <p:stCondLst>
                                            <p:cond delay="0"/>
                                          </p:stCondLst>
                                        </p:cTn>
                                        <p:tgtEl>
                                          <p:spTgt spid="22">
                                            <p:graphicEl>
                                              <a:chart seriesIdx="-4" categoryIdx="264" bldStep="category"/>
                                            </p:graphicEl>
                                          </p:spTgt>
                                        </p:tgtEl>
                                        <p:attrNameLst>
                                          <p:attrName>style.visibility</p:attrName>
                                        </p:attrNameLst>
                                      </p:cBhvr>
                                      <p:to>
                                        <p:strVal val="visible"/>
                                      </p:to>
                                    </p:set>
                                    <p:animEffect transition="in" filter="fade">
                                      <p:cBhvr>
                                        <p:cTn id="1077" dur="100"/>
                                        <p:tgtEl>
                                          <p:spTgt spid="22">
                                            <p:graphicEl>
                                              <a:chart seriesIdx="-4" categoryIdx="264" bldStep="category"/>
                                            </p:graphicEl>
                                          </p:spTgt>
                                        </p:tgtEl>
                                      </p:cBhvr>
                                    </p:animEffect>
                                  </p:childTnLst>
                                </p:cTn>
                              </p:par>
                            </p:childTnLst>
                          </p:cTn>
                        </p:par>
                        <p:par>
                          <p:cTn id="1078" fill="hold">
                            <p:stCondLst>
                              <p:cond delay="26500"/>
                            </p:stCondLst>
                            <p:childTnLst>
                              <p:par>
                                <p:cTn id="1079" presetID="10" presetClass="entr" presetSubtype="0" fill="hold" grpId="0" nodeType="afterEffect">
                                  <p:stCondLst>
                                    <p:cond delay="0"/>
                                  </p:stCondLst>
                                  <p:childTnLst>
                                    <p:set>
                                      <p:cBhvr>
                                        <p:cTn id="1080" dur="1" fill="hold">
                                          <p:stCondLst>
                                            <p:cond delay="0"/>
                                          </p:stCondLst>
                                        </p:cTn>
                                        <p:tgtEl>
                                          <p:spTgt spid="22">
                                            <p:graphicEl>
                                              <a:chart seriesIdx="-4" categoryIdx="265" bldStep="category"/>
                                            </p:graphicEl>
                                          </p:spTgt>
                                        </p:tgtEl>
                                        <p:attrNameLst>
                                          <p:attrName>style.visibility</p:attrName>
                                        </p:attrNameLst>
                                      </p:cBhvr>
                                      <p:to>
                                        <p:strVal val="visible"/>
                                      </p:to>
                                    </p:set>
                                    <p:animEffect transition="in" filter="fade">
                                      <p:cBhvr>
                                        <p:cTn id="1081" dur="100"/>
                                        <p:tgtEl>
                                          <p:spTgt spid="22">
                                            <p:graphicEl>
                                              <a:chart seriesIdx="-4" categoryIdx="265" bldStep="category"/>
                                            </p:graphicEl>
                                          </p:spTgt>
                                        </p:tgtEl>
                                      </p:cBhvr>
                                    </p:animEffect>
                                  </p:childTnLst>
                                </p:cTn>
                              </p:par>
                            </p:childTnLst>
                          </p:cTn>
                        </p:par>
                        <p:par>
                          <p:cTn id="1082" fill="hold">
                            <p:stCondLst>
                              <p:cond delay="26600"/>
                            </p:stCondLst>
                            <p:childTnLst>
                              <p:par>
                                <p:cTn id="1083" presetID="10" presetClass="entr" presetSubtype="0" fill="hold" grpId="0" nodeType="afterEffect">
                                  <p:stCondLst>
                                    <p:cond delay="0"/>
                                  </p:stCondLst>
                                  <p:childTnLst>
                                    <p:set>
                                      <p:cBhvr>
                                        <p:cTn id="1084" dur="1" fill="hold">
                                          <p:stCondLst>
                                            <p:cond delay="0"/>
                                          </p:stCondLst>
                                        </p:cTn>
                                        <p:tgtEl>
                                          <p:spTgt spid="22">
                                            <p:graphicEl>
                                              <a:chart seriesIdx="-4" categoryIdx="266" bldStep="category"/>
                                            </p:graphicEl>
                                          </p:spTgt>
                                        </p:tgtEl>
                                        <p:attrNameLst>
                                          <p:attrName>style.visibility</p:attrName>
                                        </p:attrNameLst>
                                      </p:cBhvr>
                                      <p:to>
                                        <p:strVal val="visible"/>
                                      </p:to>
                                    </p:set>
                                    <p:animEffect transition="in" filter="fade">
                                      <p:cBhvr>
                                        <p:cTn id="1085" dur="100"/>
                                        <p:tgtEl>
                                          <p:spTgt spid="22">
                                            <p:graphicEl>
                                              <a:chart seriesIdx="-4" categoryIdx="266" bldStep="category"/>
                                            </p:graphicEl>
                                          </p:spTgt>
                                        </p:tgtEl>
                                      </p:cBhvr>
                                    </p:animEffect>
                                  </p:childTnLst>
                                </p:cTn>
                              </p:par>
                            </p:childTnLst>
                          </p:cTn>
                        </p:par>
                        <p:par>
                          <p:cTn id="1086" fill="hold">
                            <p:stCondLst>
                              <p:cond delay="26700"/>
                            </p:stCondLst>
                            <p:childTnLst>
                              <p:par>
                                <p:cTn id="1087" presetID="10" presetClass="entr" presetSubtype="0" fill="hold" grpId="0" nodeType="afterEffect">
                                  <p:stCondLst>
                                    <p:cond delay="0"/>
                                  </p:stCondLst>
                                  <p:childTnLst>
                                    <p:set>
                                      <p:cBhvr>
                                        <p:cTn id="1088" dur="1" fill="hold">
                                          <p:stCondLst>
                                            <p:cond delay="0"/>
                                          </p:stCondLst>
                                        </p:cTn>
                                        <p:tgtEl>
                                          <p:spTgt spid="22">
                                            <p:graphicEl>
                                              <a:chart seriesIdx="-4" categoryIdx="267" bldStep="category"/>
                                            </p:graphicEl>
                                          </p:spTgt>
                                        </p:tgtEl>
                                        <p:attrNameLst>
                                          <p:attrName>style.visibility</p:attrName>
                                        </p:attrNameLst>
                                      </p:cBhvr>
                                      <p:to>
                                        <p:strVal val="visible"/>
                                      </p:to>
                                    </p:set>
                                    <p:animEffect transition="in" filter="fade">
                                      <p:cBhvr>
                                        <p:cTn id="1089" dur="100"/>
                                        <p:tgtEl>
                                          <p:spTgt spid="22">
                                            <p:graphicEl>
                                              <a:chart seriesIdx="-4" categoryIdx="267" bldStep="category"/>
                                            </p:graphicEl>
                                          </p:spTgt>
                                        </p:tgtEl>
                                      </p:cBhvr>
                                    </p:animEffect>
                                  </p:childTnLst>
                                </p:cTn>
                              </p:par>
                            </p:childTnLst>
                          </p:cTn>
                        </p:par>
                        <p:par>
                          <p:cTn id="1090" fill="hold">
                            <p:stCondLst>
                              <p:cond delay="26800"/>
                            </p:stCondLst>
                            <p:childTnLst>
                              <p:par>
                                <p:cTn id="1091" presetID="10" presetClass="entr" presetSubtype="0" fill="hold" grpId="0" nodeType="afterEffect">
                                  <p:stCondLst>
                                    <p:cond delay="0"/>
                                  </p:stCondLst>
                                  <p:childTnLst>
                                    <p:set>
                                      <p:cBhvr>
                                        <p:cTn id="1092" dur="1" fill="hold">
                                          <p:stCondLst>
                                            <p:cond delay="0"/>
                                          </p:stCondLst>
                                        </p:cTn>
                                        <p:tgtEl>
                                          <p:spTgt spid="22">
                                            <p:graphicEl>
                                              <a:chart seriesIdx="-4" categoryIdx="268" bldStep="category"/>
                                            </p:graphicEl>
                                          </p:spTgt>
                                        </p:tgtEl>
                                        <p:attrNameLst>
                                          <p:attrName>style.visibility</p:attrName>
                                        </p:attrNameLst>
                                      </p:cBhvr>
                                      <p:to>
                                        <p:strVal val="visible"/>
                                      </p:to>
                                    </p:set>
                                    <p:animEffect transition="in" filter="fade">
                                      <p:cBhvr>
                                        <p:cTn id="1093" dur="100"/>
                                        <p:tgtEl>
                                          <p:spTgt spid="22">
                                            <p:graphicEl>
                                              <a:chart seriesIdx="-4" categoryIdx="268" bldStep="category"/>
                                            </p:graphicEl>
                                          </p:spTgt>
                                        </p:tgtEl>
                                      </p:cBhvr>
                                    </p:animEffect>
                                  </p:childTnLst>
                                </p:cTn>
                              </p:par>
                            </p:childTnLst>
                          </p:cTn>
                        </p:par>
                        <p:par>
                          <p:cTn id="1094" fill="hold">
                            <p:stCondLst>
                              <p:cond delay="26900"/>
                            </p:stCondLst>
                            <p:childTnLst>
                              <p:par>
                                <p:cTn id="1095" presetID="10" presetClass="entr" presetSubtype="0" fill="hold" grpId="0" nodeType="afterEffect">
                                  <p:stCondLst>
                                    <p:cond delay="0"/>
                                  </p:stCondLst>
                                  <p:childTnLst>
                                    <p:set>
                                      <p:cBhvr>
                                        <p:cTn id="1096" dur="1" fill="hold">
                                          <p:stCondLst>
                                            <p:cond delay="0"/>
                                          </p:stCondLst>
                                        </p:cTn>
                                        <p:tgtEl>
                                          <p:spTgt spid="22">
                                            <p:graphicEl>
                                              <a:chart seriesIdx="-4" categoryIdx="269" bldStep="category"/>
                                            </p:graphicEl>
                                          </p:spTgt>
                                        </p:tgtEl>
                                        <p:attrNameLst>
                                          <p:attrName>style.visibility</p:attrName>
                                        </p:attrNameLst>
                                      </p:cBhvr>
                                      <p:to>
                                        <p:strVal val="visible"/>
                                      </p:to>
                                    </p:set>
                                    <p:animEffect transition="in" filter="fade">
                                      <p:cBhvr>
                                        <p:cTn id="1097" dur="100"/>
                                        <p:tgtEl>
                                          <p:spTgt spid="22">
                                            <p:graphicEl>
                                              <a:chart seriesIdx="-4" categoryIdx="269" bldStep="category"/>
                                            </p:graphicEl>
                                          </p:spTgt>
                                        </p:tgtEl>
                                      </p:cBhvr>
                                    </p:animEffect>
                                  </p:childTnLst>
                                </p:cTn>
                              </p:par>
                            </p:childTnLst>
                          </p:cTn>
                        </p:par>
                        <p:par>
                          <p:cTn id="1098" fill="hold">
                            <p:stCondLst>
                              <p:cond delay="27000"/>
                            </p:stCondLst>
                            <p:childTnLst>
                              <p:par>
                                <p:cTn id="1099" presetID="10" presetClass="entr" presetSubtype="0" fill="hold" grpId="0" nodeType="afterEffect">
                                  <p:stCondLst>
                                    <p:cond delay="0"/>
                                  </p:stCondLst>
                                  <p:childTnLst>
                                    <p:set>
                                      <p:cBhvr>
                                        <p:cTn id="1100" dur="1" fill="hold">
                                          <p:stCondLst>
                                            <p:cond delay="0"/>
                                          </p:stCondLst>
                                        </p:cTn>
                                        <p:tgtEl>
                                          <p:spTgt spid="22">
                                            <p:graphicEl>
                                              <a:chart seriesIdx="-4" categoryIdx="270" bldStep="category"/>
                                            </p:graphicEl>
                                          </p:spTgt>
                                        </p:tgtEl>
                                        <p:attrNameLst>
                                          <p:attrName>style.visibility</p:attrName>
                                        </p:attrNameLst>
                                      </p:cBhvr>
                                      <p:to>
                                        <p:strVal val="visible"/>
                                      </p:to>
                                    </p:set>
                                    <p:animEffect transition="in" filter="fade">
                                      <p:cBhvr>
                                        <p:cTn id="1101" dur="100"/>
                                        <p:tgtEl>
                                          <p:spTgt spid="22">
                                            <p:graphicEl>
                                              <a:chart seriesIdx="-4" categoryIdx="270" bldStep="category"/>
                                            </p:graphicEl>
                                          </p:spTgt>
                                        </p:tgtEl>
                                      </p:cBhvr>
                                    </p:animEffect>
                                  </p:childTnLst>
                                </p:cTn>
                              </p:par>
                            </p:childTnLst>
                          </p:cTn>
                        </p:par>
                        <p:par>
                          <p:cTn id="1102" fill="hold">
                            <p:stCondLst>
                              <p:cond delay="27100"/>
                            </p:stCondLst>
                            <p:childTnLst>
                              <p:par>
                                <p:cTn id="1103" presetID="10" presetClass="entr" presetSubtype="0" fill="hold" grpId="0" nodeType="afterEffect">
                                  <p:stCondLst>
                                    <p:cond delay="0"/>
                                  </p:stCondLst>
                                  <p:childTnLst>
                                    <p:set>
                                      <p:cBhvr>
                                        <p:cTn id="1104" dur="1" fill="hold">
                                          <p:stCondLst>
                                            <p:cond delay="0"/>
                                          </p:stCondLst>
                                        </p:cTn>
                                        <p:tgtEl>
                                          <p:spTgt spid="22">
                                            <p:graphicEl>
                                              <a:chart seriesIdx="-4" categoryIdx="271" bldStep="category"/>
                                            </p:graphicEl>
                                          </p:spTgt>
                                        </p:tgtEl>
                                        <p:attrNameLst>
                                          <p:attrName>style.visibility</p:attrName>
                                        </p:attrNameLst>
                                      </p:cBhvr>
                                      <p:to>
                                        <p:strVal val="visible"/>
                                      </p:to>
                                    </p:set>
                                    <p:animEffect transition="in" filter="fade">
                                      <p:cBhvr>
                                        <p:cTn id="1105" dur="100"/>
                                        <p:tgtEl>
                                          <p:spTgt spid="22">
                                            <p:graphicEl>
                                              <a:chart seriesIdx="-4" categoryIdx="271" bldStep="category"/>
                                            </p:graphicEl>
                                          </p:spTgt>
                                        </p:tgtEl>
                                      </p:cBhvr>
                                    </p:animEffect>
                                  </p:childTnLst>
                                </p:cTn>
                              </p:par>
                            </p:childTnLst>
                          </p:cTn>
                        </p:par>
                        <p:par>
                          <p:cTn id="1106" fill="hold">
                            <p:stCondLst>
                              <p:cond delay="27200"/>
                            </p:stCondLst>
                            <p:childTnLst>
                              <p:par>
                                <p:cTn id="1107" presetID="10" presetClass="entr" presetSubtype="0" fill="hold" grpId="0" nodeType="afterEffect">
                                  <p:stCondLst>
                                    <p:cond delay="0"/>
                                  </p:stCondLst>
                                  <p:childTnLst>
                                    <p:set>
                                      <p:cBhvr>
                                        <p:cTn id="1108" dur="1" fill="hold">
                                          <p:stCondLst>
                                            <p:cond delay="0"/>
                                          </p:stCondLst>
                                        </p:cTn>
                                        <p:tgtEl>
                                          <p:spTgt spid="22">
                                            <p:graphicEl>
                                              <a:chart seriesIdx="-4" categoryIdx="272" bldStep="category"/>
                                            </p:graphicEl>
                                          </p:spTgt>
                                        </p:tgtEl>
                                        <p:attrNameLst>
                                          <p:attrName>style.visibility</p:attrName>
                                        </p:attrNameLst>
                                      </p:cBhvr>
                                      <p:to>
                                        <p:strVal val="visible"/>
                                      </p:to>
                                    </p:set>
                                    <p:animEffect transition="in" filter="fade">
                                      <p:cBhvr>
                                        <p:cTn id="1109" dur="100"/>
                                        <p:tgtEl>
                                          <p:spTgt spid="22">
                                            <p:graphicEl>
                                              <a:chart seriesIdx="-4" categoryIdx="272" bldStep="category"/>
                                            </p:graphicEl>
                                          </p:spTgt>
                                        </p:tgtEl>
                                      </p:cBhvr>
                                    </p:animEffect>
                                  </p:childTnLst>
                                </p:cTn>
                              </p:par>
                            </p:childTnLst>
                          </p:cTn>
                        </p:par>
                        <p:par>
                          <p:cTn id="1110" fill="hold">
                            <p:stCondLst>
                              <p:cond delay="27300"/>
                            </p:stCondLst>
                            <p:childTnLst>
                              <p:par>
                                <p:cTn id="1111" presetID="10" presetClass="entr" presetSubtype="0" fill="hold" grpId="0" nodeType="afterEffect">
                                  <p:stCondLst>
                                    <p:cond delay="0"/>
                                  </p:stCondLst>
                                  <p:childTnLst>
                                    <p:set>
                                      <p:cBhvr>
                                        <p:cTn id="1112" dur="1" fill="hold">
                                          <p:stCondLst>
                                            <p:cond delay="0"/>
                                          </p:stCondLst>
                                        </p:cTn>
                                        <p:tgtEl>
                                          <p:spTgt spid="22">
                                            <p:graphicEl>
                                              <a:chart seriesIdx="-4" categoryIdx="273" bldStep="category"/>
                                            </p:graphicEl>
                                          </p:spTgt>
                                        </p:tgtEl>
                                        <p:attrNameLst>
                                          <p:attrName>style.visibility</p:attrName>
                                        </p:attrNameLst>
                                      </p:cBhvr>
                                      <p:to>
                                        <p:strVal val="visible"/>
                                      </p:to>
                                    </p:set>
                                    <p:animEffect transition="in" filter="fade">
                                      <p:cBhvr>
                                        <p:cTn id="1113" dur="100"/>
                                        <p:tgtEl>
                                          <p:spTgt spid="22">
                                            <p:graphicEl>
                                              <a:chart seriesIdx="-4" categoryIdx="273" bldStep="category"/>
                                            </p:graphicEl>
                                          </p:spTgt>
                                        </p:tgtEl>
                                      </p:cBhvr>
                                    </p:animEffect>
                                  </p:childTnLst>
                                </p:cTn>
                              </p:par>
                            </p:childTnLst>
                          </p:cTn>
                        </p:par>
                        <p:par>
                          <p:cTn id="1114" fill="hold">
                            <p:stCondLst>
                              <p:cond delay="27400"/>
                            </p:stCondLst>
                            <p:childTnLst>
                              <p:par>
                                <p:cTn id="1115" presetID="10" presetClass="entr" presetSubtype="0" fill="hold" grpId="0" nodeType="afterEffect">
                                  <p:stCondLst>
                                    <p:cond delay="0"/>
                                  </p:stCondLst>
                                  <p:childTnLst>
                                    <p:set>
                                      <p:cBhvr>
                                        <p:cTn id="1116" dur="1" fill="hold">
                                          <p:stCondLst>
                                            <p:cond delay="0"/>
                                          </p:stCondLst>
                                        </p:cTn>
                                        <p:tgtEl>
                                          <p:spTgt spid="22">
                                            <p:graphicEl>
                                              <a:chart seriesIdx="-4" categoryIdx="274" bldStep="category"/>
                                            </p:graphicEl>
                                          </p:spTgt>
                                        </p:tgtEl>
                                        <p:attrNameLst>
                                          <p:attrName>style.visibility</p:attrName>
                                        </p:attrNameLst>
                                      </p:cBhvr>
                                      <p:to>
                                        <p:strVal val="visible"/>
                                      </p:to>
                                    </p:set>
                                    <p:animEffect transition="in" filter="fade">
                                      <p:cBhvr>
                                        <p:cTn id="1117" dur="100"/>
                                        <p:tgtEl>
                                          <p:spTgt spid="22">
                                            <p:graphicEl>
                                              <a:chart seriesIdx="-4" categoryIdx="274" bldStep="category"/>
                                            </p:graphicEl>
                                          </p:spTgt>
                                        </p:tgtEl>
                                      </p:cBhvr>
                                    </p:animEffect>
                                  </p:childTnLst>
                                </p:cTn>
                              </p:par>
                            </p:childTnLst>
                          </p:cTn>
                        </p:par>
                        <p:par>
                          <p:cTn id="1118" fill="hold">
                            <p:stCondLst>
                              <p:cond delay="27500"/>
                            </p:stCondLst>
                            <p:childTnLst>
                              <p:par>
                                <p:cTn id="1119" presetID="10" presetClass="entr" presetSubtype="0" fill="hold" grpId="0" nodeType="afterEffect">
                                  <p:stCondLst>
                                    <p:cond delay="0"/>
                                  </p:stCondLst>
                                  <p:childTnLst>
                                    <p:set>
                                      <p:cBhvr>
                                        <p:cTn id="1120" dur="1" fill="hold">
                                          <p:stCondLst>
                                            <p:cond delay="0"/>
                                          </p:stCondLst>
                                        </p:cTn>
                                        <p:tgtEl>
                                          <p:spTgt spid="22">
                                            <p:graphicEl>
                                              <a:chart seriesIdx="-4" categoryIdx="275" bldStep="category"/>
                                            </p:graphicEl>
                                          </p:spTgt>
                                        </p:tgtEl>
                                        <p:attrNameLst>
                                          <p:attrName>style.visibility</p:attrName>
                                        </p:attrNameLst>
                                      </p:cBhvr>
                                      <p:to>
                                        <p:strVal val="visible"/>
                                      </p:to>
                                    </p:set>
                                    <p:animEffect transition="in" filter="fade">
                                      <p:cBhvr>
                                        <p:cTn id="1121" dur="100"/>
                                        <p:tgtEl>
                                          <p:spTgt spid="22">
                                            <p:graphicEl>
                                              <a:chart seriesIdx="-4" categoryIdx="275" bldStep="category"/>
                                            </p:graphicEl>
                                          </p:spTgt>
                                        </p:tgtEl>
                                      </p:cBhvr>
                                    </p:animEffect>
                                  </p:childTnLst>
                                </p:cTn>
                              </p:par>
                            </p:childTnLst>
                          </p:cTn>
                        </p:par>
                        <p:par>
                          <p:cTn id="1122" fill="hold">
                            <p:stCondLst>
                              <p:cond delay="27600"/>
                            </p:stCondLst>
                            <p:childTnLst>
                              <p:par>
                                <p:cTn id="1123" presetID="10" presetClass="entr" presetSubtype="0" fill="hold" grpId="0" nodeType="afterEffect">
                                  <p:stCondLst>
                                    <p:cond delay="0"/>
                                  </p:stCondLst>
                                  <p:childTnLst>
                                    <p:set>
                                      <p:cBhvr>
                                        <p:cTn id="1124" dur="1" fill="hold">
                                          <p:stCondLst>
                                            <p:cond delay="0"/>
                                          </p:stCondLst>
                                        </p:cTn>
                                        <p:tgtEl>
                                          <p:spTgt spid="22">
                                            <p:graphicEl>
                                              <a:chart seriesIdx="-4" categoryIdx="276" bldStep="category"/>
                                            </p:graphicEl>
                                          </p:spTgt>
                                        </p:tgtEl>
                                        <p:attrNameLst>
                                          <p:attrName>style.visibility</p:attrName>
                                        </p:attrNameLst>
                                      </p:cBhvr>
                                      <p:to>
                                        <p:strVal val="visible"/>
                                      </p:to>
                                    </p:set>
                                    <p:animEffect transition="in" filter="fade">
                                      <p:cBhvr>
                                        <p:cTn id="1125" dur="100"/>
                                        <p:tgtEl>
                                          <p:spTgt spid="22">
                                            <p:graphicEl>
                                              <a:chart seriesIdx="-4" categoryIdx="276" bldStep="category"/>
                                            </p:graphicEl>
                                          </p:spTgt>
                                        </p:tgtEl>
                                      </p:cBhvr>
                                    </p:animEffect>
                                  </p:childTnLst>
                                </p:cTn>
                              </p:par>
                            </p:childTnLst>
                          </p:cTn>
                        </p:par>
                        <p:par>
                          <p:cTn id="1126" fill="hold">
                            <p:stCondLst>
                              <p:cond delay="27700"/>
                            </p:stCondLst>
                            <p:childTnLst>
                              <p:par>
                                <p:cTn id="1127" presetID="10" presetClass="entr" presetSubtype="0" fill="hold" grpId="0" nodeType="afterEffect">
                                  <p:stCondLst>
                                    <p:cond delay="0"/>
                                  </p:stCondLst>
                                  <p:childTnLst>
                                    <p:set>
                                      <p:cBhvr>
                                        <p:cTn id="1128" dur="1" fill="hold">
                                          <p:stCondLst>
                                            <p:cond delay="0"/>
                                          </p:stCondLst>
                                        </p:cTn>
                                        <p:tgtEl>
                                          <p:spTgt spid="22">
                                            <p:graphicEl>
                                              <a:chart seriesIdx="-4" categoryIdx="277" bldStep="category"/>
                                            </p:graphicEl>
                                          </p:spTgt>
                                        </p:tgtEl>
                                        <p:attrNameLst>
                                          <p:attrName>style.visibility</p:attrName>
                                        </p:attrNameLst>
                                      </p:cBhvr>
                                      <p:to>
                                        <p:strVal val="visible"/>
                                      </p:to>
                                    </p:set>
                                    <p:animEffect transition="in" filter="fade">
                                      <p:cBhvr>
                                        <p:cTn id="1129" dur="100"/>
                                        <p:tgtEl>
                                          <p:spTgt spid="22">
                                            <p:graphicEl>
                                              <a:chart seriesIdx="-4" categoryIdx="277" bldStep="category"/>
                                            </p:graphicEl>
                                          </p:spTgt>
                                        </p:tgtEl>
                                      </p:cBhvr>
                                    </p:animEffect>
                                  </p:childTnLst>
                                </p:cTn>
                              </p:par>
                            </p:childTnLst>
                          </p:cTn>
                        </p:par>
                        <p:par>
                          <p:cTn id="1130" fill="hold">
                            <p:stCondLst>
                              <p:cond delay="27800"/>
                            </p:stCondLst>
                            <p:childTnLst>
                              <p:par>
                                <p:cTn id="1131" presetID="10" presetClass="entr" presetSubtype="0" fill="hold" grpId="0" nodeType="afterEffect">
                                  <p:stCondLst>
                                    <p:cond delay="0"/>
                                  </p:stCondLst>
                                  <p:childTnLst>
                                    <p:set>
                                      <p:cBhvr>
                                        <p:cTn id="1132" dur="1" fill="hold">
                                          <p:stCondLst>
                                            <p:cond delay="0"/>
                                          </p:stCondLst>
                                        </p:cTn>
                                        <p:tgtEl>
                                          <p:spTgt spid="22">
                                            <p:graphicEl>
                                              <a:chart seriesIdx="-4" categoryIdx="278" bldStep="category"/>
                                            </p:graphicEl>
                                          </p:spTgt>
                                        </p:tgtEl>
                                        <p:attrNameLst>
                                          <p:attrName>style.visibility</p:attrName>
                                        </p:attrNameLst>
                                      </p:cBhvr>
                                      <p:to>
                                        <p:strVal val="visible"/>
                                      </p:to>
                                    </p:set>
                                    <p:animEffect transition="in" filter="fade">
                                      <p:cBhvr>
                                        <p:cTn id="1133" dur="100"/>
                                        <p:tgtEl>
                                          <p:spTgt spid="22">
                                            <p:graphicEl>
                                              <a:chart seriesIdx="-4" categoryIdx="278" bldStep="category"/>
                                            </p:graphicEl>
                                          </p:spTgt>
                                        </p:tgtEl>
                                      </p:cBhvr>
                                    </p:animEffect>
                                  </p:childTnLst>
                                </p:cTn>
                              </p:par>
                            </p:childTnLst>
                          </p:cTn>
                        </p:par>
                        <p:par>
                          <p:cTn id="1134" fill="hold">
                            <p:stCondLst>
                              <p:cond delay="27900"/>
                            </p:stCondLst>
                            <p:childTnLst>
                              <p:par>
                                <p:cTn id="1135" presetID="10" presetClass="entr" presetSubtype="0" fill="hold" grpId="0" nodeType="afterEffect">
                                  <p:stCondLst>
                                    <p:cond delay="0"/>
                                  </p:stCondLst>
                                  <p:childTnLst>
                                    <p:set>
                                      <p:cBhvr>
                                        <p:cTn id="1136" dur="1" fill="hold">
                                          <p:stCondLst>
                                            <p:cond delay="0"/>
                                          </p:stCondLst>
                                        </p:cTn>
                                        <p:tgtEl>
                                          <p:spTgt spid="22">
                                            <p:graphicEl>
                                              <a:chart seriesIdx="-4" categoryIdx="279" bldStep="category"/>
                                            </p:graphicEl>
                                          </p:spTgt>
                                        </p:tgtEl>
                                        <p:attrNameLst>
                                          <p:attrName>style.visibility</p:attrName>
                                        </p:attrNameLst>
                                      </p:cBhvr>
                                      <p:to>
                                        <p:strVal val="visible"/>
                                      </p:to>
                                    </p:set>
                                    <p:animEffect transition="in" filter="fade">
                                      <p:cBhvr>
                                        <p:cTn id="1137" dur="100"/>
                                        <p:tgtEl>
                                          <p:spTgt spid="22">
                                            <p:graphicEl>
                                              <a:chart seriesIdx="-4" categoryIdx="279" bldStep="category"/>
                                            </p:graphicEl>
                                          </p:spTgt>
                                        </p:tgtEl>
                                      </p:cBhvr>
                                    </p:animEffect>
                                  </p:childTnLst>
                                </p:cTn>
                              </p:par>
                            </p:childTnLst>
                          </p:cTn>
                        </p:par>
                        <p:par>
                          <p:cTn id="1138" fill="hold">
                            <p:stCondLst>
                              <p:cond delay="28000"/>
                            </p:stCondLst>
                            <p:childTnLst>
                              <p:par>
                                <p:cTn id="1139" presetID="10" presetClass="entr" presetSubtype="0" fill="hold" grpId="0" nodeType="afterEffect">
                                  <p:stCondLst>
                                    <p:cond delay="0"/>
                                  </p:stCondLst>
                                  <p:childTnLst>
                                    <p:set>
                                      <p:cBhvr>
                                        <p:cTn id="1140" dur="1" fill="hold">
                                          <p:stCondLst>
                                            <p:cond delay="0"/>
                                          </p:stCondLst>
                                        </p:cTn>
                                        <p:tgtEl>
                                          <p:spTgt spid="22">
                                            <p:graphicEl>
                                              <a:chart seriesIdx="-4" categoryIdx="280" bldStep="category"/>
                                            </p:graphicEl>
                                          </p:spTgt>
                                        </p:tgtEl>
                                        <p:attrNameLst>
                                          <p:attrName>style.visibility</p:attrName>
                                        </p:attrNameLst>
                                      </p:cBhvr>
                                      <p:to>
                                        <p:strVal val="visible"/>
                                      </p:to>
                                    </p:set>
                                    <p:animEffect transition="in" filter="fade">
                                      <p:cBhvr>
                                        <p:cTn id="1141" dur="100"/>
                                        <p:tgtEl>
                                          <p:spTgt spid="22">
                                            <p:graphicEl>
                                              <a:chart seriesIdx="-4" categoryIdx="280" bldStep="category"/>
                                            </p:graphicEl>
                                          </p:spTgt>
                                        </p:tgtEl>
                                      </p:cBhvr>
                                    </p:animEffect>
                                  </p:childTnLst>
                                </p:cTn>
                              </p:par>
                            </p:childTnLst>
                          </p:cTn>
                        </p:par>
                        <p:par>
                          <p:cTn id="1142" fill="hold">
                            <p:stCondLst>
                              <p:cond delay="28100"/>
                            </p:stCondLst>
                            <p:childTnLst>
                              <p:par>
                                <p:cTn id="1143" presetID="10" presetClass="entr" presetSubtype="0" fill="hold" grpId="0" nodeType="afterEffect">
                                  <p:stCondLst>
                                    <p:cond delay="0"/>
                                  </p:stCondLst>
                                  <p:childTnLst>
                                    <p:set>
                                      <p:cBhvr>
                                        <p:cTn id="1144" dur="1" fill="hold">
                                          <p:stCondLst>
                                            <p:cond delay="0"/>
                                          </p:stCondLst>
                                        </p:cTn>
                                        <p:tgtEl>
                                          <p:spTgt spid="22">
                                            <p:graphicEl>
                                              <a:chart seriesIdx="-4" categoryIdx="281" bldStep="category"/>
                                            </p:graphicEl>
                                          </p:spTgt>
                                        </p:tgtEl>
                                        <p:attrNameLst>
                                          <p:attrName>style.visibility</p:attrName>
                                        </p:attrNameLst>
                                      </p:cBhvr>
                                      <p:to>
                                        <p:strVal val="visible"/>
                                      </p:to>
                                    </p:set>
                                    <p:animEffect transition="in" filter="fade">
                                      <p:cBhvr>
                                        <p:cTn id="1145" dur="100"/>
                                        <p:tgtEl>
                                          <p:spTgt spid="22">
                                            <p:graphicEl>
                                              <a:chart seriesIdx="-4" categoryIdx="281" bldStep="category"/>
                                            </p:graphicEl>
                                          </p:spTgt>
                                        </p:tgtEl>
                                      </p:cBhvr>
                                    </p:animEffect>
                                  </p:childTnLst>
                                </p:cTn>
                              </p:par>
                            </p:childTnLst>
                          </p:cTn>
                        </p:par>
                        <p:par>
                          <p:cTn id="1146" fill="hold">
                            <p:stCondLst>
                              <p:cond delay="28200"/>
                            </p:stCondLst>
                            <p:childTnLst>
                              <p:par>
                                <p:cTn id="1147" presetID="10" presetClass="entr" presetSubtype="0" fill="hold" grpId="0" nodeType="afterEffect">
                                  <p:stCondLst>
                                    <p:cond delay="0"/>
                                  </p:stCondLst>
                                  <p:childTnLst>
                                    <p:set>
                                      <p:cBhvr>
                                        <p:cTn id="1148" dur="1" fill="hold">
                                          <p:stCondLst>
                                            <p:cond delay="0"/>
                                          </p:stCondLst>
                                        </p:cTn>
                                        <p:tgtEl>
                                          <p:spTgt spid="22">
                                            <p:graphicEl>
                                              <a:chart seriesIdx="-4" categoryIdx="282" bldStep="category"/>
                                            </p:graphicEl>
                                          </p:spTgt>
                                        </p:tgtEl>
                                        <p:attrNameLst>
                                          <p:attrName>style.visibility</p:attrName>
                                        </p:attrNameLst>
                                      </p:cBhvr>
                                      <p:to>
                                        <p:strVal val="visible"/>
                                      </p:to>
                                    </p:set>
                                    <p:animEffect transition="in" filter="fade">
                                      <p:cBhvr>
                                        <p:cTn id="1149" dur="100"/>
                                        <p:tgtEl>
                                          <p:spTgt spid="22">
                                            <p:graphicEl>
                                              <a:chart seriesIdx="-4" categoryIdx="282" bldStep="category"/>
                                            </p:graphicEl>
                                          </p:spTgt>
                                        </p:tgtEl>
                                      </p:cBhvr>
                                    </p:animEffect>
                                  </p:childTnLst>
                                </p:cTn>
                              </p:par>
                            </p:childTnLst>
                          </p:cTn>
                        </p:par>
                        <p:par>
                          <p:cTn id="1150" fill="hold">
                            <p:stCondLst>
                              <p:cond delay="28300"/>
                            </p:stCondLst>
                            <p:childTnLst>
                              <p:par>
                                <p:cTn id="1151" presetID="10" presetClass="entr" presetSubtype="0" fill="hold" grpId="0" nodeType="afterEffect">
                                  <p:stCondLst>
                                    <p:cond delay="0"/>
                                  </p:stCondLst>
                                  <p:childTnLst>
                                    <p:set>
                                      <p:cBhvr>
                                        <p:cTn id="1152" dur="1" fill="hold">
                                          <p:stCondLst>
                                            <p:cond delay="0"/>
                                          </p:stCondLst>
                                        </p:cTn>
                                        <p:tgtEl>
                                          <p:spTgt spid="22">
                                            <p:graphicEl>
                                              <a:chart seriesIdx="-4" categoryIdx="283" bldStep="category"/>
                                            </p:graphicEl>
                                          </p:spTgt>
                                        </p:tgtEl>
                                        <p:attrNameLst>
                                          <p:attrName>style.visibility</p:attrName>
                                        </p:attrNameLst>
                                      </p:cBhvr>
                                      <p:to>
                                        <p:strVal val="visible"/>
                                      </p:to>
                                    </p:set>
                                    <p:animEffect transition="in" filter="fade">
                                      <p:cBhvr>
                                        <p:cTn id="1153" dur="100"/>
                                        <p:tgtEl>
                                          <p:spTgt spid="22">
                                            <p:graphicEl>
                                              <a:chart seriesIdx="-4" categoryIdx="283" bldStep="category"/>
                                            </p:graphicEl>
                                          </p:spTgt>
                                        </p:tgtEl>
                                      </p:cBhvr>
                                    </p:animEffect>
                                  </p:childTnLst>
                                </p:cTn>
                              </p:par>
                            </p:childTnLst>
                          </p:cTn>
                        </p:par>
                        <p:par>
                          <p:cTn id="1154" fill="hold">
                            <p:stCondLst>
                              <p:cond delay="28400"/>
                            </p:stCondLst>
                            <p:childTnLst>
                              <p:par>
                                <p:cTn id="1155" presetID="10" presetClass="entr" presetSubtype="0" fill="hold" grpId="0" nodeType="afterEffect">
                                  <p:stCondLst>
                                    <p:cond delay="0"/>
                                  </p:stCondLst>
                                  <p:childTnLst>
                                    <p:set>
                                      <p:cBhvr>
                                        <p:cTn id="1156" dur="1" fill="hold">
                                          <p:stCondLst>
                                            <p:cond delay="0"/>
                                          </p:stCondLst>
                                        </p:cTn>
                                        <p:tgtEl>
                                          <p:spTgt spid="22">
                                            <p:graphicEl>
                                              <a:chart seriesIdx="-4" categoryIdx="284" bldStep="category"/>
                                            </p:graphicEl>
                                          </p:spTgt>
                                        </p:tgtEl>
                                        <p:attrNameLst>
                                          <p:attrName>style.visibility</p:attrName>
                                        </p:attrNameLst>
                                      </p:cBhvr>
                                      <p:to>
                                        <p:strVal val="visible"/>
                                      </p:to>
                                    </p:set>
                                    <p:animEffect transition="in" filter="fade">
                                      <p:cBhvr>
                                        <p:cTn id="1157" dur="100"/>
                                        <p:tgtEl>
                                          <p:spTgt spid="22">
                                            <p:graphicEl>
                                              <a:chart seriesIdx="-4" categoryIdx="284" bldStep="category"/>
                                            </p:graphicEl>
                                          </p:spTgt>
                                        </p:tgtEl>
                                      </p:cBhvr>
                                    </p:animEffect>
                                  </p:childTnLst>
                                </p:cTn>
                              </p:par>
                            </p:childTnLst>
                          </p:cTn>
                        </p:par>
                        <p:par>
                          <p:cTn id="1158" fill="hold">
                            <p:stCondLst>
                              <p:cond delay="28500"/>
                            </p:stCondLst>
                            <p:childTnLst>
                              <p:par>
                                <p:cTn id="1159" presetID="10" presetClass="entr" presetSubtype="0" fill="hold" grpId="0" nodeType="afterEffect">
                                  <p:stCondLst>
                                    <p:cond delay="0"/>
                                  </p:stCondLst>
                                  <p:childTnLst>
                                    <p:set>
                                      <p:cBhvr>
                                        <p:cTn id="1160" dur="1" fill="hold">
                                          <p:stCondLst>
                                            <p:cond delay="0"/>
                                          </p:stCondLst>
                                        </p:cTn>
                                        <p:tgtEl>
                                          <p:spTgt spid="22">
                                            <p:graphicEl>
                                              <a:chart seriesIdx="-4" categoryIdx="285" bldStep="category"/>
                                            </p:graphicEl>
                                          </p:spTgt>
                                        </p:tgtEl>
                                        <p:attrNameLst>
                                          <p:attrName>style.visibility</p:attrName>
                                        </p:attrNameLst>
                                      </p:cBhvr>
                                      <p:to>
                                        <p:strVal val="visible"/>
                                      </p:to>
                                    </p:set>
                                    <p:animEffect transition="in" filter="fade">
                                      <p:cBhvr>
                                        <p:cTn id="1161" dur="100"/>
                                        <p:tgtEl>
                                          <p:spTgt spid="22">
                                            <p:graphicEl>
                                              <a:chart seriesIdx="-4" categoryIdx="285" bldStep="category"/>
                                            </p:graphicEl>
                                          </p:spTgt>
                                        </p:tgtEl>
                                      </p:cBhvr>
                                    </p:animEffect>
                                  </p:childTnLst>
                                </p:cTn>
                              </p:par>
                            </p:childTnLst>
                          </p:cTn>
                        </p:par>
                        <p:par>
                          <p:cTn id="1162" fill="hold">
                            <p:stCondLst>
                              <p:cond delay="28600"/>
                            </p:stCondLst>
                            <p:childTnLst>
                              <p:par>
                                <p:cTn id="1163" presetID="10" presetClass="entr" presetSubtype="0" fill="hold" grpId="0" nodeType="afterEffect">
                                  <p:stCondLst>
                                    <p:cond delay="0"/>
                                  </p:stCondLst>
                                  <p:childTnLst>
                                    <p:set>
                                      <p:cBhvr>
                                        <p:cTn id="1164" dur="1" fill="hold">
                                          <p:stCondLst>
                                            <p:cond delay="0"/>
                                          </p:stCondLst>
                                        </p:cTn>
                                        <p:tgtEl>
                                          <p:spTgt spid="22">
                                            <p:graphicEl>
                                              <a:chart seriesIdx="-4" categoryIdx="286" bldStep="category"/>
                                            </p:graphicEl>
                                          </p:spTgt>
                                        </p:tgtEl>
                                        <p:attrNameLst>
                                          <p:attrName>style.visibility</p:attrName>
                                        </p:attrNameLst>
                                      </p:cBhvr>
                                      <p:to>
                                        <p:strVal val="visible"/>
                                      </p:to>
                                    </p:set>
                                    <p:animEffect transition="in" filter="fade">
                                      <p:cBhvr>
                                        <p:cTn id="1165" dur="100"/>
                                        <p:tgtEl>
                                          <p:spTgt spid="22">
                                            <p:graphicEl>
                                              <a:chart seriesIdx="-4" categoryIdx="286" bldStep="category"/>
                                            </p:graphicEl>
                                          </p:spTgt>
                                        </p:tgtEl>
                                      </p:cBhvr>
                                    </p:animEffect>
                                  </p:childTnLst>
                                </p:cTn>
                              </p:par>
                            </p:childTnLst>
                          </p:cTn>
                        </p:par>
                        <p:par>
                          <p:cTn id="1166" fill="hold">
                            <p:stCondLst>
                              <p:cond delay="28700"/>
                            </p:stCondLst>
                            <p:childTnLst>
                              <p:par>
                                <p:cTn id="1167" presetID="10" presetClass="entr" presetSubtype="0" fill="hold" grpId="0" nodeType="afterEffect">
                                  <p:stCondLst>
                                    <p:cond delay="0"/>
                                  </p:stCondLst>
                                  <p:childTnLst>
                                    <p:set>
                                      <p:cBhvr>
                                        <p:cTn id="1168" dur="1" fill="hold">
                                          <p:stCondLst>
                                            <p:cond delay="0"/>
                                          </p:stCondLst>
                                        </p:cTn>
                                        <p:tgtEl>
                                          <p:spTgt spid="22">
                                            <p:graphicEl>
                                              <a:chart seriesIdx="-4" categoryIdx="287" bldStep="category"/>
                                            </p:graphicEl>
                                          </p:spTgt>
                                        </p:tgtEl>
                                        <p:attrNameLst>
                                          <p:attrName>style.visibility</p:attrName>
                                        </p:attrNameLst>
                                      </p:cBhvr>
                                      <p:to>
                                        <p:strVal val="visible"/>
                                      </p:to>
                                    </p:set>
                                    <p:animEffect transition="in" filter="fade">
                                      <p:cBhvr>
                                        <p:cTn id="1169" dur="100"/>
                                        <p:tgtEl>
                                          <p:spTgt spid="22">
                                            <p:graphicEl>
                                              <a:chart seriesIdx="-4" categoryIdx="287" bldStep="category"/>
                                            </p:graphicEl>
                                          </p:spTgt>
                                        </p:tgtEl>
                                      </p:cBhvr>
                                    </p:animEffect>
                                  </p:childTnLst>
                                </p:cTn>
                              </p:par>
                            </p:childTnLst>
                          </p:cTn>
                        </p:par>
                        <p:par>
                          <p:cTn id="1170" fill="hold">
                            <p:stCondLst>
                              <p:cond delay="28800"/>
                            </p:stCondLst>
                            <p:childTnLst>
                              <p:par>
                                <p:cTn id="1171" presetID="10" presetClass="entr" presetSubtype="0" fill="hold" grpId="0" nodeType="afterEffect">
                                  <p:stCondLst>
                                    <p:cond delay="0"/>
                                  </p:stCondLst>
                                  <p:childTnLst>
                                    <p:set>
                                      <p:cBhvr>
                                        <p:cTn id="1172" dur="1" fill="hold">
                                          <p:stCondLst>
                                            <p:cond delay="0"/>
                                          </p:stCondLst>
                                        </p:cTn>
                                        <p:tgtEl>
                                          <p:spTgt spid="22">
                                            <p:graphicEl>
                                              <a:chart seriesIdx="-4" categoryIdx="288" bldStep="category"/>
                                            </p:graphicEl>
                                          </p:spTgt>
                                        </p:tgtEl>
                                        <p:attrNameLst>
                                          <p:attrName>style.visibility</p:attrName>
                                        </p:attrNameLst>
                                      </p:cBhvr>
                                      <p:to>
                                        <p:strVal val="visible"/>
                                      </p:to>
                                    </p:set>
                                    <p:animEffect transition="in" filter="fade">
                                      <p:cBhvr>
                                        <p:cTn id="1173" dur="100"/>
                                        <p:tgtEl>
                                          <p:spTgt spid="22">
                                            <p:graphicEl>
                                              <a:chart seriesIdx="-4" categoryIdx="288" bldStep="category"/>
                                            </p:graphicEl>
                                          </p:spTgt>
                                        </p:tgtEl>
                                      </p:cBhvr>
                                    </p:animEffect>
                                  </p:childTnLst>
                                </p:cTn>
                              </p:par>
                            </p:childTnLst>
                          </p:cTn>
                        </p:par>
                        <p:par>
                          <p:cTn id="1174" fill="hold">
                            <p:stCondLst>
                              <p:cond delay="28900"/>
                            </p:stCondLst>
                            <p:childTnLst>
                              <p:par>
                                <p:cTn id="1175" presetID="10" presetClass="entr" presetSubtype="0" fill="hold" grpId="0" nodeType="afterEffect">
                                  <p:stCondLst>
                                    <p:cond delay="0"/>
                                  </p:stCondLst>
                                  <p:childTnLst>
                                    <p:set>
                                      <p:cBhvr>
                                        <p:cTn id="1176" dur="1" fill="hold">
                                          <p:stCondLst>
                                            <p:cond delay="0"/>
                                          </p:stCondLst>
                                        </p:cTn>
                                        <p:tgtEl>
                                          <p:spTgt spid="22">
                                            <p:graphicEl>
                                              <a:chart seriesIdx="-4" categoryIdx="289" bldStep="category"/>
                                            </p:graphicEl>
                                          </p:spTgt>
                                        </p:tgtEl>
                                        <p:attrNameLst>
                                          <p:attrName>style.visibility</p:attrName>
                                        </p:attrNameLst>
                                      </p:cBhvr>
                                      <p:to>
                                        <p:strVal val="visible"/>
                                      </p:to>
                                    </p:set>
                                    <p:animEffect transition="in" filter="fade">
                                      <p:cBhvr>
                                        <p:cTn id="1177" dur="100"/>
                                        <p:tgtEl>
                                          <p:spTgt spid="22">
                                            <p:graphicEl>
                                              <a:chart seriesIdx="-4" categoryIdx="289" bldStep="category"/>
                                            </p:graphicEl>
                                          </p:spTgt>
                                        </p:tgtEl>
                                      </p:cBhvr>
                                    </p:animEffect>
                                  </p:childTnLst>
                                </p:cTn>
                              </p:par>
                            </p:childTnLst>
                          </p:cTn>
                        </p:par>
                        <p:par>
                          <p:cTn id="1178" fill="hold">
                            <p:stCondLst>
                              <p:cond delay="29000"/>
                            </p:stCondLst>
                            <p:childTnLst>
                              <p:par>
                                <p:cTn id="1179" presetID="10" presetClass="entr" presetSubtype="0" fill="hold" grpId="0" nodeType="afterEffect">
                                  <p:stCondLst>
                                    <p:cond delay="0"/>
                                  </p:stCondLst>
                                  <p:childTnLst>
                                    <p:set>
                                      <p:cBhvr>
                                        <p:cTn id="1180" dur="1" fill="hold">
                                          <p:stCondLst>
                                            <p:cond delay="0"/>
                                          </p:stCondLst>
                                        </p:cTn>
                                        <p:tgtEl>
                                          <p:spTgt spid="22">
                                            <p:graphicEl>
                                              <a:chart seriesIdx="-4" categoryIdx="290" bldStep="category"/>
                                            </p:graphicEl>
                                          </p:spTgt>
                                        </p:tgtEl>
                                        <p:attrNameLst>
                                          <p:attrName>style.visibility</p:attrName>
                                        </p:attrNameLst>
                                      </p:cBhvr>
                                      <p:to>
                                        <p:strVal val="visible"/>
                                      </p:to>
                                    </p:set>
                                    <p:animEffect transition="in" filter="fade">
                                      <p:cBhvr>
                                        <p:cTn id="1181" dur="100"/>
                                        <p:tgtEl>
                                          <p:spTgt spid="22">
                                            <p:graphicEl>
                                              <a:chart seriesIdx="-4" categoryIdx="290" bldStep="category"/>
                                            </p:graphicEl>
                                          </p:spTgt>
                                        </p:tgtEl>
                                      </p:cBhvr>
                                    </p:animEffect>
                                  </p:childTnLst>
                                </p:cTn>
                              </p:par>
                            </p:childTnLst>
                          </p:cTn>
                        </p:par>
                        <p:par>
                          <p:cTn id="1182" fill="hold">
                            <p:stCondLst>
                              <p:cond delay="29100"/>
                            </p:stCondLst>
                            <p:childTnLst>
                              <p:par>
                                <p:cTn id="1183" presetID="10" presetClass="entr" presetSubtype="0" fill="hold" grpId="0" nodeType="afterEffect">
                                  <p:stCondLst>
                                    <p:cond delay="0"/>
                                  </p:stCondLst>
                                  <p:childTnLst>
                                    <p:set>
                                      <p:cBhvr>
                                        <p:cTn id="1184" dur="1" fill="hold">
                                          <p:stCondLst>
                                            <p:cond delay="0"/>
                                          </p:stCondLst>
                                        </p:cTn>
                                        <p:tgtEl>
                                          <p:spTgt spid="22">
                                            <p:graphicEl>
                                              <a:chart seriesIdx="-4" categoryIdx="291" bldStep="category"/>
                                            </p:graphicEl>
                                          </p:spTgt>
                                        </p:tgtEl>
                                        <p:attrNameLst>
                                          <p:attrName>style.visibility</p:attrName>
                                        </p:attrNameLst>
                                      </p:cBhvr>
                                      <p:to>
                                        <p:strVal val="visible"/>
                                      </p:to>
                                    </p:set>
                                    <p:animEffect transition="in" filter="fade">
                                      <p:cBhvr>
                                        <p:cTn id="1185" dur="100"/>
                                        <p:tgtEl>
                                          <p:spTgt spid="22">
                                            <p:graphicEl>
                                              <a:chart seriesIdx="-4" categoryIdx="291" bldStep="category"/>
                                            </p:graphicEl>
                                          </p:spTgt>
                                        </p:tgtEl>
                                      </p:cBhvr>
                                    </p:animEffect>
                                  </p:childTnLst>
                                </p:cTn>
                              </p:par>
                            </p:childTnLst>
                          </p:cTn>
                        </p:par>
                        <p:par>
                          <p:cTn id="1186" fill="hold">
                            <p:stCondLst>
                              <p:cond delay="29200"/>
                            </p:stCondLst>
                            <p:childTnLst>
                              <p:par>
                                <p:cTn id="1187" presetID="10" presetClass="entr" presetSubtype="0" fill="hold" grpId="0" nodeType="afterEffect">
                                  <p:stCondLst>
                                    <p:cond delay="0"/>
                                  </p:stCondLst>
                                  <p:childTnLst>
                                    <p:set>
                                      <p:cBhvr>
                                        <p:cTn id="1188" dur="1" fill="hold">
                                          <p:stCondLst>
                                            <p:cond delay="0"/>
                                          </p:stCondLst>
                                        </p:cTn>
                                        <p:tgtEl>
                                          <p:spTgt spid="22">
                                            <p:graphicEl>
                                              <a:chart seriesIdx="-4" categoryIdx="292" bldStep="category"/>
                                            </p:graphicEl>
                                          </p:spTgt>
                                        </p:tgtEl>
                                        <p:attrNameLst>
                                          <p:attrName>style.visibility</p:attrName>
                                        </p:attrNameLst>
                                      </p:cBhvr>
                                      <p:to>
                                        <p:strVal val="visible"/>
                                      </p:to>
                                    </p:set>
                                    <p:animEffect transition="in" filter="fade">
                                      <p:cBhvr>
                                        <p:cTn id="1189" dur="100"/>
                                        <p:tgtEl>
                                          <p:spTgt spid="22">
                                            <p:graphicEl>
                                              <a:chart seriesIdx="-4" categoryIdx="292" bldStep="category"/>
                                            </p:graphicEl>
                                          </p:spTgt>
                                        </p:tgtEl>
                                      </p:cBhvr>
                                    </p:animEffect>
                                  </p:childTnLst>
                                </p:cTn>
                              </p:par>
                            </p:childTnLst>
                          </p:cTn>
                        </p:par>
                        <p:par>
                          <p:cTn id="1190" fill="hold">
                            <p:stCondLst>
                              <p:cond delay="29300"/>
                            </p:stCondLst>
                            <p:childTnLst>
                              <p:par>
                                <p:cTn id="1191" presetID="10" presetClass="entr" presetSubtype="0" fill="hold" grpId="0" nodeType="afterEffect">
                                  <p:stCondLst>
                                    <p:cond delay="0"/>
                                  </p:stCondLst>
                                  <p:childTnLst>
                                    <p:set>
                                      <p:cBhvr>
                                        <p:cTn id="1192" dur="1" fill="hold">
                                          <p:stCondLst>
                                            <p:cond delay="0"/>
                                          </p:stCondLst>
                                        </p:cTn>
                                        <p:tgtEl>
                                          <p:spTgt spid="22">
                                            <p:graphicEl>
                                              <a:chart seriesIdx="-4" categoryIdx="293" bldStep="category"/>
                                            </p:graphicEl>
                                          </p:spTgt>
                                        </p:tgtEl>
                                        <p:attrNameLst>
                                          <p:attrName>style.visibility</p:attrName>
                                        </p:attrNameLst>
                                      </p:cBhvr>
                                      <p:to>
                                        <p:strVal val="visible"/>
                                      </p:to>
                                    </p:set>
                                    <p:animEffect transition="in" filter="fade">
                                      <p:cBhvr>
                                        <p:cTn id="1193" dur="100"/>
                                        <p:tgtEl>
                                          <p:spTgt spid="22">
                                            <p:graphicEl>
                                              <a:chart seriesIdx="-4" categoryIdx="293" bldStep="category"/>
                                            </p:graphicEl>
                                          </p:spTgt>
                                        </p:tgtEl>
                                      </p:cBhvr>
                                    </p:animEffect>
                                  </p:childTnLst>
                                </p:cTn>
                              </p:par>
                            </p:childTnLst>
                          </p:cTn>
                        </p:par>
                        <p:par>
                          <p:cTn id="1194" fill="hold">
                            <p:stCondLst>
                              <p:cond delay="29400"/>
                            </p:stCondLst>
                            <p:childTnLst>
                              <p:par>
                                <p:cTn id="1195" presetID="10" presetClass="entr" presetSubtype="0" fill="hold" grpId="0" nodeType="afterEffect">
                                  <p:stCondLst>
                                    <p:cond delay="0"/>
                                  </p:stCondLst>
                                  <p:childTnLst>
                                    <p:set>
                                      <p:cBhvr>
                                        <p:cTn id="1196" dur="1" fill="hold">
                                          <p:stCondLst>
                                            <p:cond delay="0"/>
                                          </p:stCondLst>
                                        </p:cTn>
                                        <p:tgtEl>
                                          <p:spTgt spid="22">
                                            <p:graphicEl>
                                              <a:chart seriesIdx="-4" categoryIdx="294" bldStep="category"/>
                                            </p:graphicEl>
                                          </p:spTgt>
                                        </p:tgtEl>
                                        <p:attrNameLst>
                                          <p:attrName>style.visibility</p:attrName>
                                        </p:attrNameLst>
                                      </p:cBhvr>
                                      <p:to>
                                        <p:strVal val="visible"/>
                                      </p:to>
                                    </p:set>
                                    <p:animEffect transition="in" filter="fade">
                                      <p:cBhvr>
                                        <p:cTn id="1197" dur="100"/>
                                        <p:tgtEl>
                                          <p:spTgt spid="22">
                                            <p:graphicEl>
                                              <a:chart seriesIdx="-4" categoryIdx="294" bldStep="category"/>
                                            </p:graphicEl>
                                          </p:spTgt>
                                        </p:tgtEl>
                                      </p:cBhvr>
                                    </p:animEffect>
                                  </p:childTnLst>
                                </p:cTn>
                              </p:par>
                            </p:childTnLst>
                          </p:cTn>
                        </p:par>
                        <p:par>
                          <p:cTn id="1198" fill="hold">
                            <p:stCondLst>
                              <p:cond delay="29500"/>
                            </p:stCondLst>
                            <p:childTnLst>
                              <p:par>
                                <p:cTn id="1199" presetID="10" presetClass="entr" presetSubtype="0" fill="hold" grpId="0" nodeType="afterEffect">
                                  <p:stCondLst>
                                    <p:cond delay="0"/>
                                  </p:stCondLst>
                                  <p:childTnLst>
                                    <p:set>
                                      <p:cBhvr>
                                        <p:cTn id="1200" dur="1" fill="hold">
                                          <p:stCondLst>
                                            <p:cond delay="0"/>
                                          </p:stCondLst>
                                        </p:cTn>
                                        <p:tgtEl>
                                          <p:spTgt spid="22">
                                            <p:graphicEl>
                                              <a:chart seriesIdx="-4" categoryIdx="295" bldStep="category"/>
                                            </p:graphicEl>
                                          </p:spTgt>
                                        </p:tgtEl>
                                        <p:attrNameLst>
                                          <p:attrName>style.visibility</p:attrName>
                                        </p:attrNameLst>
                                      </p:cBhvr>
                                      <p:to>
                                        <p:strVal val="visible"/>
                                      </p:to>
                                    </p:set>
                                    <p:animEffect transition="in" filter="fade">
                                      <p:cBhvr>
                                        <p:cTn id="1201" dur="100"/>
                                        <p:tgtEl>
                                          <p:spTgt spid="22">
                                            <p:graphicEl>
                                              <a:chart seriesIdx="-4" categoryIdx="295" bldStep="category"/>
                                            </p:graphicEl>
                                          </p:spTgt>
                                        </p:tgtEl>
                                      </p:cBhvr>
                                    </p:animEffect>
                                  </p:childTnLst>
                                </p:cTn>
                              </p:par>
                            </p:childTnLst>
                          </p:cTn>
                        </p:par>
                        <p:par>
                          <p:cTn id="1202" fill="hold">
                            <p:stCondLst>
                              <p:cond delay="29600"/>
                            </p:stCondLst>
                            <p:childTnLst>
                              <p:par>
                                <p:cTn id="1203" presetID="10" presetClass="entr" presetSubtype="0" fill="hold" grpId="0" nodeType="afterEffect">
                                  <p:stCondLst>
                                    <p:cond delay="0"/>
                                  </p:stCondLst>
                                  <p:childTnLst>
                                    <p:set>
                                      <p:cBhvr>
                                        <p:cTn id="1204" dur="1" fill="hold">
                                          <p:stCondLst>
                                            <p:cond delay="0"/>
                                          </p:stCondLst>
                                        </p:cTn>
                                        <p:tgtEl>
                                          <p:spTgt spid="22">
                                            <p:graphicEl>
                                              <a:chart seriesIdx="-4" categoryIdx="296" bldStep="category"/>
                                            </p:graphicEl>
                                          </p:spTgt>
                                        </p:tgtEl>
                                        <p:attrNameLst>
                                          <p:attrName>style.visibility</p:attrName>
                                        </p:attrNameLst>
                                      </p:cBhvr>
                                      <p:to>
                                        <p:strVal val="visible"/>
                                      </p:to>
                                    </p:set>
                                    <p:animEffect transition="in" filter="fade">
                                      <p:cBhvr>
                                        <p:cTn id="1205" dur="100"/>
                                        <p:tgtEl>
                                          <p:spTgt spid="22">
                                            <p:graphicEl>
                                              <a:chart seriesIdx="-4" categoryIdx="296" bldStep="category"/>
                                            </p:graphicEl>
                                          </p:spTgt>
                                        </p:tgtEl>
                                      </p:cBhvr>
                                    </p:animEffect>
                                  </p:childTnLst>
                                </p:cTn>
                              </p:par>
                            </p:childTnLst>
                          </p:cTn>
                        </p:par>
                      </p:childTnLst>
                    </p:cTn>
                  </p:par>
                  <p:par>
                    <p:cTn id="1206" fill="hold">
                      <p:stCondLst>
                        <p:cond delay="indefinite"/>
                      </p:stCondLst>
                      <p:childTnLst>
                        <p:par>
                          <p:cTn id="1207" fill="hold">
                            <p:stCondLst>
                              <p:cond delay="0"/>
                            </p:stCondLst>
                            <p:childTnLst>
                              <p:par>
                                <p:cTn id="1208" presetID="16" presetClass="entr" presetSubtype="21" fill="hold" nodeType="clickEffect">
                                  <p:stCondLst>
                                    <p:cond delay="0"/>
                                  </p:stCondLst>
                                  <p:childTnLst>
                                    <p:set>
                                      <p:cBhvr>
                                        <p:cTn id="1209" dur="1" fill="hold">
                                          <p:stCondLst>
                                            <p:cond delay="0"/>
                                          </p:stCondLst>
                                        </p:cTn>
                                        <p:tgtEl>
                                          <p:spTgt spid="24"/>
                                        </p:tgtEl>
                                        <p:attrNameLst>
                                          <p:attrName>style.visibility</p:attrName>
                                        </p:attrNameLst>
                                      </p:cBhvr>
                                      <p:to>
                                        <p:strVal val="visible"/>
                                      </p:to>
                                    </p:set>
                                    <p:animEffect transition="in" filter="barn(inVertical)">
                                      <p:cBhvr>
                                        <p:cTn id="1210" dur="500"/>
                                        <p:tgtEl>
                                          <p:spTgt spid="24"/>
                                        </p:tgtEl>
                                      </p:cBhvr>
                                    </p:animEffect>
                                  </p:childTnLst>
                                </p:cTn>
                              </p:par>
                              <p:par>
                                <p:cTn id="1211" presetID="16" presetClass="entr" presetSubtype="21" fill="hold" nodeType="withEffect">
                                  <p:stCondLst>
                                    <p:cond delay="0"/>
                                  </p:stCondLst>
                                  <p:childTnLst>
                                    <p:set>
                                      <p:cBhvr>
                                        <p:cTn id="1212" dur="1" fill="hold">
                                          <p:stCondLst>
                                            <p:cond delay="0"/>
                                          </p:stCondLst>
                                        </p:cTn>
                                        <p:tgtEl>
                                          <p:spTgt spid="3"/>
                                        </p:tgtEl>
                                        <p:attrNameLst>
                                          <p:attrName>style.visibility</p:attrName>
                                        </p:attrNameLst>
                                      </p:cBhvr>
                                      <p:to>
                                        <p:strVal val="visible"/>
                                      </p:to>
                                    </p:set>
                                    <p:animEffect transition="in" filter="barn(inVertical)">
                                      <p:cBhvr>
                                        <p:cTn id="1213" dur="500"/>
                                        <p:tgtEl>
                                          <p:spTgt spid="3"/>
                                        </p:tgtEl>
                                      </p:cBhvr>
                                    </p:animEffect>
                                  </p:childTnLst>
                                </p:cTn>
                              </p:par>
                              <p:par>
                                <p:cTn id="1214" presetID="22" presetClass="entr" presetSubtype="1" fill="hold" nodeType="withEffect">
                                  <p:stCondLst>
                                    <p:cond delay="0"/>
                                  </p:stCondLst>
                                  <p:childTnLst>
                                    <p:set>
                                      <p:cBhvr>
                                        <p:cTn id="1215" dur="1" fill="hold">
                                          <p:stCondLst>
                                            <p:cond delay="0"/>
                                          </p:stCondLst>
                                        </p:cTn>
                                        <p:tgtEl>
                                          <p:spTgt spid="8"/>
                                        </p:tgtEl>
                                        <p:attrNameLst>
                                          <p:attrName>style.visibility</p:attrName>
                                        </p:attrNameLst>
                                      </p:cBhvr>
                                      <p:to>
                                        <p:strVal val="visible"/>
                                      </p:to>
                                    </p:set>
                                    <p:animEffect transition="in" filter="wipe(up)">
                                      <p:cBhvr>
                                        <p:cTn id="1216" dur="500"/>
                                        <p:tgtEl>
                                          <p:spTgt spid="8"/>
                                        </p:tgtEl>
                                      </p:cBhvr>
                                    </p:animEffect>
                                  </p:childTnLst>
                                </p:cTn>
                              </p:par>
                              <p:par>
                                <p:cTn id="1217" presetID="10" presetClass="entr" presetSubtype="0" fill="hold" nodeType="withEffect">
                                  <p:stCondLst>
                                    <p:cond delay="0"/>
                                  </p:stCondLst>
                                  <p:childTnLst>
                                    <p:set>
                                      <p:cBhvr>
                                        <p:cTn id="1218" dur="1" fill="hold">
                                          <p:stCondLst>
                                            <p:cond delay="0"/>
                                          </p:stCondLst>
                                        </p:cTn>
                                        <p:tgtEl>
                                          <p:spTgt spid="31"/>
                                        </p:tgtEl>
                                        <p:attrNameLst>
                                          <p:attrName>style.visibility</p:attrName>
                                        </p:attrNameLst>
                                      </p:cBhvr>
                                      <p:to>
                                        <p:strVal val="visible"/>
                                      </p:to>
                                    </p:set>
                                    <p:animEffect transition="in" filter="fade">
                                      <p:cBhvr>
                                        <p:cTn id="121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20" repeatCount="indefinite" fill="hold" display="0">
                  <p:stCondLst>
                    <p:cond delay="indefinite"/>
                  </p:stCondLst>
                </p:cTn>
                <p:tgtEl>
                  <p:spTgt spid="64"/>
                </p:tgtEl>
              </p:cMediaNode>
            </p:video>
          </p:childTnLst>
        </p:cTn>
      </p:par>
    </p:tnLst>
    <p:bldLst>
      <p:bldP spid="65" grpId="0" animBg="1"/>
      <p:bldGraphic spid="22" grpId="0" uiExpand="1">
        <p:bldSub>
          <a:bldChart bld="category"/>
        </p:bldSub>
      </p:bldGraphic>
      <p:bldP spid="29"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604AD16F-EA21-45A4-99C4-BB8459729B71}"/>
              </a:ext>
            </a:extLst>
          </p:cNvPr>
          <p:cNvGrpSpPr/>
          <p:nvPr/>
        </p:nvGrpSpPr>
        <p:grpSpPr>
          <a:xfrm>
            <a:off x="74025" y="240546"/>
            <a:ext cx="2036135" cy="531064"/>
            <a:chOff x="1408409" y="3640904"/>
            <a:chExt cx="2036135" cy="531064"/>
          </a:xfrm>
        </p:grpSpPr>
        <p:sp>
          <p:nvSpPr>
            <p:cNvPr id="5" name="テキスト ボックス 4">
              <a:extLst>
                <a:ext uri="{FF2B5EF4-FFF2-40B4-BE49-F238E27FC236}">
                  <a16:creationId xmlns:a16="http://schemas.microsoft.com/office/drawing/2014/main" id="{64B634AA-BBD6-437F-9A42-D3E6C4243DF9}"/>
                </a:ext>
              </a:extLst>
            </p:cNvPr>
            <p:cNvSpPr txBox="1"/>
            <p:nvPr/>
          </p:nvSpPr>
          <p:spPr>
            <a:xfrm>
              <a:off x="1408410" y="3648748"/>
              <a:ext cx="1980029"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真因追及</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6" name="テキスト ボックス 5">
              <a:extLst>
                <a:ext uri="{FF2B5EF4-FFF2-40B4-BE49-F238E27FC236}">
                  <a16:creationId xmlns:a16="http://schemas.microsoft.com/office/drawing/2014/main" id="{5F3C7479-F2D5-48BD-937A-439F78D054E9}"/>
                </a:ext>
              </a:extLst>
            </p:cNvPr>
            <p:cNvSpPr txBox="1"/>
            <p:nvPr/>
          </p:nvSpPr>
          <p:spPr>
            <a:xfrm>
              <a:off x="1408410" y="3640904"/>
              <a:ext cx="1980029"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真因追及</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 name="テキスト ボックス 6">
              <a:extLst>
                <a:ext uri="{FF2B5EF4-FFF2-40B4-BE49-F238E27FC236}">
                  <a16:creationId xmlns:a16="http://schemas.microsoft.com/office/drawing/2014/main" id="{E5DEEEB1-E063-4525-815B-77B568952F42}"/>
                </a:ext>
              </a:extLst>
            </p:cNvPr>
            <p:cNvSpPr txBox="1"/>
            <p:nvPr/>
          </p:nvSpPr>
          <p:spPr>
            <a:xfrm>
              <a:off x="1408409" y="3640904"/>
              <a:ext cx="2036135"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真因追及</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29" name="グループ化 28">
            <a:extLst>
              <a:ext uri="{FF2B5EF4-FFF2-40B4-BE49-F238E27FC236}">
                <a16:creationId xmlns:a16="http://schemas.microsoft.com/office/drawing/2014/main" id="{D1C26572-3ADC-4A5C-B269-D67DE000EDA7}"/>
              </a:ext>
            </a:extLst>
          </p:cNvPr>
          <p:cNvGrpSpPr/>
          <p:nvPr/>
        </p:nvGrpSpPr>
        <p:grpSpPr>
          <a:xfrm>
            <a:off x="2199634" y="230309"/>
            <a:ext cx="5761216" cy="534134"/>
            <a:chOff x="1400421" y="5592978"/>
            <a:chExt cx="5761216" cy="534134"/>
          </a:xfrm>
        </p:grpSpPr>
        <p:sp>
          <p:nvSpPr>
            <p:cNvPr id="35" name="テキスト ボックス 34">
              <a:extLst>
                <a:ext uri="{FF2B5EF4-FFF2-40B4-BE49-F238E27FC236}">
                  <a16:creationId xmlns:a16="http://schemas.microsoft.com/office/drawing/2014/main" id="{29A430C7-6F3A-4F3E-AA19-2BFF9201C0C0}"/>
                </a:ext>
              </a:extLst>
            </p:cNvPr>
            <p:cNvSpPr txBox="1"/>
            <p:nvPr/>
          </p:nvSpPr>
          <p:spPr>
            <a:xfrm>
              <a:off x="1425771" y="5603892"/>
              <a:ext cx="5735866" cy="523220"/>
            </a:xfrm>
            <a:prstGeom prst="rect">
              <a:avLst/>
            </a:prstGeom>
            <a:noFill/>
          </p:spPr>
          <p:txBody>
            <a:bodyPr wrap="none" rtlCol="0">
              <a:spAutoFit/>
            </a:bodyPr>
            <a:lstStyle/>
            <a:p>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主要因①：真上からセットできていない</a:t>
              </a:r>
            </a:p>
          </p:txBody>
        </p:sp>
        <p:sp>
          <p:nvSpPr>
            <p:cNvPr id="36" name="テキスト ボックス 35">
              <a:extLst>
                <a:ext uri="{FF2B5EF4-FFF2-40B4-BE49-F238E27FC236}">
                  <a16:creationId xmlns:a16="http://schemas.microsoft.com/office/drawing/2014/main" id="{1613B75A-8799-44E8-959B-6932059C33F7}"/>
                </a:ext>
              </a:extLst>
            </p:cNvPr>
            <p:cNvSpPr txBox="1"/>
            <p:nvPr/>
          </p:nvSpPr>
          <p:spPr>
            <a:xfrm>
              <a:off x="1400421" y="5592978"/>
              <a:ext cx="5735866" cy="523220"/>
            </a:xfrm>
            <a:prstGeom prst="rect">
              <a:avLst/>
            </a:prstGeom>
            <a:noFill/>
          </p:spPr>
          <p:txBody>
            <a:bodyPr wrap="none" rtlCol="0">
              <a:spAutoFit/>
            </a:bodyPr>
            <a:lstStyle/>
            <a:p>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主要因①：真上からセットできていない</a:t>
              </a:r>
            </a:p>
          </p:txBody>
        </p:sp>
      </p:grpSp>
      <p:grpSp>
        <p:nvGrpSpPr>
          <p:cNvPr id="55" name="グループ化 54">
            <a:extLst>
              <a:ext uri="{FF2B5EF4-FFF2-40B4-BE49-F238E27FC236}">
                <a16:creationId xmlns:a16="http://schemas.microsoft.com/office/drawing/2014/main" id="{8C2C3249-3A81-4CD6-AA11-9265386A1809}"/>
              </a:ext>
            </a:extLst>
          </p:cNvPr>
          <p:cNvGrpSpPr/>
          <p:nvPr/>
        </p:nvGrpSpPr>
        <p:grpSpPr>
          <a:xfrm>
            <a:off x="158716" y="1094823"/>
            <a:ext cx="2140330" cy="461665"/>
            <a:chOff x="969698" y="3199459"/>
            <a:chExt cx="2140330" cy="461665"/>
          </a:xfrm>
        </p:grpSpPr>
        <p:sp>
          <p:nvSpPr>
            <p:cNvPr id="56" name="テキスト ボックス 55">
              <a:extLst>
                <a:ext uri="{FF2B5EF4-FFF2-40B4-BE49-F238E27FC236}">
                  <a16:creationId xmlns:a16="http://schemas.microsoft.com/office/drawing/2014/main" id="{EB643619-8776-4404-A6F4-B7EE402EB478}"/>
                </a:ext>
              </a:extLst>
            </p:cNvPr>
            <p:cNvSpPr txBox="1"/>
            <p:nvPr/>
          </p:nvSpPr>
          <p:spPr>
            <a:xfrm>
              <a:off x="969698" y="3199459"/>
              <a:ext cx="2140330"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ヒント</a:t>
              </a:r>
              <a:r>
                <a:rPr lang="en-US" altLang="ja-JP"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体格の差</a:t>
              </a:r>
              <a:endParaRPr lang="en-US" altLang="ja-JP"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テキスト ボックス 56">
              <a:extLst>
                <a:ext uri="{FF2B5EF4-FFF2-40B4-BE49-F238E27FC236}">
                  <a16:creationId xmlns:a16="http://schemas.microsoft.com/office/drawing/2014/main" id="{CBBD54E3-FB96-4C59-851A-2EC246C8248A}"/>
                </a:ext>
              </a:extLst>
            </p:cNvPr>
            <p:cNvSpPr txBox="1"/>
            <p:nvPr/>
          </p:nvSpPr>
          <p:spPr>
            <a:xfrm>
              <a:off x="969698" y="3199459"/>
              <a:ext cx="2140330"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ヒント</a:t>
              </a:r>
              <a:r>
                <a:rPr lang="en-US" altLang="ja-JP"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体格の差</a:t>
              </a:r>
              <a:endParaRPr lang="en-US" altLang="ja-JP"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テキスト ボックス 58">
              <a:extLst>
                <a:ext uri="{FF2B5EF4-FFF2-40B4-BE49-F238E27FC236}">
                  <a16:creationId xmlns:a16="http://schemas.microsoft.com/office/drawing/2014/main" id="{AA650715-A053-43FC-84BF-396117B6EBC3}"/>
                </a:ext>
              </a:extLst>
            </p:cNvPr>
            <p:cNvSpPr txBox="1"/>
            <p:nvPr/>
          </p:nvSpPr>
          <p:spPr>
            <a:xfrm>
              <a:off x="969698" y="3199459"/>
              <a:ext cx="2140330"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ヒント</a:t>
              </a:r>
              <a:r>
                <a:rPr lang="en-US" altLang="ja-JP"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体格の差</a:t>
              </a:r>
              <a:endParaRPr lang="en-US" altLang="ja-JP"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03" name="グループ化 102">
            <a:extLst>
              <a:ext uri="{FF2B5EF4-FFF2-40B4-BE49-F238E27FC236}">
                <a16:creationId xmlns:a16="http://schemas.microsoft.com/office/drawing/2014/main" id="{AFADA8A9-CBED-474C-9DAD-398C28E81A21}"/>
              </a:ext>
            </a:extLst>
          </p:cNvPr>
          <p:cNvGrpSpPr/>
          <p:nvPr/>
        </p:nvGrpSpPr>
        <p:grpSpPr>
          <a:xfrm>
            <a:off x="3584415" y="3020743"/>
            <a:ext cx="5099473" cy="523220"/>
            <a:chOff x="969698" y="3199459"/>
            <a:chExt cx="5099473" cy="523220"/>
          </a:xfrm>
        </p:grpSpPr>
        <p:sp>
          <p:nvSpPr>
            <p:cNvPr id="104" name="テキスト ボックス 103">
              <a:extLst>
                <a:ext uri="{FF2B5EF4-FFF2-40B4-BE49-F238E27FC236}">
                  <a16:creationId xmlns:a16="http://schemas.microsoft.com/office/drawing/2014/main" id="{0E783265-7C41-4AA8-AE5D-FB6AD0481120}"/>
                </a:ext>
              </a:extLst>
            </p:cNvPr>
            <p:cNvSpPr txBox="1"/>
            <p:nvPr/>
          </p:nvSpPr>
          <p:spPr>
            <a:xfrm>
              <a:off x="969698" y="3199459"/>
              <a:ext cx="5099473" cy="523220"/>
            </a:xfrm>
            <a:prstGeom prst="rect">
              <a:avLst/>
            </a:prstGeom>
            <a:noFill/>
          </p:spPr>
          <p:txBody>
            <a:bodyPr wrap="none" rtlCol="0">
              <a:spAutoFit/>
            </a:bodyPr>
            <a:lstStyle/>
            <a:p>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一人ひとり身長、腕の長さが異なる</a:t>
              </a:r>
              <a:endPar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a:extLst>
                <a:ext uri="{FF2B5EF4-FFF2-40B4-BE49-F238E27FC236}">
                  <a16:creationId xmlns:a16="http://schemas.microsoft.com/office/drawing/2014/main" id="{9952C954-281B-4224-AA30-9EF36A927DFE}"/>
                </a:ext>
              </a:extLst>
            </p:cNvPr>
            <p:cNvSpPr txBox="1"/>
            <p:nvPr/>
          </p:nvSpPr>
          <p:spPr>
            <a:xfrm>
              <a:off x="969698" y="3199459"/>
              <a:ext cx="5099473" cy="523220"/>
            </a:xfrm>
            <a:prstGeom prst="rect">
              <a:avLst/>
            </a:prstGeom>
            <a:noFill/>
          </p:spPr>
          <p:txBody>
            <a:bodyPr wrap="none" rtlCol="0">
              <a:spAutoFit/>
            </a:bodyPr>
            <a:lstStyle/>
            <a:p>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一人ひとり身長、腕の長さが異なる</a:t>
              </a:r>
              <a:endPar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テキスト ボックス 105">
              <a:extLst>
                <a:ext uri="{FF2B5EF4-FFF2-40B4-BE49-F238E27FC236}">
                  <a16:creationId xmlns:a16="http://schemas.microsoft.com/office/drawing/2014/main" id="{8B6BFDF7-8A5C-4CDE-BD4C-6D952E396443}"/>
                </a:ext>
              </a:extLst>
            </p:cNvPr>
            <p:cNvSpPr txBox="1"/>
            <p:nvPr/>
          </p:nvSpPr>
          <p:spPr>
            <a:xfrm>
              <a:off x="969698" y="3199459"/>
              <a:ext cx="5099473" cy="523220"/>
            </a:xfrm>
            <a:prstGeom prst="rect">
              <a:avLst/>
            </a:prstGeom>
            <a:noFill/>
          </p:spPr>
          <p:txBody>
            <a:bodyPr wrap="none" rtlCol="0">
              <a:spAutoFit/>
            </a:bodyPr>
            <a:lstStyle/>
            <a:p>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一人ひとり身長、腕の長さが異なる</a:t>
              </a:r>
              <a:endPar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31" name="グループ化 30">
            <a:extLst>
              <a:ext uri="{FF2B5EF4-FFF2-40B4-BE49-F238E27FC236}">
                <a16:creationId xmlns:a16="http://schemas.microsoft.com/office/drawing/2014/main" id="{AD2AE65E-AE12-4534-9D28-EF26FEB10E1A}"/>
              </a:ext>
            </a:extLst>
          </p:cNvPr>
          <p:cNvGrpSpPr/>
          <p:nvPr/>
        </p:nvGrpSpPr>
        <p:grpSpPr>
          <a:xfrm>
            <a:off x="509718" y="4252024"/>
            <a:ext cx="2263761" cy="461665"/>
            <a:chOff x="969698" y="3199459"/>
            <a:chExt cx="2263761" cy="461665"/>
          </a:xfrm>
        </p:grpSpPr>
        <p:sp>
          <p:nvSpPr>
            <p:cNvPr id="32" name="テキスト ボックス 31">
              <a:extLst>
                <a:ext uri="{FF2B5EF4-FFF2-40B4-BE49-F238E27FC236}">
                  <a16:creationId xmlns:a16="http://schemas.microsoft.com/office/drawing/2014/main" id="{478FACD3-393E-4788-85FD-A7557D5F5C05}"/>
                </a:ext>
              </a:extLst>
            </p:cNvPr>
            <p:cNvSpPr txBox="1"/>
            <p:nvPr/>
          </p:nvSpPr>
          <p:spPr>
            <a:xfrm>
              <a:off x="969698" y="3199459"/>
              <a:ext cx="2263761"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これまでの教え方</a:t>
              </a:r>
              <a:endParaRPr lang="en-US" altLang="ja-JP"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a:extLst>
                <a:ext uri="{FF2B5EF4-FFF2-40B4-BE49-F238E27FC236}">
                  <a16:creationId xmlns:a16="http://schemas.microsoft.com/office/drawing/2014/main" id="{07B3733A-AA5A-49F9-B7D3-1A40539A47B9}"/>
                </a:ext>
              </a:extLst>
            </p:cNvPr>
            <p:cNvSpPr txBox="1"/>
            <p:nvPr/>
          </p:nvSpPr>
          <p:spPr>
            <a:xfrm>
              <a:off x="969698" y="3199459"/>
              <a:ext cx="2263761"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これまでの教え方</a:t>
              </a:r>
              <a:endParaRPr lang="en-US" altLang="ja-JP"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a:extLst>
                <a:ext uri="{FF2B5EF4-FFF2-40B4-BE49-F238E27FC236}">
                  <a16:creationId xmlns:a16="http://schemas.microsoft.com/office/drawing/2014/main" id="{A27C1CF0-2915-4128-9100-5B454722100C}"/>
                </a:ext>
              </a:extLst>
            </p:cNvPr>
            <p:cNvSpPr txBox="1"/>
            <p:nvPr/>
          </p:nvSpPr>
          <p:spPr>
            <a:xfrm>
              <a:off x="969698" y="3199459"/>
              <a:ext cx="2263761"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これまでの教え方</a:t>
              </a:r>
              <a:endParaRPr lang="en-US" altLang="ja-JP"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37" name="グループ化 36">
            <a:extLst>
              <a:ext uri="{FF2B5EF4-FFF2-40B4-BE49-F238E27FC236}">
                <a16:creationId xmlns:a16="http://schemas.microsoft.com/office/drawing/2014/main" id="{917DE615-4E31-46B6-BD36-E0C916569460}"/>
              </a:ext>
            </a:extLst>
          </p:cNvPr>
          <p:cNvGrpSpPr/>
          <p:nvPr/>
        </p:nvGrpSpPr>
        <p:grpSpPr>
          <a:xfrm>
            <a:off x="1653010" y="4825339"/>
            <a:ext cx="6135014" cy="936604"/>
            <a:chOff x="-266902" y="-3304468"/>
            <a:chExt cx="6135014" cy="936604"/>
          </a:xfrm>
        </p:grpSpPr>
        <p:sp>
          <p:nvSpPr>
            <p:cNvPr id="38" name="テキスト ボックス 37">
              <a:extLst>
                <a:ext uri="{FF2B5EF4-FFF2-40B4-BE49-F238E27FC236}">
                  <a16:creationId xmlns:a16="http://schemas.microsoft.com/office/drawing/2014/main" id="{FCDF3F91-A118-4B20-AB94-1D65F6CDD296}"/>
                </a:ext>
              </a:extLst>
            </p:cNvPr>
            <p:cNvSpPr txBox="1"/>
            <p:nvPr/>
          </p:nvSpPr>
          <p:spPr>
            <a:xfrm>
              <a:off x="-266902" y="-3291194"/>
              <a:ext cx="6135014" cy="923330"/>
            </a:xfrm>
            <a:prstGeom prst="rect">
              <a:avLst/>
            </a:prstGeom>
            <a:noFill/>
          </p:spPr>
          <p:txBody>
            <a:bodyPr wrap="none" rtlCol="0">
              <a:spAutoFit/>
            </a:bodyPr>
            <a:lstStyle/>
            <a:p>
              <a:pPr algn="ctr"/>
              <a:r>
                <a:rPr lang="ja-JP" altLang="en-US" sz="540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ベテランの軌道を</a:t>
              </a:r>
              <a:r>
                <a:rPr lang="ja-JP" altLang="en-US" sz="5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伝授</a:t>
              </a:r>
            </a:p>
          </p:txBody>
        </p:sp>
        <p:sp>
          <p:nvSpPr>
            <p:cNvPr id="39" name="テキスト ボックス 38">
              <a:extLst>
                <a:ext uri="{FF2B5EF4-FFF2-40B4-BE49-F238E27FC236}">
                  <a16:creationId xmlns:a16="http://schemas.microsoft.com/office/drawing/2014/main" id="{B7BF7D6B-7D0A-4DE9-B88B-F19FEB062E23}"/>
                </a:ext>
              </a:extLst>
            </p:cNvPr>
            <p:cNvSpPr txBox="1"/>
            <p:nvPr/>
          </p:nvSpPr>
          <p:spPr>
            <a:xfrm>
              <a:off x="-266902" y="-3297831"/>
              <a:ext cx="6135014" cy="923330"/>
            </a:xfrm>
            <a:prstGeom prst="rect">
              <a:avLst/>
            </a:prstGeom>
            <a:noFill/>
          </p:spPr>
          <p:txBody>
            <a:bodyPr wrap="none" rtlCol="0">
              <a:spAutoFit/>
            </a:bodyPr>
            <a:lstStyle/>
            <a:p>
              <a:pPr algn="ctr"/>
              <a:r>
                <a:rPr lang="ja-JP" altLang="en-US" sz="5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ベテランの軌道を伝授</a:t>
              </a:r>
            </a:p>
          </p:txBody>
        </p:sp>
        <p:sp>
          <p:nvSpPr>
            <p:cNvPr id="40" name="テキスト ボックス 39">
              <a:extLst>
                <a:ext uri="{FF2B5EF4-FFF2-40B4-BE49-F238E27FC236}">
                  <a16:creationId xmlns:a16="http://schemas.microsoft.com/office/drawing/2014/main" id="{7E1A2371-BBCF-412C-BB2E-AD0EA3832AEE}"/>
                </a:ext>
              </a:extLst>
            </p:cNvPr>
            <p:cNvSpPr txBox="1"/>
            <p:nvPr/>
          </p:nvSpPr>
          <p:spPr>
            <a:xfrm>
              <a:off x="-266902" y="-3304468"/>
              <a:ext cx="6135014" cy="923330"/>
            </a:xfrm>
            <a:prstGeom prst="rect">
              <a:avLst/>
            </a:prstGeom>
            <a:noFill/>
          </p:spPr>
          <p:txBody>
            <a:bodyPr wrap="none" rtlCol="0">
              <a:spAutoFit/>
            </a:bodyPr>
            <a:lstStyle/>
            <a:p>
              <a:pPr algn="ctr"/>
              <a:r>
                <a:rPr lang="ja-JP" altLang="en-US" sz="5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ベテランの軌道を伝授</a:t>
              </a:r>
            </a:p>
          </p:txBody>
        </p:sp>
      </p:grpSp>
      <p:grpSp>
        <p:nvGrpSpPr>
          <p:cNvPr id="41" name="グループ化 40">
            <a:extLst>
              <a:ext uri="{FF2B5EF4-FFF2-40B4-BE49-F238E27FC236}">
                <a16:creationId xmlns:a16="http://schemas.microsoft.com/office/drawing/2014/main" id="{2797BCC2-156D-4CFF-9AA3-46111B82CCEF}"/>
              </a:ext>
            </a:extLst>
          </p:cNvPr>
          <p:cNvGrpSpPr/>
          <p:nvPr/>
        </p:nvGrpSpPr>
        <p:grpSpPr>
          <a:xfrm>
            <a:off x="1982790" y="6006048"/>
            <a:ext cx="7036378" cy="672139"/>
            <a:chOff x="3161709" y="3886080"/>
            <a:chExt cx="7036378" cy="453143"/>
          </a:xfrm>
        </p:grpSpPr>
        <p:sp>
          <p:nvSpPr>
            <p:cNvPr id="42" name="正方形/長方形 41">
              <a:extLst>
                <a:ext uri="{FF2B5EF4-FFF2-40B4-BE49-F238E27FC236}">
                  <a16:creationId xmlns:a16="http://schemas.microsoft.com/office/drawing/2014/main" id="{4B586C40-C7F6-40AC-A633-557538DBEED9}"/>
                </a:ext>
              </a:extLst>
            </p:cNvPr>
            <p:cNvSpPr/>
            <p:nvPr/>
          </p:nvSpPr>
          <p:spPr>
            <a:xfrm>
              <a:off x="3161709" y="4206132"/>
              <a:ext cx="7005954" cy="133091"/>
            </a:xfrm>
            <a:prstGeom prst="rect">
              <a:avLst/>
            </a:prstGeom>
            <a:solidFill>
              <a:srgbClr val="FF0000"/>
            </a:solidFill>
            <a:ln w="12700" cap="flat" cmpd="sng" algn="ctr">
              <a:noFill/>
              <a:prstDash val="solid"/>
              <a:miter lim="800000"/>
            </a:ln>
            <a:effectLst>
              <a:softEdge rad="50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43" name="グループ化 42">
              <a:extLst>
                <a:ext uri="{FF2B5EF4-FFF2-40B4-BE49-F238E27FC236}">
                  <a16:creationId xmlns:a16="http://schemas.microsoft.com/office/drawing/2014/main" id="{EE6A3910-18D7-43F2-9FC3-9B44878B30FF}"/>
                </a:ext>
              </a:extLst>
            </p:cNvPr>
            <p:cNvGrpSpPr/>
            <p:nvPr/>
          </p:nvGrpSpPr>
          <p:grpSpPr>
            <a:xfrm>
              <a:off x="3194247" y="3886080"/>
              <a:ext cx="7003840" cy="407318"/>
              <a:chOff x="1341650" y="1680042"/>
              <a:chExt cx="7003840" cy="407318"/>
            </a:xfrm>
          </p:grpSpPr>
          <p:sp>
            <p:nvSpPr>
              <p:cNvPr id="44" name="テキスト ボックス 43">
                <a:extLst>
                  <a:ext uri="{FF2B5EF4-FFF2-40B4-BE49-F238E27FC236}">
                    <a16:creationId xmlns:a16="http://schemas.microsoft.com/office/drawing/2014/main" id="{2F56C149-9F30-4AB7-8556-45B675F20B47}"/>
                  </a:ext>
                </a:extLst>
              </p:cNvPr>
              <p:cNvSpPr txBox="1"/>
              <p:nvPr/>
            </p:nvSpPr>
            <p:spPr>
              <a:xfrm>
                <a:off x="1341650" y="1693117"/>
                <a:ext cx="7003840" cy="3942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真因①：最適な軌道でセットできていない</a:t>
                </a:r>
              </a:p>
            </p:txBody>
          </p:sp>
          <p:sp>
            <p:nvSpPr>
              <p:cNvPr id="45" name="テキスト ボックス 44">
                <a:extLst>
                  <a:ext uri="{FF2B5EF4-FFF2-40B4-BE49-F238E27FC236}">
                    <a16:creationId xmlns:a16="http://schemas.microsoft.com/office/drawing/2014/main" id="{C13BF37F-E6CC-41D2-9723-2988EA009D0F}"/>
                  </a:ext>
                </a:extLst>
              </p:cNvPr>
              <p:cNvSpPr txBox="1"/>
              <p:nvPr/>
            </p:nvSpPr>
            <p:spPr>
              <a:xfrm>
                <a:off x="1341650" y="1688991"/>
                <a:ext cx="7003840" cy="3942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真因①：</a:t>
                </a:r>
                <a:r>
                  <a:rPr lang="ja-JP" altLang="en-US" sz="3200" kern="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最適な軌道でセットできていない</a:t>
                </a:r>
                <a:endParaRPr kumimoji="0" lang="ja-JP" altLang="en-US" sz="32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a:extLst>
                  <a:ext uri="{FF2B5EF4-FFF2-40B4-BE49-F238E27FC236}">
                    <a16:creationId xmlns:a16="http://schemas.microsoft.com/office/drawing/2014/main" id="{6AF89AFA-31D7-4CE9-972D-C17AAFBD767E}"/>
                  </a:ext>
                </a:extLst>
              </p:cNvPr>
              <p:cNvSpPr txBox="1"/>
              <p:nvPr/>
            </p:nvSpPr>
            <p:spPr>
              <a:xfrm>
                <a:off x="1341650" y="1680042"/>
                <a:ext cx="7003840" cy="3942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真因①：最適な軌道でセットできていない</a:t>
                </a:r>
              </a:p>
            </p:txBody>
          </p:sp>
        </p:grpSp>
      </p:grpSp>
      <p:pic>
        <p:nvPicPr>
          <p:cNvPr id="47" name="図 46">
            <a:extLst>
              <a:ext uri="{FF2B5EF4-FFF2-40B4-BE49-F238E27FC236}">
                <a16:creationId xmlns:a16="http://schemas.microsoft.com/office/drawing/2014/main" id="{20404C95-B305-46DD-B667-E1050E827E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7248" y="1697733"/>
            <a:ext cx="5851920" cy="1099748"/>
          </a:xfrm>
          <a:prstGeom prst="rect">
            <a:avLst/>
          </a:prstGeom>
          <a:noFill/>
          <a:extLst>
            <a:ext uri="{909E8E84-426E-40DD-AFC4-6F175D3DCCD1}">
              <a14:hiddenFill xmlns:a14="http://schemas.microsoft.com/office/drawing/2010/main">
                <a:solidFill>
                  <a:srgbClr val="FFFFFF"/>
                </a:solidFill>
              </a14:hiddenFill>
            </a:ext>
          </a:extLst>
        </p:spPr>
      </p:pic>
      <p:sp>
        <p:nvSpPr>
          <p:cNvPr id="8" name="正方形/長方形 7">
            <a:extLst>
              <a:ext uri="{FF2B5EF4-FFF2-40B4-BE49-F238E27FC236}">
                <a16:creationId xmlns:a16="http://schemas.microsoft.com/office/drawing/2014/main" id="{7070C837-176D-4A58-9B2A-8DCDCE72B3FA}"/>
              </a:ext>
            </a:extLst>
          </p:cNvPr>
          <p:cNvSpPr/>
          <p:nvPr/>
        </p:nvSpPr>
        <p:spPr>
          <a:xfrm>
            <a:off x="7061200" y="1700053"/>
            <a:ext cx="650240" cy="109742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a:extLst>
              <a:ext uri="{FF2B5EF4-FFF2-40B4-BE49-F238E27FC236}">
                <a16:creationId xmlns:a16="http://schemas.microsoft.com/office/drawing/2014/main" id="{F32F76DF-B9C9-4B92-B039-0A5973C8E4A8}"/>
              </a:ext>
            </a:extLst>
          </p:cNvPr>
          <p:cNvSpPr/>
          <p:nvPr/>
        </p:nvSpPr>
        <p:spPr>
          <a:xfrm>
            <a:off x="8358768" y="1703559"/>
            <a:ext cx="650240" cy="109742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8" name="グループ化 57">
            <a:extLst>
              <a:ext uri="{FF2B5EF4-FFF2-40B4-BE49-F238E27FC236}">
                <a16:creationId xmlns:a16="http://schemas.microsoft.com/office/drawing/2014/main" id="{1333DF05-3C31-4FBC-AB8B-9069451EB000}"/>
              </a:ext>
            </a:extLst>
          </p:cNvPr>
          <p:cNvGrpSpPr/>
          <p:nvPr/>
        </p:nvGrpSpPr>
        <p:grpSpPr>
          <a:xfrm>
            <a:off x="7057259" y="1266875"/>
            <a:ext cx="583124" cy="310083"/>
            <a:chOff x="1080198" y="4280464"/>
            <a:chExt cx="583124" cy="310083"/>
          </a:xfrm>
        </p:grpSpPr>
        <p:sp>
          <p:nvSpPr>
            <p:cNvPr id="60" name="テキスト ボックス 59">
              <a:extLst>
                <a:ext uri="{FF2B5EF4-FFF2-40B4-BE49-F238E27FC236}">
                  <a16:creationId xmlns:a16="http://schemas.microsoft.com/office/drawing/2014/main" id="{1BFB507B-279C-4FDC-A1BD-F44F3F24B0C5}"/>
                </a:ext>
              </a:extLst>
            </p:cNvPr>
            <p:cNvSpPr txBox="1"/>
            <p:nvPr/>
          </p:nvSpPr>
          <p:spPr>
            <a:xfrm>
              <a:off x="1080198" y="4282770"/>
              <a:ext cx="575799" cy="307777"/>
            </a:xfrm>
            <a:prstGeom prst="rect">
              <a:avLst/>
            </a:prstGeom>
            <a:noFill/>
          </p:spPr>
          <p:txBody>
            <a:bodyPr wrap="none" rtlCol="0">
              <a:spAutoFit/>
            </a:bodyPr>
            <a:lstStyle/>
            <a:p>
              <a:r>
                <a:rPr lang="en-US" altLang="ja-JP" sz="1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MAX</a:t>
              </a:r>
            </a:p>
          </p:txBody>
        </p:sp>
        <p:sp>
          <p:nvSpPr>
            <p:cNvPr id="61" name="テキスト ボックス 60">
              <a:extLst>
                <a:ext uri="{FF2B5EF4-FFF2-40B4-BE49-F238E27FC236}">
                  <a16:creationId xmlns:a16="http://schemas.microsoft.com/office/drawing/2014/main" id="{51AD7B26-F8A8-4108-8E0F-8A419AA91B16}"/>
                </a:ext>
              </a:extLst>
            </p:cNvPr>
            <p:cNvSpPr txBox="1"/>
            <p:nvPr/>
          </p:nvSpPr>
          <p:spPr>
            <a:xfrm>
              <a:off x="1080198" y="4282770"/>
              <a:ext cx="575799" cy="307777"/>
            </a:xfrm>
            <a:prstGeom prst="rect">
              <a:avLst/>
            </a:prstGeom>
            <a:noFill/>
          </p:spPr>
          <p:txBody>
            <a:bodyPr wrap="none" rtlCol="0">
              <a:spAutoFit/>
            </a:bodyPr>
            <a:lstStyle/>
            <a:p>
              <a:r>
                <a:rPr lang="en-US" altLang="ja-JP" sz="1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MAX</a:t>
              </a:r>
            </a:p>
          </p:txBody>
        </p:sp>
        <p:sp>
          <p:nvSpPr>
            <p:cNvPr id="62" name="テキスト ボックス 61">
              <a:extLst>
                <a:ext uri="{FF2B5EF4-FFF2-40B4-BE49-F238E27FC236}">
                  <a16:creationId xmlns:a16="http://schemas.microsoft.com/office/drawing/2014/main" id="{D6DB5D1B-D034-4466-8072-7801A0DCEBB5}"/>
                </a:ext>
              </a:extLst>
            </p:cNvPr>
            <p:cNvSpPr txBox="1"/>
            <p:nvPr/>
          </p:nvSpPr>
          <p:spPr>
            <a:xfrm>
              <a:off x="1087523" y="4280464"/>
              <a:ext cx="575799" cy="307777"/>
            </a:xfrm>
            <a:prstGeom prst="rect">
              <a:avLst/>
            </a:prstGeom>
            <a:noFill/>
          </p:spPr>
          <p:txBody>
            <a:bodyPr wrap="none" rtlCol="0">
              <a:spAutoFit/>
            </a:bodyPr>
            <a:lstStyle/>
            <a:p>
              <a:r>
                <a:rPr lang="en-US" altLang="ja-JP" sz="1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MAX</a:t>
              </a:r>
            </a:p>
          </p:txBody>
        </p:sp>
      </p:grpSp>
      <p:grpSp>
        <p:nvGrpSpPr>
          <p:cNvPr id="63" name="グループ化 62">
            <a:extLst>
              <a:ext uri="{FF2B5EF4-FFF2-40B4-BE49-F238E27FC236}">
                <a16:creationId xmlns:a16="http://schemas.microsoft.com/office/drawing/2014/main" id="{9AF5F39C-CE69-41B2-A567-ADBA68A6A448}"/>
              </a:ext>
            </a:extLst>
          </p:cNvPr>
          <p:cNvGrpSpPr/>
          <p:nvPr/>
        </p:nvGrpSpPr>
        <p:grpSpPr>
          <a:xfrm>
            <a:off x="8388099" y="1246744"/>
            <a:ext cx="538930" cy="307777"/>
            <a:chOff x="1066573" y="4282770"/>
            <a:chExt cx="538930" cy="307777"/>
          </a:xfrm>
        </p:grpSpPr>
        <p:sp>
          <p:nvSpPr>
            <p:cNvPr id="64" name="テキスト ボックス 63">
              <a:extLst>
                <a:ext uri="{FF2B5EF4-FFF2-40B4-BE49-F238E27FC236}">
                  <a16:creationId xmlns:a16="http://schemas.microsoft.com/office/drawing/2014/main" id="{16D1FF9B-A2FA-4B81-8055-E6E44E96BAC9}"/>
                </a:ext>
              </a:extLst>
            </p:cNvPr>
            <p:cNvSpPr txBox="1"/>
            <p:nvPr/>
          </p:nvSpPr>
          <p:spPr>
            <a:xfrm>
              <a:off x="1066573" y="4282770"/>
              <a:ext cx="538930" cy="307777"/>
            </a:xfrm>
            <a:prstGeom prst="rect">
              <a:avLst/>
            </a:prstGeom>
            <a:noFill/>
          </p:spPr>
          <p:txBody>
            <a:bodyPr wrap="none" rtlCol="0">
              <a:spAutoFit/>
            </a:bodyPr>
            <a:lstStyle/>
            <a:p>
              <a:r>
                <a:rPr lang="en-US" altLang="ja-JP" sz="1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MIN</a:t>
              </a:r>
            </a:p>
          </p:txBody>
        </p:sp>
        <p:sp>
          <p:nvSpPr>
            <p:cNvPr id="65" name="テキスト ボックス 64">
              <a:extLst>
                <a:ext uri="{FF2B5EF4-FFF2-40B4-BE49-F238E27FC236}">
                  <a16:creationId xmlns:a16="http://schemas.microsoft.com/office/drawing/2014/main" id="{7EA8A8A8-B978-442F-88A8-79D5DE1A54E9}"/>
                </a:ext>
              </a:extLst>
            </p:cNvPr>
            <p:cNvSpPr txBox="1"/>
            <p:nvPr/>
          </p:nvSpPr>
          <p:spPr>
            <a:xfrm>
              <a:off x="1066573" y="4282770"/>
              <a:ext cx="538930" cy="307777"/>
            </a:xfrm>
            <a:prstGeom prst="rect">
              <a:avLst/>
            </a:prstGeom>
            <a:noFill/>
          </p:spPr>
          <p:txBody>
            <a:bodyPr wrap="none" rtlCol="0">
              <a:spAutoFit/>
            </a:bodyPr>
            <a:lstStyle/>
            <a:p>
              <a:r>
                <a:rPr lang="en-US" altLang="ja-JP" sz="1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MIN</a:t>
              </a:r>
            </a:p>
          </p:txBody>
        </p:sp>
        <p:sp>
          <p:nvSpPr>
            <p:cNvPr id="66" name="テキスト ボックス 65">
              <a:extLst>
                <a:ext uri="{FF2B5EF4-FFF2-40B4-BE49-F238E27FC236}">
                  <a16:creationId xmlns:a16="http://schemas.microsoft.com/office/drawing/2014/main" id="{D9EEC134-FBA4-4B22-B193-94738DD02CE3}"/>
                </a:ext>
              </a:extLst>
            </p:cNvPr>
            <p:cNvSpPr txBox="1"/>
            <p:nvPr/>
          </p:nvSpPr>
          <p:spPr>
            <a:xfrm>
              <a:off x="1066573" y="4282770"/>
              <a:ext cx="538930" cy="307777"/>
            </a:xfrm>
            <a:prstGeom prst="rect">
              <a:avLst/>
            </a:prstGeom>
            <a:noFill/>
          </p:spPr>
          <p:txBody>
            <a:bodyPr wrap="none" rtlCol="0">
              <a:spAutoFit/>
            </a:bodyPr>
            <a:lstStyle/>
            <a:p>
              <a:r>
                <a:rPr lang="en-US" altLang="ja-JP" sz="1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MIN</a:t>
              </a:r>
            </a:p>
          </p:txBody>
        </p:sp>
      </p:grpSp>
      <p:pic>
        <p:nvPicPr>
          <p:cNvPr id="7170" name="Picture 2">
            <a:extLst>
              <a:ext uri="{FF2B5EF4-FFF2-40B4-BE49-F238E27FC236}">
                <a16:creationId xmlns:a16="http://schemas.microsoft.com/office/drawing/2014/main" id="{C9FDF29E-0AB8-4D86-BC83-0635D93BDF7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6709"/>
          <a:stretch/>
        </p:blipFill>
        <p:spPr bwMode="auto">
          <a:xfrm>
            <a:off x="74025" y="1708891"/>
            <a:ext cx="3016894" cy="2177180"/>
          </a:xfrm>
          <a:prstGeom prst="rect">
            <a:avLst/>
          </a:prstGeom>
          <a:noFill/>
          <a:extLst>
            <a:ext uri="{909E8E84-426E-40DD-AFC4-6F175D3DCCD1}">
              <a14:hiddenFill xmlns:a14="http://schemas.microsoft.com/office/drawing/2010/main">
                <a:solidFill>
                  <a:srgbClr val="FFFFFF"/>
                </a:solidFill>
              </a14:hiddenFill>
            </a:ext>
          </a:extLst>
        </p:spPr>
      </p:pic>
      <p:sp>
        <p:nvSpPr>
          <p:cNvPr id="49" name="テキスト ボックス 48">
            <a:extLst>
              <a:ext uri="{FF2B5EF4-FFF2-40B4-BE49-F238E27FC236}">
                <a16:creationId xmlns:a16="http://schemas.microsoft.com/office/drawing/2014/main" id="{46601533-7686-459D-90E7-A20668B8D1A6}"/>
              </a:ext>
            </a:extLst>
          </p:cNvPr>
          <p:cNvSpPr txBox="1"/>
          <p:nvPr/>
        </p:nvSpPr>
        <p:spPr>
          <a:xfrm>
            <a:off x="3170034" y="1395405"/>
            <a:ext cx="3615092" cy="338554"/>
          </a:xfrm>
          <a:prstGeom prst="rect">
            <a:avLst/>
          </a:prstGeom>
          <a:noFill/>
        </p:spPr>
        <p:txBody>
          <a:bodyPr wrap="none" rtlCol="0">
            <a:spAutoFit/>
          </a:bodyPr>
          <a:lstStyle/>
          <a:p>
            <a:r>
              <a:rPr lang="ja-JP" altLang="en-US" sz="1600" b="1" dirty="0">
                <a:ln w="0">
                  <a:solidFill>
                    <a:schemeClr val="bg1"/>
                  </a:solidFill>
                </a:ln>
                <a:latin typeface="Meiryo UI" panose="020B0604030504040204" pitchFamily="50" charset="-128"/>
                <a:ea typeface="Meiryo UI" panose="020B0604030504040204" pitchFamily="50" charset="-128"/>
                <a:cs typeface="Meiryo UI" panose="020B0604030504040204" pitchFamily="50" charset="-128"/>
              </a:rPr>
              <a:t>図</a:t>
            </a:r>
            <a:r>
              <a:rPr lang="en-US" altLang="ja-JP" sz="1600" b="1" dirty="0">
                <a:ln w="0">
                  <a:solidFill>
                    <a:schemeClr val="bg1"/>
                  </a:solidFill>
                </a:ln>
                <a:latin typeface="Meiryo UI" panose="020B0604030504040204" pitchFamily="50" charset="-128"/>
                <a:ea typeface="Meiryo UI" panose="020B0604030504040204" pitchFamily="50" charset="-128"/>
                <a:cs typeface="Meiryo UI" panose="020B0604030504040204" pitchFamily="50" charset="-128"/>
              </a:rPr>
              <a:t>15</a:t>
            </a:r>
            <a:r>
              <a:rPr lang="ja-JP" altLang="en-US" sz="1600" b="1" dirty="0">
                <a:ln w="0">
                  <a:solidFill>
                    <a:schemeClr val="bg1"/>
                  </a:solidFill>
                </a:ln>
                <a:latin typeface="Meiryo UI" panose="020B0604030504040204" pitchFamily="50" charset="-128"/>
                <a:ea typeface="Meiryo UI" panose="020B0604030504040204" pitchFamily="50" charset="-128"/>
                <a:cs typeface="Meiryo UI" panose="020B0604030504040204" pitchFamily="50" charset="-128"/>
              </a:rPr>
              <a:t> サークルメンバーの身長と腕の長さ</a:t>
            </a:r>
          </a:p>
        </p:txBody>
      </p:sp>
    </p:spTree>
    <p:custDataLst>
      <p:tags r:id="rId1"/>
    </p:custDataLst>
    <p:extLst>
      <p:ext uri="{BB962C8B-B14F-4D97-AF65-F5344CB8AC3E}">
        <p14:creationId xmlns:p14="http://schemas.microsoft.com/office/powerpoint/2010/main" val="1256166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17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par>
                                <p:cTn id="28" presetID="10" presetClass="entr" presetSubtype="0"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8" grpId="0" animBg="1"/>
      <p:bldP spid="4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BBD45969-9F0A-4F47-A708-085FD35DE0C8}"/>
              </a:ext>
            </a:extLst>
          </p:cNvPr>
          <p:cNvGrpSpPr/>
          <p:nvPr/>
        </p:nvGrpSpPr>
        <p:grpSpPr>
          <a:xfrm>
            <a:off x="126070" y="100320"/>
            <a:ext cx="5402441" cy="532606"/>
            <a:chOff x="1408410" y="3639362"/>
            <a:chExt cx="5402441" cy="532606"/>
          </a:xfrm>
        </p:grpSpPr>
        <p:sp>
          <p:nvSpPr>
            <p:cNvPr id="9" name="テキスト ボックス 8">
              <a:extLst>
                <a:ext uri="{FF2B5EF4-FFF2-40B4-BE49-F238E27FC236}">
                  <a16:creationId xmlns:a16="http://schemas.microsoft.com/office/drawing/2014/main" id="{2AF32917-7481-4296-9EF7-244F9ED58F2C}"/>
                </a:ext>
              </a:extLst>
            </p:cNvPr>
            <p:cNvSpPr txBox="1"/>
            <p:nvPr/>
          </p:nvSpPr>
          <p:spPr>
            <a:xfrm>
              <a:off x="1408410" y="3648748"/>
              <a:ext cx="5402441"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Step5.</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対策立案</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対策を立案する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0" name="テキスト ボックス 9">
              <a:extLst>
                <a:ext uri="{FF2B5EF4-FFF2-40B4-BE49-F238E27FC236}">
                  <a16:creationId xmlns:a16="http://schemas.microsoft.com/office/drawing/2014/main" id="{2D87FFF3-31A0-491F-BD4B-F55452F358E7}"/>
                </a:ext>
              </a:extLst>
            </p:cNvPr>
            <p:cNvSpPr txBox="1"/>
            <p:nvPr/>
          </p:nvSpPr>
          <p:spPr>
            <a:xfrm>
              <a:off x="1408410" y="3640880"/>
              <a:ext cx="5402441"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Step5.</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対策立案</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対策を立案する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1" name="テキスト ボックス 10">
              <a:extLst>
                <a:ext uri="{FF2B5EF4-FFF2-40B4-BE49-F238E27FC236}">
                  <a16:creationId xmlns:a16="http://schemas.microsoft.com/office/drawing/2014/main" id="{1F6749A0-DEE5-459C-907B-F68956523B44}"/>
                </a:ext>
              </a:extLst>
            </p:cNvPr>
            <p:cNvSpPr txBox="1"/>
            <p:nvPr/>
          </p:nvSpPr>
          <p:spPr>
            <a:xfrm>
              <a:off x="1408410" y="3639362"/>
              <a:ext cx="5402441"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Step5.</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対策立案</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対策を立案する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graphicFrame>
        <p:nvGraphicFramePr>
          <p:cNvPr id="22" name="表 21">
            <a:extLst>
              <a:ext uri="{FF2B5EF4-FFF2-40B4-BE49-F238E27FC236}">
                <a16:creationId xmlns:a16="http://schemas.microsoft.com/office/drawing/2014/main" id="{3782B07D-585C-4AA6-8393-8015BCEBCB94}"/>
              </a:ext>
            </a:extLst>
          </p:cNvPr>
          <p:cNvGraphicFramePr>
            <a:graphicFrameLocks noGrp="1"/>
          </p:cNvGraphicFramePr>
          <p:nvPr>
            <p:extLst>
              <p:ext uri="{D42A27DB-BD31-4B8C-83A1-F6EECF244321}">
                <p14:modId xmlns:p14="http://schemas.microsoft.com/office/powerpoint/2010/main" val="259281010"/>
              </p:ext>
            </p:extLst>
          </p:nvPr>
        </p:nvGraphicFramePr>
        <p:xfrm>
          <a:off x="126070" y="1278821"/>
          <a:ext cx="8924144" cy="2468995"/>
        </p:xfrm>
        <a:graphic>
          <a:graphicData uri="http://schemas.openxmlformats.org/drawingml/2006/table">
            <a:tbl>
              <a:tblPr/>
              <a:tblGrid>
                <a:gridCol w="1748743">
                  <a:extLst>
                    <a:ext uri="{9D8B030D-6E8A-4147-A177-3AD203B41FA5}">
                      <a16:colId xmlns:a16="http://schemas.microsoft.com/office/drawing/2014/main" val="2592444216"/>
                    </a:ext>
                  </a:extLst>
                </a:gridCol>
                <a:gridCol w="1748743">
                  <a:extLst>
                    <a:ext uri="{9D8B030D-6E8A-4147-A177-3AD203B41FA5}">
                      <a16:colId xmlns:a16="http://schemas.microsoft.com/office/drawing/2014/main" val="1635003459"/>
                    </a:ext>
                  </a:extLst>
                </a:gridCol>
                <a:gridCol w="1748743">
                  <a:extLst>
                    <a:ext uri="{9D8B030D-6E8A-4147-A177-3AD203B41FA5}">
                      <a16:colId xmlns:a16="http://schemas.microsoft.com/office/drawing/2014/main" val="2203021726"/>
                    </a:ext>
                  </a:extLst>
                </a:gridCol>
                <a:gridCol w="735583">
                  <a:extLst>
                    <a:ext uri="{9D8B030D-6E8A-4147-A177-3AD203B41FA5}">
                      <a16:colId xmlns:a16="http://schemas.microsoft.com/office/drawing/2014/main" val="359395220"/>
                    </a:ext>
                  </a:extLst>
                </a:gridCol>
                <a:gridCol w="735583">
                  <a:extLst>
                    <a:ext uri="{9D8B030D-6E8A-4147-A177-3AD203B41FA5}">
                      <a16:colId xmlns:a16="http://schemas.microsoft.com/office/drawing/2014/main" val="1088980324"/>
                    </a:ext>
                  </a:extLst>
                </a:gridCol>
                <a:gridCol w="735583">
                  <a:extLst>
                    <a:ext uri="{9D8B030D-6E8A-4147-A177-3AD203B41FA5}">
                      <a16:colId xmlns:a16="http://schemas.microsoft.com/office/drawing/2014/main" val="2331178147"/>
                    </a:ext>
                  </a:extLst>
                </a:gridCol>
                <a:gridCol w="735583">
                  <a:extLst>
                    <a:ext uri="{9D8B030D-6E8A-4147-A177-3AD203B41FA5}">
                      <a16:colId xmlns:a16="http://schemas.microsoft.com/office/drawing/2014/main" val="883855294"/>
                    </a:ext>
                  </a:extLst>
                </a:gridCol>
                <a:gridCol w="735583">
                  <a:extLst>
                    <a:ext uri="{9D8B030D-6E8A-4147-A177-3AD203B41FA5}">
                      <a16:colId xmlns:a16="http://schemas.microsoft.com/office/drawing/2014/main" val="1648474596"/>
                    </a:ext>
                  </a:extLst>
                </a:gridCol>
              </a:tblGrid>
              <a:tr h="493924">
                <a:tc>
                  <a:txBody>
                    <a:bodyPr/>
                    <a:lstStyle/>
                    <a:p>
                      <a:pPr algn="ctr" fontAlgn="ctr"/>
                      <a:r>
                        <a:rPr lang="ja-JP" altLang="en-US" sz="1800" b="1" i="0" u="none" strike="noStrike" dirty="0">
                          <a:solidFill>
                            <a:srgbClr val="000000"/>
                          </a:solidFill>
                          <a:effectLst/>
                          <a:latin typeface="Meiryo UI" panose="020B0604030504040204" pitchFamily="50" charset="-128"/>
                          <a:ea typeface="Meiryo UI" panose="020B0604030504040204" pitchFamily="50" charset="-128"/>
                        </a:rPr>
                        <a:t>真因</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800" b="1" i="0" u="none" strike="noStrike" dirty="0">
                          <a:solidFill>
                            <a:srgbClr val="000000"/>
                          </a:solidFill>
                          <a:effectLst/>
                          <a:latin typeface="Meiryo UI" panose="020B0604030504040204" pitchFamily="50" charset="-128"/>
                          <a:ea typeface="Meiryo UI" panose="020B0604030504040204" pitchFamily="50" charset="-128"/>
                        </a:rPr>
                        <a:t>目的</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800" b="1" i="0" u="none" strike="noStrike" dirty="0">
                          <a:solidFill>
                            <a:srgbClr val="000000"/>
                          </a:solidFill>
                          <a:effectLst/>
                          <a:latin typeface="Meiryo UI" panose="020B0604030504040204" pitchFamily="50" charset="-128"/>
                          <a:ea typeface="Meiryo UI" panose="020B0604030504040204" pitchFamily="50" charset="-128"/>
                        </a:rPr>
                        <a:t>対策案</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400" b="1" i="0" u="none" strike="noStrike" dirty="0">
                          <a:solidFill>
                            <a:srgbClr val="000000"/>
                          </a:solidFill>
                          <a:effectLst/>
                          <a:latin typeface="Meiryo UI" panose="020B0604030504040204" pitchFamily="50" charset="-128"/>
                          <a:ea typeface="Meiryo UI" panose="020B0604030504040204" pitchFamily="50" charset="-128"/>
                        </a:rPr>
                        <a:t>安全</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400" b="1" i="0" u="none" strike="noStrike" dirty="0">
                          <a:solidFill>
                            <a:srgbClr val="000000"/>
                          </a:solidFill>
                          <a:effectLst/>
                          <a:latin typeface="Meiryo UI" panose="020B0604030504040204" pitchFamily="50" charset="-128"/>
                          <a:ea typeface="Meiryo UI" panose="020B0604030504040204" pitchFamily="50" charset="-128"/>
                        </a:rPr>
                        <a:t>品質</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400" b="1" i="0" u="none" strike="noStrike">
                          <a:solidFill>
                            <a:srgbClr val="000000"/>
                          </a:solidFill>
                          <a:effectLst/>
                          <a:latin typeface="Meiryo UI" panose="020B0604030504040204" pitchFamily="50" charset="-128"/>
                          <a:ea typeface="Meiryo UI" panose="020B0604030504040204" pitchFamily="50" charset="-128"/>
                        </a:rPr>
                        <a:t>コスト</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400" b="1" i="0" u="none" strike="noStrike">
                          <a:solidFill>
                            <a:srgbClr val="000000"/>
                          </a:solidFill>
                          <a:effectLst/>
                          <a:latin typeface="Meiryo UI" panose="020B0604030504040204" pitchFamily="50" charset="-128"/>
                          <a:ea typeface="Meiryo UI" panose="020B0604030504040204" pitchFamily="50" charset="-128"/>
                        </a:rPr>
                        <a:t>予想効果</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400" b="1" i="0" u="none" strike="noStrike">
                          <a:solidFill>
                            <a:srgbClr val="000000"/>
                          </a:solidFill>
                          <a:effectLst/>
                          <a:latin typeface="Meiryo UI" panose="020B0604030504040204" pitchFamily="50" charset="-128"/>
                          <a:ea typeface="Meiryo UI" panose="020B0604030504040204" pitchFamily="50" charset="-128"/>
                        </a:rPr>
                        <a:t>採否</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2532838586"/>
                  </a:ext>
                </a:extLst>
              </a:tr>
              <a:tr h="658357">
                <a:tc rowSpan="3">
                  <a:txBody>
                    <a:bodyPr/>
                    <a:lstStyle/>
                    <a:p>
                      <a:pPr algn="ctr" fontAlgn="ctr"/>
                      <a:r>
                        <a:rPr lang="ja-JP" altLang="en-US" sz="1800" b="1" i="0" u="none" strike="noStrike" dirty="0">
                          <a:solidFill>
                            <a:srgbClr val="000000"/>
                          </a:solidFill>
                          <a:effectLst/>
                          <a:latin typeface="Meiryo UI" panose="020B0604030504040204" pitchFamily="50" charset="-128"/>
                          <a:ea typeface="Meiryo UI" panose="020B0604030504040204" pitchFamily="50" charset="-128"/>
                        </a:rPr>
                        <a:t>最適な軌道で</a:t>
                      </a:r>
                      <a:endParaRPr lang="en-US" altLang="ja-JP" sz="1800" b="1" i="0" u="none" strike="noStrike" dirty="0">
                        <a:solidFill>
                          <a:srgbClr val="000000"/>
                        </a:solidFill>
                        <a:effectLst/>
                        <a:latin typeface="Meiryo UI" panose="020B0604030504040204" pitchFamily="50" charset="-128"/>
                        <a:ea typeface="Meiryo UI" panose="020B0604030504040204" pitchFamily="50" charset="-128"/>
                      </a:endParaRPr>
                    </a:p>
                    <a:p>
                      <a:pPr algn="ctr" fontAlgn="ctr"/>
                      <a:r>
                        <a:rPr lang="ja-JP" altLang="en-US" sz="1800" b="1" i="0" u="none" strike="noStrike" dirty="0">
                          <a:solidFill>
                            <a:srgbClr val="000000"/>
                          </a:solidFill>
                          <a:effectLst/>
                          <a:latin typeface="Meiryo UI" panose="020B0604030504040204" pitchFamily="50" charset="-128"/>
                          <a:ea typeface="Meiryo UI" panose="020B0604030504040204" pitchFamily="50" charset="-128"/>
                        </a:rPr>
                        <a:t>セットできていない</a:t>
                      </a:r>
                      <a:endParaRPr lang="en-US" altLang="ja-JP" sz="1800" b="1" i="0" u="none" strike="noStrike" dirty="0">
                        <a:solidFill>
                          <a:srgbClr val="000000"/>
                        </a:solidFill>
                        <a:effectLst/>
                        <a:latin typeface="Meiryo UI" panose="020B0604030504040204" pitchFamily="50" charset="-128"/>
                        <a:ea typeface="Meiryo UI" panose="020B0604030504040204" pitchFamily="50" charset="-128"/>
                      </a:endParaRP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rowSpan="3">
                  <a:txBody>
                    <a:bodyPr/>
                    <a:lstStyle/>
                    <a:p>
                      <a:pPr algn="ctr" fontAlgn="ctr"/>
                      <a:r>
                        <a:rPr lang="ja-JP" altLang="en-US" sz="2000" b="1" i="0" u="none" strike="noStrike" dirty="0">
                          <a:solidFill>
                            <a:srgbClr val="000000"/>
                          </a:solidFill>
                          <a:effectLst/>
                          <a:latin typeface="Meiryo UI" panose="020B0604030504040204" pitchFamily="50" charset="-128"/>
                          <a:ea typeface="Meiryo UI" panose="020B0604030504040204" pitchFamily="50" charset="-128"/>
                        </a:rPr>
                        <a:t>最適な</a:t>
                      </a:r>
                      <a:endParaRPr lang="en-US" altLang="ja-JP" sz="2000" b="1" i="0" u="none" strike="noStrike" dirty="0">
                        <a:solidFill>
                          <a:srgbClr val="000000"/>
                        </a:solidFill>
                        <a:effectLst/>
                        <a:latin typeface="Meiryo UI" panose="020B0604030504040204" pitchFamily="50" charset="-128"/>
                        <a:ea typeface="Meiryo UI" panose="020B0604030504040204" pitchFamily="50" charset="-128"/>
                      </a:endParaRPr>
                    </a:p>
                    <a:p>
                      <a:pPr algn="ctr" fontAlgn="ctr"/>
                      <a:r>
                        <a:rPr lang="ja-JP" altLang="en-US" sz="2000" b="1" i="0" u="none" strike="noStrike" dirty="0">
                          <a:solidFill>
                            <a:srgbClr val="000000"/>
                          </a:solidFill>
                          <a:effectLst/>
                          <a:latin typeface="Meiryo UI" panose="020B0604030504040204" pitchFamily="50" charset="-128"/>
                          <a:ea typeface="Meiryo UI" panose="020B0604030504040204" pitchFamily="50" charset="-128"/>
                        </a:rPr>
                        <a:t>軌道の習得</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l" fontAlgn="ctr"/>
                      <a:r>
                        <a:rPr lang="ja-JP" altLang="en-US" sz="1400" b="1" i="0" u="none" strike="noStrike" dirty="0">
                          <a:solidFill>
                            <a:srgbClr val="000000"/>
                          </a:solidFill>
                          <a:effectLst/>
                          <a:latin typeface="Meiryo UI" panose="020B0604030504040204" pitchFamily="50" charset="-128"/>
                          <a:ea typeface="Meiryo UI" panose="020B0604030504040204" pitchFamily="50" charset="-128"/>
                        </a:rPr>
                        <a:t>①作業要領書の見直し</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000" b="1" i="0" u="none" strike="noStrike" dirty="0">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000" b="1" i="0" u="none" strike="noStrike" dirty="0">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400" b="1" i="0" u="none" strike="noStrike" dirty="0">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000" b="1" i="0" u="none" strike="noStrike">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600" b="1" i="0" u="none" strike="noStrike">
                          <a:solidFill>
                            <a:srgbClr val="000000"/>
                          </a:solidFill>
                          <a:effectLst/>
                          <a:latin typeface="Meiryo UI" panose="020B0604030504040204" pitchFamily="50" charset="-128"/>
                          <a:ea typeface="Meiryo UI" panose="020B0604030504040204" pitchFamily="50" charset="-128"/>
                        </a:rPr>
                        <a:t>否</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373353725"/>
                  </a:ext>
                </a:extLst>
              </a:tr>
              <a:tr h="658357">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1400" b="1" i="0" u="none" strike="noStrike" dirty="0">
                          <a:solidFill>
                            <a:srgbClr val="000000"/>
                          </a:solidFill>
                          <a:effectLst/>
                          <a:latin typeface="Meiryo UI" panose="020B0604030504040204" pitchFamily="50" charset="-128"/>
                          <a:ea typeface="Meiryo UI" panose="020B0604030504040204" pitchFamily="50" charset="-128"/>
                        </a:rPr>
                        <a:t>②訓練方法の見直し</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000" b="1" i="0" u="none" strike="noStrike">
                          <a:solidFill>
                            <a:srgbClr val="000000"/>
                          </a:solidFill>
                          <a:effectLst/>
                          <a:latin typeface="Meiryo UI" panose="020B0604030504040204" pitchFamily="50" charset="-128"/>
                          <a:ea typeface="Meiryo UI" panose="020B0604030504040204" pitchFamily="50" charset="-128"/>
                        </a:rPr>
                        <a:t>〇</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3600" b="1" i="0" u="none" strike="noStrike" dirty="0">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3200" b="1" i="0" u="none" strike="noStrike" dirty="0">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000" b="1" i="0" u="none" strike="noStrike" dirty="0">
                          <a:solidFill>
                            <a:srgbClr val="000000"/>
                          </a:solidFill>
                          <a:effectLst/>
                          <a:latin typeface="Meiryo UI" panose="020B0604030504040204" pitchFamily="50" charset="-128"/>
                          <a:ea typeface="Meiryo UI" panose="020B0604030504040204" pitchFamily="50" charset="-128"/>
                        </a:rPr>
                        <a:t>〇</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600" b="1" i="0" u="none" strike="noStrike" dirty="0">
                          <a:solidFill>
                            <a:srgbClr val="000000"/>
                          </a:solidFill>
                          <a:effectLst/>
                          <a:latin typeface="Meiryo UI" panose="020B0604030504040204" pitchFamily="50" charset="-128"/>
                          <a:ea typeface="Meiryo UI" panose="020B0604030504040204" pitchFamily="50" charset="-128"/>
                        </a:rPr>
                        <a:t>採</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4128873835"/>
                  </a:ext>
                </a:extLst>
              </a:tr>
              <a:tr h="658357">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1400" b="1" i="0" u="none" strike="noStrike" dirty="0">
                          <a:solidFill>
                            <a:srgbClr val="000000"/>
                          </a:solidFill>
                          <a:effectLst/>
                          <a:latin typeface="Meiryo UI" panose="020B0604030504040204" pitchFamily="50" charset="-128"/>
                          <a:ea typeface="Meiryo UI" panose="020B0604030504040204" pitchFamily="50" charset="-128"/>
                        </a:rPr>
                        <a:t>③軌道確認会の実施</a:t>
                      </a:r>
                      <a:endParaRPr lang="ja-JP" altLang="en-US" sz="1800" b="1" i="0" u="none" strike="noStrike" dirty="0">
                        <a:solidFill>
                          <a:srgbClr val="000000"/>
                        </a:solidFill>
                        <a:effectLst/>
                        <a:latin typeface="Meiryo UI" panose="020B0604030504040204" pitchFamily="50" charset="-128"/>
                        <a:ea typeface="Meiryo UI" panose="020B0604030504040204" pitchFamily="50" charset="-128"/>
                      </a:endParaRP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000" b="1" i="0" u="none" strike="noStrike" dirty="0">
                          <a:solidFill>
                            <a:srgbClr val="000000"/>
                          </a:solidFill>
                          <a:effectLst/>
                          <a:latin typeface="Meiryo UI" panose="020B0604030504040204" pitchFamily="50" charset="-128"/>
                          <a:ea typeface="Meiryo UI" panose="020B0604030504040204" pitchFamily="50" charset="-128"/>
                        </a:rPr>
                        <a:t>〇</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3200" b="1" i="0" u="none" strike="noStrike" dirty="0">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000" b="1" i="0" u="none" strike="noStrike" dirty="0">
                          <a:solidFill>
                            <a:srgbClr val="000000"/>
                          </a:solidFill>
                          <a:effectLst/>
                          <a:latin typeface="Meiryo UI" panose="020B0604030504040204" pitchFamily="50" charset="-128"/>
                          <a:ea typeface="Meiryo UI" panose="020B0604030504040204" pitchFamily="50" charset="-128"/>
                        </a:rPr>
                        <a:t>〇</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000" b="1" i="0" u="none" strike="noStrike" dirty="0">
                          <a:solidFill>
                            <a:srgbClr val="000000"/>
                          </a:solidFill>
                          <a:effectLst/>
                          <a:latin typeface="Meiryo UI" panose="020B0604030504040204" pitchFamily="50" charset="-128"/>
                          <a:ea typeface="Meiryo UI" panose="020B0604030504040204" pitchFamily="50" charset="-128"/>
                        </a:rPr>
                        <a:t>〇</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600" b="1" i="0" u="none" strike="noStrike" dirty="0">
                          <a:solidFill>
                            <a:srgbClr val="000000"/>
                          </a:solidFill>
                          <a:effectLst/>
                          <a:latin typeface="Meiryo UI" panose="020B0604030504040204" pitchFamily="50" charset="-128"/>
                          <a:ea typeface="Meiryo UI" panose="020B0604030504040204" pitchFamily="50" charset="-128"/>
                        </a:rPr>
                        <a:t>採</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1739120818"/>
                  </a:ext>
                </a:extLst>
              </a:tr>
            </a:tbl>
          </a:graphicData>
        </a:graphic>
      </p:graphicFrame>
      <p:sp>
        <p:nvSpPr>
          <p:cNvPr id="2" name="正方形/長方形 1">
            <a:extLst>
              <a:ext uri="{FF2B5EF4-FFF2-40B4-BE49-F238E27FC236}">
                <a16:creationId xmlns:a16="http://schemas.microsoft.com/office/drawing/2014/main" id="{B444E8FC-904B-42EB-83C0-8A43DCE64352}"/>
              </a:ext>
            </a:extLst>
          </p:cNvPr>
          <p:cNvSpPr/>
          <p:nvPr/>
        </p:nvSpPr>
        <p:spPr>
          <a:xfrm>
            <a:off x="3607839" y="2393629"/>
            <a:ext cx="5442375" cy="134899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a:extLst>
              <a:ext uri="{FF2B5EF4-FFF2-40B4-BE49-F238E27FC236}">
                <a16:creationId xmlns:a16="http://schemas.microsoft.com/office/drawing/2014/main" id="{8958F7D1-022E-44AC-9156-F2B555C4E1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857" y="4565650"/>
            <a:ext cx="8804570" cy="1733550"/>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グループ化 13">
            <a:extLst>
              <a:ext uri="{FF2B5EF4-FFF2-40B4-BE49-F238E27FC236}">
                <a16:creationId xmlns:a16="http://schemas.microsoft.com/office/drawing/2014/main" id="{97465D04-3263-4BAE-875C-EB5970E7C193}"/>
              </a:ext>
            </a:extLst>
          </p:cNvPr>
          <p:cNvGrpSpPr/>
          <p:nvPr/>
        </p:nvGrpSpPr>
        <p:grpSpPr>
          <a:xfrm>
            <a:off x="126070" y="4007631"/>
            <a:ext cx="1415772" cy="461665"/>
            <a:chOff x="969698" y="3199459"/>
            <a:chExt cx="1415772" cy="461665"/>
          </a:xfrm>
        </p:grpSpPr>
        <p:sp>
          <p:nvSpPr>
            <p:cNvPr id="15" name="テキスト ボックス 14">
              <a:extLst>
                <a:ext uri="{FF2B5EF4-FFF2-40B4-BE49-F238E27FC236}">
                  <a16:creationId xmlns:a16="http://schemas.microsoft.com/office/drawing/2014/main" id="{C20DAEA4-E9AC-4AF6-AFD4-7DD698968226}"/>
                </a:ext>
              </a:extLst>
            </p:cNvPr>
            <p:cNvSpPr txBox="1"/>
            <p:nvPr/>
          </p:nvSpPr>
          <p:spPr>
            <a:xfrm>
              <a:off x="969698" y="3199459"/>
              <a:ext cx="1415772"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対策計画</a:t>
              </a:r>
              <a:endParaRPr lang="en-US" altLang="ja-JP"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a:extLst>
                <a:ext uri="{FF2B5EF4-FFF2-40B4-BE49-F238E27FC236}">
                  <a16:creationId xmlns:a16="http://schemas.microsoft.com/office/drawing/2014/main" id="{AB2779A4-0A21-451D-8514-B3DA4369AB9A}"/>
                </a:ext>
              </a:extLst>
            </p:cNvPr>
            <p:cNvSpPr txBox="1"/>
            <p:nvPr/>
          </p:nvSpPr>
          <p:spPr>
            <a:xfrm>
              <a:off x="969698" y="3199459"/>
              <a:ext cx="1415772"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対策計画</a:t>
              </a:r>
              <a:endParaRPr lang="en-US" altLang="ja-JP"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a:extLst>
                <a:ext uri="{FF2B5EF4-FFF2-40B4-BE49-F238E27FC236}">
                  <a16:creationId xmlns:a16="http://schemas.microsoft.com/office/drawing/2014/main" id="{43C154EF-CA38-4B5D-BCF5-B80ACEDA3025}"/>
                </a:ext>
              </a:extLst>
            </p:cNvPr>
            <p:cNvSpPr txBox="1"/>
            <p:nvPr/>
          </p:nvSpPr>
          <p:spPr>
            <a:xfrm>
              <a:off x="969698" y="3199459"/>
              <a:ext cx="1415772"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対策計画</a:t>
              </a:r>
              <a:endParaRPr lang="en-US" altLang="ja-JP"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4" name="直線矢印コネクタ 3">
            <a:extLst>
              <a:ext uri="{FF2B5EF4-FFF2-40B4-BE49-F238E27FC236}">
                <a16:creationId xmlns:a16="http://schemas.microsoft.com/office/drawing/2014/main" id="{E87E2EF6-C550-43F5-927A-8EEBAD42CDCC}"/>
              </a:ext>
            </a:extLst>
          </p:cNvPr>
          <p:cNvCxnSpPr>
            <a:cxnSpLocks/>
          </p:cNvCxnSpPr>
          <p:nvPr/>
        </p:nvCxnSpPr>
        <p:spPr>
          <a:xfrm>
            <a:off x="3931920" y="5315880"/>
            <a:ext cx="1962351" cy="0"/>
          </a:xfrm>
          <a:prstGeom prst="straightConnector1">
            <a:avLst/>
          </a:prstGeom>
          <a:ln w="76200">
            <a:solidFill>
              <a:schemeClr val="bg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C3DBC207-D60B-4984-8783-96C39CD1E053}"/>
              </a:ext>
            </a:extLst>
          </p:cNvPr>
          <p:cNvCxnSpPr>
            <a:cxnSpLocks/>
          </p:cNvCxnSpPr>
          <p:nvPr/>
        </p:nvCxnSpPr>
        <p:spPr>
          <a:xfrm>
            <a:off x="4937760" y="5890220"/>
            <a:ext cx="956511" cy="0"/>
          </a:xfrm>
          <a:prstGeom prst="straightConnector1">
            <a:avLst/>
          </a:prstGeom>
          <a:ln w="76200">
            <a:solidFill>
              <a:schemeClr val="bg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9" name="直線矢印コネクタ 18">
            <a:extLst>
              <a:ext uri="{FF2B5EF4-FFF2-40B4-BE49-F238E27FC236}">
                <a16:creationId xmlns:a16="http://schemas.microsoft.com/office/drawing/2014/main" id="{0DD740F9-9166-44B5-91EC-7704C61A52DC}"/>
              </a:ext>
            </a:extLst>
          </p:cNvPr>
          <p:cNvCxnSpPr>
            <a:cxnSpLocks/>
          </p:cNvCxnSpPr>
          <p:nvPr/>
        </p:nvCxnSpPr>
        <p:spPr>
          <a:xfrm>
            <a:off x="8033916" y="5899185"/>
            <a:ext cx="956511" cy="0"/>
          </a:xfrm>
          <a:prstGeom prst="straightConnector1">
            <a:avLst/>
          </a:prstGeom>
          <a:ln w="76200">
            <a:solidFill>
              <a:schemeClr val="bg1"/>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21" name="グループ化 20">
            <a:extLst>
              <a:ext uri="{FF2B5EF4-FFF2-40B4-BE49-F238E27FC236}">
                <a16:creationId xmlns:a16="http://schemas.microsoft.com/office/drawing/2014/main" id="{FB25FF46-4A75-49AF-A43B-BB792CD37BC4}"/>
              </a:ext>
            </a:extLst>
          </p:cNvPr>
          <p:cNvGrpSpPr/>
          <p:nvPr/>
        </p:nvGrpSpPr>
        <p:grpSpPr>
          <a:xfrm>
            <a:off x="185857" y="738431"/>
            <a:ext cx="800219" cy="461665"/>
            <a:chOff x="969698" y="3199459"/>
            <a:chExt cx="800219" cy="461665"/>
          </a:xfrm>
        </p:grpSpPr>
        <p:sp>
          <p:nvSpPr>
            <p:cNvPr id="23" name="テキスト ボックス 22">
              <a:extLst>
                <a:ext uri="{FF2B5EF4-FFF2-40B4-BE49-F238E27FC236}">
                  <a16:creationId xmlns:a16="http://schemas.microsoft.com/office/drawing/2014/main" id="{2C175013-47D3-4004-A851-79FB61E34686}"/>
                </a:ext>
              </a:extLst>
            </p:cNvPr>
            <p:cNvSpPr txBox="1"/>
            <p:nvPr/>
          </p:nvSpPr>
          <p:spPr>
            <a:xfrm>
              <a:off x="969698" y="3199459"/>
              <a:ext cx="800219"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評価</a:t>
              </a:r>
              <a:endParaRPr lang="en-US" altLang="ja-JP"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a:extLst>
                <a:ext uri="{FF2B5EF4-FFF2-40B4-BE49-F238E27FC236}">
                  <a16:creationId xmlns:a16="http://schemas.microsoft.com/office/drawing/2014/main" id="{35ADC2FB-C1B0-4D7E-83C2-FFF32E540C2D}"/>
                </a:ext>
              </a:extLst>
            </p:cNvPr>
            <p:cNvSpPr txBox="1"/>
            <p:nvPr/>
          </p:nvSpPr>
          <p:spPr>
            <a:xfrm>
              <a:off x="969698" y="3199459"/>
              <a:ext cx="800219"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評価</a:t>
              </a:r>
              <a:endParaRPr lang="en-US" altLang="ja-JP"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テキスト ボックス 24">
              <a:extLst>
                <a:ext uri="{FF2B5EF4-FFF2-40B4-BE49-F238E27FC236}">
                  <a16:creationId xmlns:a16="http://schemas.microsoft.com/office/drawing/2014/main" id="{671D689A-CD80-40A9-B067-C483D316B898}"/>
                </a:ext>
              </a:extLst>
            </p:cNvPr>
            <p:cNvSpPr txBox="1"/>
            <p:nvPr/>
          </p:nvSpPr>
          <p:spPr>
            <a:xfrm>
              <a:off x="969698" y="3199459"/>
              <a:ext cx="800219"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評価</a:t>
              </a:r>
              <a:endParaRPr lang="en-US" altLang="ja-JP"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6" name="テキスト ボックス 25">
            <a:extLst>
              <a:ext uri="{FF2B5EF4-FFF2-40B4-BE49-F238E27FC236}">
                <a16:creationId xmlns:a16="http://schemas.microsoft.com/office/drawing/2014/main" id="{4EF5885F-0EFC-4C0B-9E2F-270AFD594E63}"/>
              </a:ext>
            </a:extLst>
          </p:cNvPr>
          <p:cNvSpPr txBox="1"/>
          <p:nvPr/>
        </p:nvSpPr>
        <p:spPr>
          <a:xfrm>
            <a:off x="7909666" y="4158601"/>
            <a:ext cx="646331" cy="369332"/>
          </a:xfrm>
          <a:prstGeom prst="rect">
            <a:avLst/>
          </a:prstGeom>
          <a:noFill/>
        </p:spPr>
        <p:txBody>
          <a:bodyPr wrap="none" rtlCol="0">
            <a:spAutoFit/>
          </a:bodyPr>
          <a:lstStyle/>
          <a:p>
            <a:r>
              <a:rPr kumimoji="1" lang="ja-JP" altLang="en-US" b="1" dirty="0">
                <a:latin typeface="Meiryo UI" panose="020B0604030504040204" pitchFamily="50" charset="-128"/>
                <a:ea typeface="Meiryo UI" panose="020B0604030504040204" pitchFamily="50" charset="-128"/>
              </a:rPr>
              <a:t>実績</a:t>
            </a:r>
          </a:p>
        </p:txBody>
      </p:sp>
      <p:sp>
        <p:nvSpPr>
          <p:cNvPr id="27" name="テキスト ボックス 26">
            <a:extLst>
              <a:ext uri="{FF2B5EF4-FFF2-40B4-BE49-F238E27FC236}">
                <a16:creationId xmlns:a16="http://schemas.microsoft.com/office/drawing/2014/main" id="{366C7FAD-15F6-4815-9CF3-24728ABA84B3}"/>
              </a:ext>
            </a:extLst>
          </p:cNvPr>
          <p:cNvSpPr txBox="1"/>
          <p:nvPr/>
        </p:nvSpPr>
        <p:spPr>
          <a:xfrm>
            <a:off x="6715794" y="4137682"/>
            <a:ext cx="646331" cy="369332"/>
          </a:xfrm>
          <a:prstGeom prst="rect">
            <a:avLst/>
          </a:prstGeom>
          <a:noFill/>
        </p:spPr>
        <p:txBody>
          <a:bodyPr wrap="none" rtlCol="0">
            <a:spAutoFit/>
          </a:bodyPr>
          <a:lstStyle/>
          <a:p>
            <a:r>
              <a:rPr kumimoji="1" lang="ja-JP" altLang="en-US" b="1" dirty="0">
                <a:latin typeface="Meiryo UI" panose="020B0604030504040204" pitchFamily="50" charset="-128"/>
                <a:ea typeface="Meiryo UI" panose="020B0604030504040204" pitchFamily="50" charset="-128"/>
              </a:rPr>
              <a:t>計画</a:t>
            </a:r>
          </a:p>
        </p:txBody>
      </p:sp>
      <p:cxnSp>
        <p:nvCxnSpPr>
          <p:cNvPr id="28" name="直線矢印コネクタ 27">
            <a:extLst>
              <a:ext uri="{FF2B5EF4-FFF2-40B4-BE49-F238E27FC236}">
                <a16:creationId xmlns:a16="http://schemas.microsoft.com/office/drawing/2014/main" id="{DFAB6810-E952-4501-8DD8-50A1BEBB729A}"/>
              </a:ext>
            </a:extLst>
          </p:cNvPr>
          <p:cNvCxnSpPr>
            <a:cxnSpLocks/>
          </p:cNvCxnSpPr>
          <p:nvPr/>
        </p:nvCxnSpPr>
        <p:spPr>
          <a:xfrm>
            <a:off x="7341981" y="4318453"/>
            <a:ext cx="385213" cy="0"/>
          </a:xfrm>
          <a:prstGeom prst="straightConnector1">
            <a:avLst/>
          </a:prstGeom>
          <a:ln w="41275">
            <a:solidFill>
              <a:srgbClr val="FFFFFF"/>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D9E836B8-35F0-40C2-9FF3-6E73ADC938DC}"/>
              </a:ext>
            </a:extLst>
          </p:cNvPr>
          <p:cNvCxnSpPr>
            <a:cxnSpLocks/>
          </p:cNvCxnSpPr>
          <p:nvPr/>
        </p:nvCxnSpPr>
        <p:spPr>
          <a:xfrm>
            <a:off x="8565430" y="4318453"/>
            <a:ext cx="385213" cy="0"/>
          </a:xfrm>
          <a:prstGeom prst="straightConnector1">
            <a:avLst/>
          </a:prstGeom>
          <a:ln w="41275">
            <a:solidFill>
              <a:srgbClr val="FFFF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4B41A9D4-23D4-47EC-93DD-28CDFD17588F}"/>
              </a:ext>
            </a:extLst>
          </p:cNvPr>
          <p:cNvCxnSpPr>
            <a:cxnSpLocks/>
          </p:cNvCxnSpPr>
          <p:nvPr/>
        </p:nvCxnSpPr>
        <p:spPr>
          <a:xfrm>
            <a:off x="3938654" y="5557927"/>
            <a:ext cx="1962351" cy="0"/>
          </a:xfrm>
          <a:prstGeom prst="straightConnector1">
            <a:avLst/>
          </a:prstGeom>
          <a:ln w="76200">
            <a:solidFill>
              <a:schemeClr val="bg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D0AFF446-E6EC-4EAB-855F-9535EF56411F}"/>
              </a:ext>
            </a:extLst>
          </p:cNvPr>
          <p:cNvCxnSpPr>
            <a:cxnSpLocks/>
          </p:cNvCxnSpPr>
          <p:nvPr/>
        </p:nvCxnSpPr>
        <p:spPr>
          <a:xfrm>
            <a:off x="4935529" y="6132268"/>
            <a:ext cx="956511" cy="0"/>
          </a:xfrm>
          <a:prstGeom prst="straightConnector1">
            <a:avLst/>
          </a:prstGeom>
          <a:ln w="76200">
            <a:solidFill>
              <a:schemeClr val="bg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C86FAAE5-81EB-44E9-8BF9-1AAC202F390F}"/>
              </a:ext>
            </a:extLst>
          </p:cNvPr>
          <p:cNvCxnSpPr>
            <a:cxnSpLocks/>
          </p:cNvCxnSpPr>
          <p:nvPr/>
        </p:nvCxnSpPr>
        <p:spPr>
          <a:xfrm>
            <a:off x="8042876" y="6141235"/>
            <a:ext cx="956511" cy="0"/>
          </a:xfrm>
          <a:prstGeom prst="straightConnector1">
            <a:avLst/>
          </a:prstGeom>
          <a:ln w="76200">
            <a:solidFill>
              <a:schemeClr val="bg1"/>
            </a:solidFill>
            <a:prstDash val="soli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9446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1"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AB8672E7-C49C-49EF-B039-98AA199D63B9}"/>
              </a:ext>
            </a:extLst>
          </p:cNvPr>
          <p:cNvSpPr/>
          <p:nvPr/>
        </p:nvSpPr>
        <p:spPr>
          <a:xfrm>
            <a:off x="4572000" y="560663"/>
            <a:ext cx="4385187" cy="608295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35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pSp>
        <p:nvGrpSpPr>
          <p:cNvPr id="4" name="グループ化 3">
            <a:extLst>
              <a:ext uri="{FF2B5EF4-FFF2-40B4-BE49-F238E27FC236}">
                <a16:creationId xmlns:a16="http://schemas.microsoft.com/office/drawing/2014/main" id="{74623A06-4ED5-4378-BC71-1C53A72B95B0}"/>
              </a:ext>
            </a:extLst>
          </p:cNvPr>
          <p:cNvGrpSpPr/>
          <p:nvPr/>
        </p:nvGrpSpPr>
        <p:grpSpPr>
          <a:xfrm>
            <a:off x="108309" y="14288"/>
            <a:ext cx="5402441" cy="538206"/>
            <a:chOff x="1408410" y="3633762"/>
            <a:chExt cx="5402441" cy="538206"/>
          </a:xfrm>
        </p:grpSpPr>
        <p:sp>
          <p:nvSpPr>
            <p:cNvPr id="5" name="テキスト ボックス 4">
              <a:extLst>
                <a:ext uri="{FF2B5EF4-FFF2-40B4-BE49-F238E27FC236}">
                  <a16:creationId xmlns:a16="http://schemas.microsoft.com/office/drawing/2014/main" id="{91030B38-9411-4F43-AF6A-7E83B9317A16}"/>
                </a:ext>
              </a:extLst>
            </p:cNvPr>
            <p:cNvSpPr txBox="1"/>
            <p:nvPr/>
          </p:nvSpPr>
          <p:spPr>
            <a:xfrm>
              <a:off x="1408410" y="3648748"/>
              <a:ext cx="5402441"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2800" b="0" i="0" u="none" strike="noStrike" kern="120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Step6.</a:t>
              </a:r>
              <a:r>
                <a:rPr kumimoji="0" lang="ja-JP" altLang="en-US" sz="2800" b="0" i="0" u="none" strike="noStrike" kern="120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対策実施</a:t>
              </a:r>
              <a:r>
                <a:rPr kumimoji="0" lang="en-US" altLang="ja-JP" sz="2800" b="0" i="0" u="none" strike="noStrike" kern="120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2800" b="0" i="0" u="none" strike="noStrike" kern="120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対策を実行する</a:t>
              </a:r>
              <a:r>
                <a:rPr kumimoji="0" lang="en-US" altLang="ja-JP" sz="2800" b="0" i="0" u="none" strike="noStrike" kern="120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6" name="テキスト ボックス 5">
              <a:extLst>
                <a:ext uri="{FF2B5EF4-FFF2-40B4-BE49-F238E27FC236}">
                  <a16:creationId xmlns:a16="http://schemas.microsoft.com/office/drawing/2014/main" id="{3882B3C1-D5A1-4D5D-890D-8FEDC0E0BA13}"/>
                </a:ext>
              </a:extLst>
            </p:cNvPr>
            <p:cNvSpPr txBox="1"/>
            <p:nvPr/>
          </p:nvSpPr>
          <p:spPr>
            <a:xfrm>
              <a:off x="1408410" y="3640579"/>
              <a:ext cx="5402441"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2800" b="0" i="0" u="none" strike="noStrike" kern="120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Step6.</a:t>
              </a:r>
              <a:r>
                <a:rPr kumimoji="0" lang="ja-JP" altLang="en-US" sz="2800" b="0" i="0" u="none" strike="noStrike" kern="120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対策実施</a:t>
              </a:r>
              <a:r>
                <a:rPr kumimoji="0" lang="en-US" altLang="ja-JP" sz="2800" b="0" i="0" u="none" strike="noStrike" kern="120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2800" b="0" i="0" u="none" strike="noStrike" kern="120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対策を実行する</a:t>
              </a:r>
              <a:r>
                <a:rPr kumimoji="0" lang="en-US" altLang="ja-JP" sz="2800" b="0" i="0" u="none" strike="noStrike" kern="120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7" name="テキスト ボックス 6">
              <a:extLst>
                <a:ext uri="{FF2B5EF4-FFF2-40B4-BE49-F238E27FC236}">
                  <a16:creationId xmlns:a16="http://schemas.microsoft.com/office/drawing/2014/main" id="{ADEC147F-D7A5-47F2-A5CE-41115713E003}"/>
                </a:ext>
              </a:extLst>
            </p:cNvPr>
            <p:cNvSpPr txBox="1"/>
            <p:nvPr/>
          </p:nvSpPr>
          <p:spPr>
            <a:xfrm>
              <a:off x="1408410" y="3633762"/>
              <a:ext cx="5402441"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2800" b="0" i="0" u="none" strike="noStrike" kern="120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Step6.</a:t>
              </a:r>
              <a:r>
                <a:rPr kumimoji="0" lang="ja-JP" altLang="en-US" sz="2800" b="0" i="0" u="none" strike="noStrike" kern="120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対策実施</a:t>
              </a:r>
              <a:r>
                <a:rPr kumimoji="0" lang="en-US" altLang="ja-JP" sz="2800" b="0" i="0" u="none" strike="noStrike" kern="120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2800" b="0" i="0" u="none" strike="noStrike" kern="120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対策を実行する</a:t>
              </a:r>
              <a:r>
                <a:rPr kumimoji="0" lang="en-US" altLang="ja-JP" sz="2800" b="0" i="0" u="none" strike="noStrike" kern="120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grpSp>
      <p:graphicFrame>
        <p:nvGraphicFramePr>
          <p:cNvPr id="9" name="グラフ 8">
            <a:extLst>
              <a:ext uri="{FF2B5EF4-FFF2-40B4-BE49-F238E27FC236}">
                <a16:creationId xmlns:a16="http://schemas.microsoft.com/office/drawing/2014/main" id="{2FB26247-3E23-4C57-88F1-29B50F771E5F}"/>
              </a:ext>
            </a:extLst>
          </p:cNvPr>
          <p:cNvGraphicFramePr>
            <a:graphicFrameLocks/>
          </p:cNvGraphicFramePr>
          <p:nvPr>
            <p:extLst>
              <p:ext uri="{D42A27DB-BD31-4B8C-83A1-F6EECF244321}">
                <p14:modId xmlns:p14="http://schemas.microsoft.com/office/powerpoint/2010/main" val="1898734822"/>
              </p:ext>
            </p:extLst>
          </p:nvPr>
        </p:nvGraphicFramePr>
        <p:xfrm>
          <a:off x="4651313" y="575650"/>
          <a:ext cx="4226560" cy="6151108"/>
        </p:xfrm>
        <a:graphic>
          <a:graphicData uri="http://schemas.openxmlformats.org/drawingml/2006/chart">
            <c:chart xmlns:c="http://schemas.openxmlformats.org/drawingml/2006/chart" xmlns:r="http://schemas.openxmlformats.org/officeDocument/2006/relationships" r:id="rId5"/>
          </a:graphicData>
        </a:graphic>
      </p:graphicFrame>
      <p:pic>
        <p:nvPicPr>
          <p:cNvPr id="35" name="図 34">
            <a:extLst>
              <a:ext uri="{FF2B5EF4-FFF2-40B4-BE49-F238E27FC236}">
                <a16:creationId xmlns:a16="http://schemas.microsoft.com/office/drawing/2014/main" id="{9B7F4B43-7FC2-4360-9154-F2766E892336}"/>
              </a:ext>
            </a:extLst>
          </p:cNvPr>
          <p:cNvPicPr>
            <a:picLocks noChangeAspect="1"/>
          </p:cNvPicPr>
          <p:nvPr/>
        </p:nvPicPr>
        <p:blipFill>
          <a:blip r:embed="rId6"/>
          <a:stretch>
            <a:fillRect/>
          </a:stretch>
        </p:blipFill>
        <p:spPr>
          <a:xfrm>
            <a:off x="288747" y="1137420"/>
            <a:ext cx="3908030" cy="2386220"/>
          </a:xfrm>
          <a:prstGeom prst="rect">
            <a:avLst/>
          </a:prstGeom>
          <a:ln w="34925">
            <a:solidFill>
              <a:srgbClr val="FFFFD9"/>
            </a:solidFill>
          </a:ln>
        </p:spPr>
      </p:pic>
      <p:grpSp>
        <p:nvGrpSpPr>
          <p:cNvPr id="36" name="グループ化 35">
            <a:extLst>
              <a:ext uri="{FF2B5EF4-FFF2-40B4-BE49-F238E27FC236}">
                <a16:creationId xmlns:a16="http://schemas.microsoft.com/office/drawing/2014/main" id="{52DEFF66-54BD-49C9-A6C6-A2ADC9F4F440}"/>
              </a:ext>
            </a:extLst>
          </p:cNvPr>
          <p:cNvGrpSpPr/>
          <p:nvPr/>
        </p:nvGrpSpPr>
        <p:grpSpPr>
          <a:xfrm>
            <a:off x="300744" y="665337"/>
            <a:ext cx="2611612" cy="461665"/>
            <a:chOff x="-326369" y="2940532"/>
            <a:chExt cx="2611612" cy="461665"/>
          </a:xfrm>
        </p:grpSpPr>
        <p:sp>
          <p:nvSpPr>
            <p:cNvPr id="37" name="テキスト ボックス 36">
              <a:extLst>
                <a:ext uri="{FF2B5EF4-FFF2-40B4-BE49-F238E27FC236}">
                  <a16:creationId xmlns:a16="http://schemas.microsoft.com/office/drawing/2014/main" id="{4E9ED5D6-DE27-404A-98F4-95799D4EDCC9}"/>
                </a:ext>
              </a:extLst>
            </p:cNvPr>
            <p:cNvSpPr txBox="1"/>
            <p:nvPr/>
          </p:nvSpPr>
          <p:spPr>
            <a:xfrm>
              <a:off x="-326369" y="2940532"/>
              <a:ext cx="2611612" cy="461665"/>
            </a:xfrm>
            <a:prstGeom prst="rect">
              <a:avLst/>
            </a:prstGeom>
            <a:noFill/>
          </p:spPr>
          <p:txBody>
            <a:bodyPr wrap="none" rtlCol="0">
              <a:spAutoFit/>
            </a:bodyPr>
            <a:lstStyle/>
            <a:p>
              <a:r>
                <a:rPr lang="ja-JP" altLang="en-US" sz="24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鋳込み訓練手順書</a:t>
              </a:r>
              <a:endParaRPr lang="zh-CN" altLang="en-US" sz="24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a:extLst>
                <a:ext uri="{FF2B5EF4-FFF2-40B4-BE49-F238E27FC236}">
                  <a16:creationId xmlns:a16="http://schemas.microsoft.com/office/drawing/2014/main" id="{5FC8A9CE-FF23-46FB-8509-B9D4F6FD6340}"/>
                </a:ext>
              </a:extLst>
            </p:cNvPr>
            <p:cNvSpPr txBox="1"/>
            <p:nvPr/>
          </p:nvSpPr>
          <p:spPr>
            <a:xfrm>
              <a:off x="-326369" y="2940532"/>
              <a:ext cx="2611612" cy="461665"/>
            </a:xfrm>
            <a:prstGeom prst="rect">
              <a:avLst/>
            </a:prstGeom>
            <a:noFill/>
          </p:spPr>
          <p:txBody>
            <a:bodyPr wrap="none" rtlCol="0">
              <a:spAutoFit/>
            </a:bodyPr>
            <a:lstStyle/>
            <a:p>
              <a:r>
                <a:rPr lang="ja-JP" altLang="en-US" sz="24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鋳込み訓練手順書</a:t>
              </a:r>
              <a:endParaRPr lang="zh-CN" altLang="en-US" sz="24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a:extLst>
                <a:ext uri="{FF2B5EF4-FFF2-40B4-BE49-F238E27FC236}">
                  <a16:creationId xmlns:a16="http://schemas.microsoft.com/office/drawing/2014/main" id="{247BB4FA-CE7A-4C4E-923E-3BE40E79C10A}"/>
                </a:ext>
              </a:extLst>
            </p:cNvPr>
            <p:cNvSpPr txBox="1"/>
            <p:nvPr/>
          </p:nvSpPr>
          <p:spPr>
            <a:xfrm>
              <a:off x="-326369" y="2940532"/>
              <a:ext cx="2611612" cy="461665"/>
            </a:xfrm>
            <a:prstGeom prst="rect">
              <a:avLst/>
            </a:prstGeom>
            <a:noFill/>
          </p:spPr>
          <p:txBody>
            <a:bodyPr wrap="none" rtlCol="0">
              <a:spAutoFit/>
            </a:bodyPr>
            <a:lstStyle/>
            <a:p>
              <a:r>
                <a:rPr lang="ja-JP" altLang="en-US" sz="24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鋳込み訓練手順書</a:t>
              </a:r>
            </a:p>
          </p:txBody>
        </p:sp>
      </p:grpSp>
      <p:grpSp>
        <p:nvGrpSpPr>
          <p:cNvPr id="42" name="グループ化 41">
            <a:extLst>
              <a:ext uri="{FF2B5EF4-FFF2-40B4-BE49-F238E27FC236}">
                <a16:creationId xmlns:a16="http://schemas.microsoft.com/office/drawing/2014/main" id="{7CEC1CC0-F9DE-4F40-9CF1-1B09E76C2903}"/>
              </a:ext>
            </a:extLst>
          </p:cNvPr>
          <p:cNvGrpSpPr/>
          <p:nvPr/>
        </p:nvGrpSpPr>
        <p:grpSpPr>
          <a:xfrm>
            <a:off x="186813" y="3714752"/>
            <a:ext cx="3615539" cy="484199"/>
            <a:chOff x="25250" y="3620008"/>
            <a:chExt cx="3615539" cy="484199"/>
          </a:xfrm>
        </p:grpSpPr>
        <p:sp>
          <p:nvSpPr>
            <p:cNvPr id="56" name="テキスト ボックス 55">
              <a:extLst>
                <a:ext uri="{FF2B5EF4-FFF2-40B4-BE49-F238E27FC236}">
                  <a16:creationId xmlns:a16="http://schemas.microsoft.com/office/drawing/2014/main" id="{285DDCEE-E1AC-48C4-8BE5-6C023D97D062}"/>
                </a:ext>
              </a:extLst>
            </p:cNvPr>
            <p:cNvSpPr txBox="1"/>
            <p:nvPr/>
          </p:nvSpPr>
          <p:spPr>
            <a:xfrm>
              <a:off x="25250" y="3642542"/>
              <a:ext cx="3602268"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金網セット作業軌道確認会</a:t>
              </a:r>
              <a:endParaRPr kumimoji="0" lang="zh-CN" altLang="en-US" sz="2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テキスト ボックス 56">
              <a:extLst>
                <a:ext uri="{FF2B5EF4-FFF2-40B4-BE49-F238E27FC236}">
                  <a16:creationId xmlns:a16="http://schemas.microsoft.com/office/drawing/2014/main" id="{B3444778-D34A-4B8E-A1B7-141078CBC733}"/>
                </a:ext>
              </a:extLst>
            </p:cNvPr>
            <p:cNvSpPr txBox="1"/>
            <p:nvPr/>
          </p:nvSpPr>
          <p:spPr>
            <a:xfrm>
              <a:off x="36825" y="3625670"/>
              <a:ext cx="3602268"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金網セット作業軌道確認会</a:t>
              </a:r>
              <a:endParaRPr kumimoji="0" lang="zh-CN" altLang="en-US" sz="2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テキスト ボックス 57">
              <a:extLst>
                <a:ext uri="{FF2B5EF4-FFF2-40B4-BE49-F238E27FC236}">
                  <a16:creationId xmlns:a16="http://schemas.microsoft.com/office/drawing/2014/main" id="{03131F5F-F870-4185-B58B-FB20EEC2A987}"/>
                </a:ext>
              </a:extLst>
            </p:cNvPr>
            <p:cNvSpPr txBox="1"/>
            <p:nvPr/>
          </p:nvSpPr>
          <p:spPr>
            <a:xfrm>
              <a:off x="38521" y="3620008"/>
              <a:ext cx="3602268"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金網セット作業軌道確認会</a:t>
              </a:r>
            </a:p>
          </p:txBody>
        </p:sp>
      </p:grpSp>
      <p:pic>
        <p:nvPicPr>
          <p:cNvPr id="43" name="Picture 4">
            <a:extLst>
              <a:ext uri="{FF2B5EF4-FFF2-40B4-BE49-F238E27FC236}">
                <a16:creationId xmlns:a16="http://schemas.microsoft.com/office/drawing/2014/main" id="{65F94B32-C5C5-4436-8E0E-B6A54925BFE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5800" y="4197387"/>
            <a:ext cx="3853924" cy="2435397"/>
          </a:xfrm>
          <a:prstGeom prst="rect">
            <a:avLst/>
          </a:prstGeom>
          <a:noFill/>
          <a:ln w="31750">
            <a:solidFill>
              <a:srgbClr val="FFFFD9"/>
            </a:solidFill>
          </a:ln>
          <a:extLst>
            <a:ext uri="{909E8E84-426E-40DD-AFC4-6F175D3DCCD1}">
              <a14:hiddenFill xmlns:a14="http://schemas.microsoft.com/office/drawing/2010/main">
                <a:solidFill>
                  <a:srgbClr val="FFFFFF"/>
                </a:solidFill>
              </a14:hiddenFill>
            </a:ext>
          </a:extLst>
        </p:spPr>
      </p:pic>
      <p:grpSp>
        <p:nvGrpSpPr>
          <p:cNvPr id="44" name="グループ化 43">
            <a:extLst>
              <a:ext uri="{FF2B5EF4-FFF2-40B4-BE49-F238E27FC236}">
                <a16:creationId xmlns:a16="http://schemas.microsoft.com/office/drawing/2014/main" id="{5C8E9392-9042-4ADE-9F44-A13FFC230B41}"/>
              </a:ext>
            </a:extLst>
          </p:cNvPr>
          <p:cNvGrpSpPr/>
          <p:nvPr/>
        </p:nvGrpSpPr>
        <p:grpSpPr>
          <a:xfrm>
            <a:off x="470712" y="6013232"/>
            <a:ext cx="2564906" cy="676405"/>
            <a:chOff x="3191262" y="4684529"/>
            <a:chExt cx="2564906" cy="456022"/>
          </a:xfrm>
        </p:grpSpPr>
        <p:sp>
          <p:nvSpPr>
            <p:cNvPr id="51" name="正方形/長方形 50">
              <a:extLst>
                <a:ext uri="{FF2B5EF4-FFF2-40B4-BE49-F238E27FC236}">
                  <a16:creationId xmlns:a16="http://schemas.microsoft.com/office/drawing/2014/main" id="{E11B81CE-7A58-4A43-9EB2-345165C02BD5}"/>
                </a:ext>
              </a:extLst>
            </p:cNvPr>
            <p:cNvSpPr/>
            <p:nvPr/>
          </p:nvSpPr>
          <p:spPr>
            <a:xfrm>
              <a:off x="3229177" y="4963728"/>
              <a:ext cx="2410469" cy="176823"/>
            </a:xfrm>
            <a:prstGeom prst="rect">
              <a:avLst/>
            </a:prstGeom>
            <a:solidFill>
              <a:srgbClr val="FF0000"/>
            </a:solidFill>
            <a:ln w="12700" cap="flat" cmpd="sng" algn="ctr">
              <a:noFill/>
              <a:prstDash val="solid"/>
              <a:miter lim="800000"/>
            </a:ln>
            <a:effectLst>
              <a:softEdge rad="50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400" b="0" i="0" u="none" strike="noStrike" kern="0" cap="none" spc="0" normalizeH="0" baseline="0" noProof="0" dirty="0">
                <a:ln>
                  <a:noFill/>
                </a:ln>
                <a:solidFill>
                  <a:prstClr val="white"/>
                </a:solidFill>
                <a:effectLst/>
                <a:uLnTx/>
                <a:uFillTx/>
              </a:endParaRPr>
            </a:p>
          </p:txBody>
        </p:sp>
        <p:grpSp>
          <p:nvGrpSpPr>
            <p:cNvPr id="52" name="グループ化 51">
              <a:extLst>
                <a:ext uri="{FF2B5EF4-FFF2-40B4-BE49-F238E27FC236}">
                  <a16:creationId xmlns:a16="http://schemas.microsoft.com/office/drawing/2014/main" id="{A033D896-7FB8-4CB2-8780-4B1149205112}"/>
                </a:ext>
              </a:extLst>
            </p:cNvPr>
            <p:cNvGrpSpPr/>
            <p:nvPr/>
          </p:nvGrpSpPr>
          <p:grpSpPr>
            <a:xfrm>
              <a:off x="3191262" y="4684529"/>
              <a:ext cx="2564906" cy="366446"/>
              <a:chOff x="1338665" y="2478491"/>
              <a:chExt cx="2564906" cy="366446"/>
            </a:xfrm>
          </p:grpSpPr>
          <p:sp>
            <p:nvSpPr>
              <p:cNvPr id="53" name="テキスト ボックス 52">
                <a:extLst>
                  <a:ext uri="{FF2B5EF4-FFF2-40B4-BE49-F238E27FC236}">
                    <a16:creationId xmlns:a16="http://schemas.microsoft.com/office/drawing/2014/main" id="{2F1970F2-3109-4AA2-A992-A309EE157B50}"/>
                  </a:ext>
                </a:extLst>
              </p:cNvPr>
              <p:cNvSpPr txBox="1"/>
              <p:nvPr/>
            </p:nvSpPr>
            <p:spPr>
              <a:xfrm>
                <a:off x="1341651" y="2492192"/>
                <a:ext cx="2561920" cy="35274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月</a:t>
                </a:r>
                <a:r>
                  <a:rPr kumimoji="0" lang="en-US" altLang="ja-JP" sz="28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1</a:t>
                </a:r>
                <a:r>
                  <a:rPr kumimoji="0" lang="ja-JP" altLang="en-US" sz="28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回実施！！</a:t>
                </a:r>
              </a:p>
            </p:txBody>
          </p:sp>
          <p:sp>
            <p:nvSpPr>
              <p:cNvPr id="54" name="テキスト ボックス 53">
                <a:extLst>
                  <a:ext uri="{FF2B5EF4-FFF2-40B4-BE49-F238E27FC236}">
                    <a16:creationId xmlns:a16="http://schemas.microsoft.com/office/drawing/2014/main" id="{6F66ADA9-AA86-4299-B4C4-178647BBD3F1}"/>
                  </a:ext>
                </a:extLst>
              </p:cNvPr>
              <p:cNvSpPr txBox="1"/>
              <p:nvPr/>
            </p:nvSpPr>
            <p:spPr>
              <a:xfrm>
                <a:off x="1338665" y="2485341"/>
                <a:ext cx="2561920" cy="35274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月</a:t>
                </a:r>
                <a:r>
                  <a:rPr kumimoji="0" lang="en-US" altLang="ja-JP" sz="28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1</a:t>
                </a:r>
                <a:r>
                  <a:rPr kumimoji="0" lang="ja-JP" altLang="en-US" sz="28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回実施！！</a:t>
                </a:r>
              </a:p>
            </p:txBody>
          </p:sp>
          <p:sp>
            <p:nvSpPr>
              <p:cNvPr id="55" name="テキスト ボックス 54">
                <a:extLst>
                  <a:ext uri="{FF2B5EF4-FFF2-40B4-BE49-F238E27FC236}">
                    <a16:creationId xmlns:a16="http://schemas.microsoft.com/office/drawing/2014/main" id="{D64E8006-B70D-4FB0-9363-BF74C5856F09}"/>
                  </a:ext>
                </a:extLst>
              </p:cNvPr>
              <p:cNvSpPr txBox="1"/>
              <p:nvPr/>
            </p:nvSpPr>
            <p:spPr>
              <a:xfrm>
                <a:off x="1338665" y="2478491"/>
                <a:ext cx="2561920" cy="35274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月</a:t>
                </a:r>
                <a:r>
                  <a:rPr kumimoji="0" lang="en-US" altLang="ja-JP" sz="2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1</a:t>
                </a:r>
                <a:r>
                  <a:rPr kumimoji="0" lang="ja-JP" altLang="en-US" sz="2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回実施！！</a:t>
                </a:r>
              </a:p>
            </p:txBody>
          </p:sp>
        </p:grpSp>
      </p:grpSp>
      <p:grpSp>
        <p:nvGrpSpPr>
          <p:cNvPr id="46" name="Group 142">
            <a:extLst>
              <a:ext uri="{FF2B5EF4-FFF2-40B4-BE49-F238E27FC236}">
                <a16:creationId xmlns:a16="http://schemas.microsoft.com/office/drawing/2014/main" id="{59256DA7-3094-482C-A8F2-0EED93FA7FCF}"/>
              </a:ext>
            </a:extLst>
          </p:cNvPr>
          <p:cNvGrpSpPr>
            <a:grpSpLocks/>
          </p:cNvGrpSpPr>
          <p:nvPr/>
        </p:nvGrpSpPr>
        <p:grpSpPr bwMode="auto">
          <a:xfrm>
            <a:off x="2637776" y="5531880"/>
            <a:ext cx="1549400" cy="673100"/>
            <a:chOff x="3070" y="486"/>
            <a:chExt cx="976" cy="424"/>
          </a:xfrm>
        </p:grpSpPr>
        <p:sp>
          <p:nvSpPr>
            <p:cNvPr id="47" name="AutoShape 143">
              <a:extLst>
                <a:ext uri="{FF2B5EF4-FFF2-40B4-BE49-F238E27FC236}">
                  <a16:creationId xmlns:a16="http://schemas.microsoft.com/office/drawing/2014/main" id="{50667858-0897-4002-9E66-A7433AD287A6}"/>
                </a:ext>
              </a:extLst>
            </p:cNvPr>
            <p:cNvSpPr>
              <a:spLocks noChangeArrowheads="1"/>
            </p:cNvSpPr>
            <p:nvPr/>
          </p:nvSpPr>
          <p:spPr bwMode="auto">
            <a:xfrm>
              <a:off x="3070" y="486"/>
              <a:ext cx="976" cy="424"/>
            </a:xfrm>
            <a:prstGeom prst="cloudCallout">
              <a:avLst>
                <a:gd name="adj1" fmla="val -71106"/>
                <a:gd name="adj2" fmla="val -20991"/>
              </a:avLst>
            </a:prstGeom>
            <a:solidFill>
              <a:srgbClr val="FFFFF7"/>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ja-JP" altLang="ja-JP" sz="2400" b="0" i="0" u="none" strike="noStrike" kern="0" cap="none" spc="0" normalizeH="0" baseline="0" noProof="0" dirty="0">
                <a:ln>
                  <a:noFill/>
                </a:ln>
                <a:solidFill>
                  <a:srgbClr val="000000"/>
                </a:solidFill>
                <a:effectLst/>
                <a:uLnTx/>
                <a:uFillTx/>
                <a:latin typeface="Arial" panose="020B0604020202020204" pitchFamily="34" charset="0"/>
                <a:ea typeface="HG創英角ﾎﾟｯﾌﾟ体" panose="040B0A09000000000000" pitchFamily="49" charset="-128"/>
              </a:endParaRPr>
            </a:p>
          </p:txBody>
        </p:sp>
        <p:sp>
          <p:nvSpPr>
            <p:cNvPr id="48" name="Text Box 144">
              <a:extLst>
                <a:ext uri="{FF2B5EF4-FFF2-40B4-BE49-F238E27FC236}">
                  <a16:creationId xmlns:a16="http://schemas.microsoft.com/office/drawing/2014/main" id="{428EE603-7DE5-4866-89BC-E928A656E9F2}"/>
                </a:ext>
              </a:extLst>
            </p:cNvPr>
            <p:cNvSpPr txBox="1">
              <a:spLocks noChangeArrowheads="1"/>
            </p:cNvSpPr>
            <p:nvPr/>
          </p:nvSpPr>
          <p:spPr bwMode="auto">
            <a:xfrm>
              <a:off x="3160" y="563"/>
              <a:ext cx="835"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1" lang="ja-JP" altLang="en-US" sz="1600" b="0" i="0" u="none" strike="noStrike" kern="0" cap="none" spc="0" normalizeH="0" baseline="0" noProof="0" dirty="0">
                  <a:ln>
                    <a:noFill/>
                  </a:ln>
                  <a:solidFill>
                    <a:srgbClr val="000000"/>
                  </a:solidFill>
                  <a:effectLst/>
                  <a:uLnTx/>
                  <a:uFillTx/>
                  <a:latin typeface="Arial" panose="020B0604020202020204" pitchFamily="34" charset="0"/>
                  <a:ea typeface="HG創英角ﾎﾟｯﾌﾟ体" panose="040B0A09000000000000" pitchFamily="49" charset="-128"/>
                </a:rPr>
                <a:t>水平に・・</a:t>
              </a:r>
            </a:p>
          </p:txBody>
        </p:sp>
      </p:grpSp>
      <p:cxnSp>
        <p:nvCxnSpPr>
          <p:cNvPr id="101" name="直線コネクタ 100">
            <a:extLst>
              <a:ext uri="{FF2B5EF4-FFF2-40B4-BE49-F238E27FC236}">
                <a16:creationId xmlns:a16="http://schemas.microsoft.com/office/drawing/2014/main" id="{1CC2BD27-F79C-435A-A5E4-58AAEDB4F8B2}"/>
              </a:ext>
            </a:extLst>
          </p:cNvPr>
          <p:cNvCxnSpPr>
            <a:cxnSpLocks/>
          </p:cNvCxnSpPr>
          <p:nvPr/>
        </p:nvCxnSpPr>
        <p:spPr>
          <a:xfrm>
            <a:off x="4862187" y="5398060"/>
            <a:ext cx="3737803" cy="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5EFA195A-45A5-4631-8837-CADB160EB096}"/>
              </a:ext>
            </a:extLst>
          </p:cNvPr>
          <p:cNvCxnSpPr>
            <a:cxnSpLocks/>
          </p:cNvCxnSpPr>
          <p:nvPr/>
        </p:nvCxnSpPr>
        <p:spPr>
          <a:xfrm>
            <a:off x="4850612" y="4728658"/>
            <a:ext cx="3749378" cy="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65" name="正方形/長方形 64">
            <a:extLst>
              <a:ext uri="{FF2B5EF4-FFF2-40B4-BE49-F238E27FC236}">
                <a16:creationId xmlns:a16="http://schemas.microsoft.com/office/drawing/2014/main" id="{A7CFA530-FABE-4A7F-84DA-A1191BC3DEB5}"/>
              </a:ext>
            </a:extLst>
          </p:cNvPr>
          <p:cNvSpPr/>
          <p:nvPr/>
        </p:nvSpPr>
        <p:spPr>
          <a:xfrm>
            <a:off x="5856421" y="953150"/>
            <a:ext cx="965755" cy="276999"/>
          </a:xfrm>
          <a:prstGeom prst="rect">
            <a:avLst/>
          </a:prstGeom>
          <a:noFill/>
          <a:ln w="88900" cap="flat" cmpd="sng" algn="ctr">
            <a:noFill/>
            <a:prstDash val="solid"/>
            <a:miter lim="800000"/>
          </a:ln>
          <a:effectLst/>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kern="0" dirty="0">
                <a:ln>
                  <a:solidFill>
                    <a:prstClr val="black"/>
                  </a:solidFill>
                </a:ln>
                <a:solidFill>
                  <a:sysClr val="windowText" lastClr="000000"/>
                </a:solidFill>
                <a:latin typeface="Meiryo UI" panose="020B0604030504040204" pitchFamily="50" charset="-128"/>
                <a:ea typeface="Meiryo UI" panose="020B0604030504040204" pitchFamily="50" charset="-128"/>
              </a:rPr>
              <a:t>（</a:t>
            </a:r>
            <a:r>
              <a:rPr lang="en-US" altLang="ja-JP" sz="1200" kern="0" dirty="0">
                <a:ln>
                  <a:solidFill>
                    <a:prstClr val="black"/>
                  </a:solidFill>
                </a:ln>
                <a:solidFill>
                  <a:sysClr val="windowText" lastClr="000000"/>
                </a:solidFill>
                <a:latin typeface="Meiryo UI" panose="020B0604030504040204" pitchFamily="50" charset="-128"/>
                <a:ea typeface="Meiryo UI" panose="020B0604030504040204" pitchFamily="50" charset="-128"/>
              </a:rPr>
              <a:t>cm</a:t>
            </a:r>
            <a:r>
              <a:rPr lang="ja-JP" altLang="en-US" sz="1200" kern="0" dirty="0">
                <a:ln>
                  <a:solidFill>
                    <a:prstClr val="black"/>
                  </a:solidFill>
                </a:ln>
                <a:solidFill>
                  <a:sysClr val="windowText" lastClr="000000"/>
                </a:solidFill>
                <a:latin typeface="Meiryo UI" panose="020B0604030504040204" pitchFamily="50" charset="-128"/>
                <a:ea typeface="Meiryo UI" panose="020B0604030504040204" pitchFamily="50" charset="-128"/>
              </a:rPr>
              <a:t>）</a:t>
            </a:r>
            <a:endParaRPr lang="en-US" altLang="ja-JP" sz="1200" kern="0" dirty="0">
              <a:ln>
                <a:solidFill>
                  <a:prstClr val="black"/>
                </a:solidFill>
              </a:ln>
              <a:solidFill>
                <a:sysClr val="windowText" lastClr="000000"/>
              </a:solidFill>
              <a:latin typeface="Meiryo UI" panose="020B0604030504040204" pitchFamily="50" charset="-128"/>
              <a:ea typeface="Meiryo UI" panose="020B0604030504040204" pitchFamily="50" charset="-128"/>
            </a:endParaRPr>
          </a:p>
        </p:txBody>
      </p:sp>
      <p:sp>
        <p:nvSpPr>
          <p:cNvPr id="66" name="正方形/長方形 65">
            <a:extLst>
              <a:ext uri="{FF2B5EF4-FFF2-40B4-BE49-F238E27FC236}">
                <a16:creationId xmlns:a16="http://schemas.microsoft.com/office/drawing/2014/main" id="{1602F106-1672-40F3-9773-7756A7FAA628}"/>
              </a:ext>
            </a:extLst>
          </p:cNvPr>
          <p:cNvSpPr/>
          <p:nvPr/>
        </p:nvSpPr>
        <p:spPr>
          <a:xfrm>
            <a:off x="4269227" y="5605341"/>
            <a:ext cx="965755" cy="276999"/>
          </a:xfrm>
          <a:prstGeom prst="rect">
            <a:avLst/>
          </a:prstGeom>
          <a:noFill/>
          <a:ln w="88900" cap="flat" cmpd="sng" algn="ctr">
            <a:noFill/>
            <a:prstDash val="solid"/>
            <a:miter lim="800000"/>
          </a:ln>
          <a:effectLst/>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kern="0" dirty="0">
                <a:ln>
                  <a:solidFill>
                    <a:prstClr val="black"/>
                  </a:solidFill>
                </a:ln>
                <a:solidFill>
                  <a:sysClr val="windowText" lastClr="000000"/>
                </a:solidFill>
                <a:latin typeface="Meiryo UI" panose="020B0604030504040204" pitchFamily="50" charset="-128"/>
                <a:ea typeface="Meiryo UI" panose="020B0604030504040204" pitchFamily="50" charset="-128"/>
              </a:rPr>
              <a:t>（度）</a:t>
            </a:r>
            <a:endParaRPr lang="en-US" altLang="ja-JP" sz="1200" kern="0" dirty="0">
              <a:ln>
                <a:solidFill>
                  <a:prstClr val="black"/>
                </a:solidFill>
              </a:ln>
              <a:solidFill>
                <a:sysClr val="windowText" lastClr="000000"/>
              </a:solidFill>
              <a:latin typeface="Meiryo UI" panose="020B0604030504040204" pitchFamily="50" charset="-128"/>
              <a:ea typeface="Meiryo UI" panose="020B0604030504040204" pitchFamily="50" charset="-128"/>
            </a:endParaRPr>
          </a:p>
        </p:txBody>
      </p:sp>
      <p:cxnSp>
        <p:nvCxnSpPr>
          <p:cNvPr id="67" name="直線矢印コネクタ 66">
            <a:extLst>
              <a:ext uri="{FF2B5EF4-FFF2-40B4-BE49-F238E27FC236}">
                <a16:creationId xmlns:a16="http://schemas.microsoft.com/office/drawing/2014/main" id="{2CB57115-6717-4C51-9602-0DDEDB46C7C0}"/>
              </a:ext>
            </a:extLst>
          </p:cNvPr>
          <p:cNvCxnSpPr>
            <a:cxnSpLocks/>
          </p:cNvCxnSpPr>
          <p:nvPr/>
        </p:nvCxnSpPr>
        <p:spPr>
          <a:xfrm>
            <a:off x="8440347" y="4728658"/>
            <a:ext cx="0" cy="669402"/>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68" name="グループ化 67">
            <a:extLst>
              <a:ext uri="{FF2B5EF4-FFF2-40B4-BE49-F238E27FC236}">
                <a16:creationId xmlns:a16="http://schemas.microsoft.com/office/drawing/2014/main" id="{C2D053BD-45BC-4656-B51C-258D7EFE1FD6}"/>
              </a:ext>
            </a:extLst>
          </p:cNvPr>
          <p:cNvGrpSpPr/>
          <p:nvPr/>
        </p:nvGrpSpPr>
        <p:grpSpPr>
          <a:xfrm>
            <a:off x="6661351" y="4846619"/>
            <a:ext cx="1619354" cy="468302"/>
            <a:chOff x="1990927" y="-3297831"/>
            <a:chExt cx="1619354" cy="468302"/>
          </a:xfrm>
        </p:grpSpPr>
        <p:sp>
          <p:nvSpPr>
            <p:cNvPr id="69" name="テキスト ボックス 68">
              <a:extLst>
                <a:ext uri="{FF2B5EF4-FFF2-40B4-BE49-F238E27FC236}">
                  <a16:creationId xmlns:a16="http://schemas.microsoft.com/office/drawing/2014/main" id="{06FDC310-5362-45C0-803A-E2A7F73CB313}"/>
                </a:ext>
              </a:extLst>
            </p:cNvPr>
            <p:cNvSpPr txBox="1"/>
            <p:nvPr/>
          </p:nvSpPr>
          <p:spPr>
            <a:xfrm>
              <a:off x="2400495" y="-3291194"/>
              <a:ext cx="800219" cy="461665"/>
            </a:xfrm>
            <a:prstGeom prst="rect">
              <a:avLst/>
            </a:prstGeom>
            <a:noFill/>
          </p:spPr>
          <p:txBody>
            <a:bodyPr wrap="none" rtlCol="0">
              <a:spAutoFit/>
            </a:bodyPr>
            <a:lstStyle/>
            <a:p>
              <a:pPr algn="ctr"/>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重要</a:t>
              </a:r>
            </a:p>
          </p:txBody>
        </p:sp>
        <p:sp>
          <p:nvSpPr>
            <p:cNvPr id="70" name="テキスト ボックス 69">
              <a:extLst>
                <a:ext uri="{FF2B5EF4-FFF2-40B4-BE49-F238E27FC236}">
                  <a16:creationId xmlns:a16="http://schemas.microsoft.com/office/drawing/2014/main" id="{CA99C62C-3D34-4E0F-BF33-4C646EBE6353}"/>
                </a:ext>
              </a:extLst>
            </p:cNvPr>
            <p:cNvSpPr txBox="1"/>
            <p:nvPr/>
          </p:nvSpPr>
          <p:spPr>
            <a:xfrm>
              <a:off x="1990927" y="-3297831"/>
              <a:ext cx="1619354" cy="461665"/>
            </a:xfrm>
            <a:prstGeom prst="rect">
              <a:avLst/>
            </a:prstGeom>
            <a:noFill/>
          </p:spPr>
          <p:txBody>
            <a:bodyPr wrap="none" rtlCol="0">
              <a:spAutoFit/>
            </a:bodyPr>
            <a:lstStyle/>
            <a:p>
              <a:pPr algn="ctr"/>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バラつきなし</a:t>
              </a:r>
            </a:p>
          </p:txBody>
        </p:sp>
        <p:sp>
          <p:nvSpPr>
            <p:cNvPr id="71" name="テキスト ボックス 70">
              <a:extLst>
                <a:ext uri="{FF2B5EF4-FFF2-40B4-BE49-F238E27FC236}">
                  <a16:creationId xmlns:a16="http://schemas.microsoft.com/office/drawing/2014/main" id="{D35502A7-30D3-4784-B63B-479BB0C82491}"/>
                </a:ext>
              </a:extLst>
            </p:cNvPr>
            <p:cNvSpPr txBox="1"/>
            <p:nvPr/>
          </p:nvSpPr>
          <p:spPr>
            <a:xfrm>
              <a:off x="1990927" y="-3292838"/>
              <a:ext cx="1619354" cy="461665"/>
            </a:xfrm>
            <a:prstGeom prst="rect">
              <a:avLst/>
            </a:prstGeom>
            <a:noFill/>
          </p:spPr>
          <p:txBody>
            <a:bodyPr wrap="none" rtlCol="0">
              <a:spAutoFit/>
            </a:bodyPr>
            <a:lstStyle/>
            <a:p>
              <a:pPr algn="ctr"/>
              <a:r>
                <a:rPr lang="ja-JP" altLang="en-US" sz="2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バラつきなし</a:t>
              </a:r>
            </a:p>
          </p:txBody>
        </p:sp>
      </p:grpSp>
      <p:sp>
        <p:nvSpPr>
          <p:cNvPr id="59" name="テキスト ボックス 58">
            <a:extLst>
              <a:ext uri="{FF2B5EF4-FFF2-40B4-BE49-F238E27FC236}">
                <a16:creationId xmlns:a16="http://schemas.microsoft.com/office/drawing/2014/main" id="{A1912DF9-D14C-4C51-A3B7-77BE19CBDD66}"/>
              </a:ext>
            </a:extLst>
          </p:cNvPr>
          <p:cNvSpPr txBox="1"/>
          <p:nvPr/>
        </p:nvSpPr>
        <p:spPr>
          <a:xfrm>
            <a:off x="5602912" y="619378"/>
            <a:ext cx="2387192" cy="338554"/>
          </a:xfrm>
          <a:prstGeom prst="rect">
            <a:avLst/>
          </a:prstGeom>
          <a:noFill/>
        </p:spPr>
        <p:txBody>
          <a:bodyPr wrap="none" rtlCol="0">
            <a:spAutoFit/>
          </a:bodyPr>
          <a:lstStyle/>
          <a:p>
            <a:r>
              <a:rPr lang="ja-JP" altLang="en-US" sz="16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6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16</a:t>
            </a:r>
            <a:r>
              <a:rPr lang="ja-JP" altLang="en-US" sz="16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金網セット治具軌道</a:t>
            </a:r>
          </a:p>
        </p:txBody>
      </p:sp>
      <p:grpSp>
        <p:nvGrpSpPr>
          <p:cNvPr id="82" name="グループ化 81">
            <a:extLst>
              <a:ext uri="{FF2B5EF4-FFF2-40B4-BE49-F238E27FC236}">
                <a16:creationId xmlns:a16="http://schemas.microsoft.com/office/drawing/2014/main" id="{198E9CB4-7A6A-4AE9-8EC4-6C95942EC318}"/>
              </a:ext>
            </a:extLst>
          </p:cNvPr>
          <p:cNvGrpSpPr/>
          <p:nvPr/>
        </p:nvGrpSpPr>
        <p:grpSpPr>
          <a:xfrm>
            <a:off x="4572879" y="539561"/>
            <a:ext cx="4394789" cy="6563202"/>
            <a:chOff x="120062" y="3858314"/>
            <a:chExt cx="5987307" cy="2895857"/>
          </a:xfrm>
        </p:grpSpPr>
        <p:sp>
          <p:nvSpPr>
            <p:cNvPr id="83" name="AutoShape 203">
              <a:extLst>
                <a:ext uri="{FF2B5EF4-FFF2-40B4-BE49-F238E27FC236}">
                  <a16:creationId xmlns:a16="http://schemas.microsoft.com/office/drawing/2014/main" id="{94664A05-4037-4B03-8521-E9366AF8CEFD}"/>
                </a:ext>
              </a:extLst>
            </p:cNvPr>
            <p:cNvSpPr>
              <a:spLocks noChangeArrowheads="1"/>
            </p:cNvSpPr>
            <p:nvPr/>
          </p:nvSpPr>
          <p:spPr bwMode="auto">
            <a:xfrm>
              <a:off x="120062" y="3858314"/>
              <a:ext cx="5987307" cy="2664457"/>
            </a:xfrm>
            <a:prstGeom prst="wedgeRectCallout">
              <a:avLst>
                <a:gd name="adj1" fmla="val -63443"/>
                <a:gd name="adj2" fmla="val 25693"/>
              </a:avLst>
            </a:prstGeom>
            <a:solidFill>
              <a:srgbClr val="000000"/>
            </a:solidFill>
            <a:ln w="38100">
              <a:solidFill>
                <a:srgbClr val="FFFFF7"/>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ja-JP" altLang="ja-JP" sz="2400" b="0" i="0" u="none" strike="noStrike" kern="0" cap="none" spc="0" normalizeH="0" baseline="0" noProof="0" dirty="0">
                <a:ln>
                  <a:noFill/>
                </a:ln>
                <a:solidFill>
                  <a:srgbClr val="000000"/>
                </a:solidFill>
                <a:effectLst/>
                <a:uLnTx/>
                <a:uFillTx/>
                <a:latin typeface="Arial" panose="020B0604020202020204" pitchFamily="34" charset="0"/>
                <a:ea typeface="HG創英角ﾎﾟｯﾌﾟ体" panose="040B0A09000000000000" pitchFamily="49" charset="-128"/>
              </a:endParaRPr>
            </a:p>
          </p:txBody>
        </p:sp>
        <p:grpSp>
          <p:nvGrpSpPr>
            <p:cNvPr id="84" name="Group 206">
              <a:extLst>
                <a:ext uri="{FF2B5EF4-FFF2-40B4-BE49-F238E27FC236}">
                  <a16:creationId xmlns:a16="http://schemas.microsoft.com/office/drawing/2014/main" id="{622EB42B-A838-4C04-A150-41604D61793B}"/>
                </a:ext>
              </a:extLst>
            </p:cNvPr>
            <p:cNvGrpSpPr>
              <a:grpSpLocks/>
            </p:cNvGrpSpPr>
            <p:nvPr/>
          </p:nvGrpSpPr>
          <p:grpSpPr bwMode="auto">
            <a:xfrm>
              <a:off x="1354490" y="5043336"/>
              <a:ext cx="4533903" cy="1449388"/>
              <a:chOff x="-2543" y="1233"/>
              <a:chExt cx="2856" cy="913"/>
            </a:xfrm>
          </p:grpSpPr>
          <p:graphicFrame>
            <p:nvGraphicFramePr>
              <p:cNvPr id="97" name="Object 138">
                <a:extLst>
                  <a:ext uri="{FF2B5EF4-FFF2-40B4-BE49-F238E27FC236}">
                    <a16:creationId xmlns:a16="http://schemas.microsoft.com/office/drawing/2014/main" id="{466083E7-2105-4227-8CA4-ADDCD1A9BE4C}"/>
                  </a:ext>
                </a:extLst>
              </p:cNvPr>
              <p:cNvGraphicFramePr>
                <a:graphicFrameLocks noChangeAspect="1"/>
              </p:cNvGraphicFramePr>
              <p:nvPr>
                <p:extLst>
                  <p:ext uri="{D42A27DB-BD31-4B8C-83A1-F6EECF244321}">
                    <p14:modId xmlns:p14="http://schemas.microsoft.com/office/powerpoint/2010/main" val="1395048411"/>
                  </p:ext>
                </p:extLst>
              </p:nvPr>
            </p:nvGraphicFramePr>
            <p:xfrm>
              <a:off x="-2543" y="1233"/>
              <a:ext cx="2093" cy="913"/>
            </p:xfrm>
            <a:graphic>
              <a:graphicData uri="http://schemas.openxmlformats.org/presentationml/2006/ole">
                <mc:AlternateContent xmlns:mc="http://schemas.openxmlformats.org/markup-compatibility/2006">
                  <mc:Choice xmlns:v="urn:schemas-microsoft-com:vml" Requires="v">
                    <p:oleObj spid="_x0000_s2088" name="ビットマップ イメージ" r:id="rId8" imgW="5885714" imgH="7571429" progId="Paint.Picture">
                      <p:embed/>
                    </p:oleObj>
                  </mc:Choice>
                  <mc:Fallback>
                    <p:oleObj name="ビットマップ イメージ" r:id="rId8" imgW="5885714" imgH="7571429" progId="Paint.Picture">
                      <p:embed/>
                      <p:pic>
                        <p:nvPicPr>
                          <p:cNvPr id="97" name="Object 138">
                            <a:extLst>
                              <a:ext uri="{FF2B5EF4-FFF2-40B4-BE49-F238E27FC236}">
                                <a16:creationId xmlns:a16="http://schemas.microsoft.com/office/drawing/2014/main" id="{466083E7-2105-4227-8CA4-ADDCD1A9BE4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43" y="1233"/>
                            <a:ext cx="2093" cy="913"/>
                          </a:xfrm>
                          <a:prstGeom prst="rect">
                            <a:avLst/>
                          </a:prstGeom>
                          <a:noFill/>
                          <a:ln w="31750">
                            <a:solidFill>
                              <a:srgbClr val="FFFFD9"/>
                            </a:solidFill>
                            <a:miter lim="800000"/>
                            <a:headEnd/>
                            <a:tailEnd/>
                          </a:ln>
                          <a:effectLst/>
                        </p:spPr>
                      </p:pic>
                    </p:oleObj>
                  </mc:Fallback>
                </mc:AlternateContent>
              </a:graphicData>
            </a:graphic>
          </p:graphicFrame>
          <p:sp>
            <p:nvSpPr>
              <p:cNvPr id="100" name="AutoShape 176">
                <a:extLst>
                  <a:ext uri="{FF2B5EF4-FFF2-40B4-BE49-F238E27FC236}">
                    <a16:creationId xmlns:a16="http://schemas.microsoft.com/office/drawing/2014/main" id="{9D7770AD-54FC-4E6B-86E8-46942FAABF4D}"/>
                  </a:ext>
                </a:extLst>
              </p:cNvPr>
              <p:cNvSpPr>
                <a:spLocks noChangeArrowheads="1"/>
              </p:cNvSpPr>
              <p:nvPr/>
            </p:nvSpPr>
            <p:spPr bwMode="auto">
              <a:xfrm>
                <a:off x="-1981" y="1981"/>
                <a:ext cx="2294" cy="135"/>
              </a:xfrm>
              <a:prstGeom prst="roundRect">
                <a:avLst>
                  <a:gd name="adj" fmla="val 50000"/>
                </a:avLst>
              </a:prstGeom>
              <a:solidFill>
                <a:srgbClr val="FFFF99"/>
              </a:solidFill>
              <a:ln w="57150">
                <a:solidFill>
                  <a:srgbClr val="FF0000"/>
                </a:solidFill>
                <a:round/>
                <a:headEnd/>
                <a:tailEnd/>
              </a:ln>
              <a:effectLst>
                <a:outerShdw dist="107763" dir="2700000" algn="ctr" rotWithShape="0">
                  <a:srgbClr val="777777">
                    <a:alpha val="50000"/>
                  </a:srgbClr>
                </a:outerShdw>
              </a:effec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dirty="0">
                  <a:ln>
                    <a:noFill/>
                  </a:ln>
                  <a:solidFill>
                    <a:srgbClr val="000000"/>
                  </a:solidFill>
                  <a:effectLst/>
                  <a:uLnTx/>
                  <a:uFillTx/>
                  <a:latin typeface="Arial" panose="020B0604020202020204" pitchFamily="34" charset="0"/>
                  <a:ea typeface="HG創英角ﾎﾟｯﾌﾟ体" panose="040B0A09000000000000" pitchFamily="49" charset="-128"/>
                </a:endParaRPr>
              </a:p>
            </p:txBody>
          </p:sp>
        </p:grpSp>
        <p:grpSp>
          <p:nvGrpSpPr>
            <p:cNvPr id="85" name="グループ化 84">
              <a:extLst>
                <a:ext uri="{FF2B5EF4-FFF2-40B4-BE49-F238E27FC236}">
                  <a16:creationId xmlns:a16="http://schemas.microsoft.com/office/drawing/2014/main" id="{DE5CA691-5AFE-478C-B9C2-BFE34C84F9B7}"/>
                </a:ext>
              </a:extLst>
            </p:cNvPr>
            <p:cNvGrpSpPr/>
            <p:nvPr/>
          </p:nvGrpSpPr>
          <p:grpSpPr>
            <a:xfrm>
              <a:off x="2817058" y="6212530"/>
              <a:ext cx="2521163" cy="541641"/>
              <a:chOff x="-2183035" y="3028067"/>
              <a:chExt cx="2521163" cy="541641"/>
            </a:xfrm>
          </p:grpSpPr>
          <p:sp>
            <p:nvSpPr>
              <p:cNvPr id="94" name="テキスト ボックス 93">
                <a:extLst>
                  <a:ext uri="{FF2B5EF4-FFF2-40B4-BE49-F238E27FC236}">
                    <a16:creationId xmlns:a16="http://schemas.microsoft.com/office/drawing/2014/main" id="{7AD448F1-637F-48EE-BAC8-2052A1373052}"/>
                  </a:ext>
                </a:extLst>
              </p:cNvPr>
              <p:cNvSpPr txBox="1"/>
              <p:nvPr/>
            </p:nvSpPr>
            <p:spPr>
              <a:xfrm>
                <a:off x="-2183035" y="3041380"/>
                <a:ext cx="2483372"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スキル評価作成</a:t>
                </a:r>
              </a:p>
            </p:txBody>
          </p:sp>
          <p:sp>
            <p:nvSpPr>
              <p:cNvPr id="95" name="テキスト ボックス 94">
                <a:extLst>
                  <a:ext uri="{FF2B5EF4-FFF2-40B4-BE49-F238E27FC236}">
                    <a16:creationId xmlns:a16="http://schemas.microsoft.com/office/drawing/2014/main" id="{02947A62-079A-4051-82CD-30EE023D7981}"/>
                  </a:ext>
                </a:extLst>
              </p:cNvPr>
              <p:cNvSpPr txBox="1"/>
              <p:nvPr/>
            </p:nvSpPr>
            <p:spPr>
              <a:xfrm>
                <a:off x="-2171265" y="3046488"/>
                <a:ext cx="2494594"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スキル評価作成</a:t>
                </a:r>
              </a:p>
            </p:txBody>
          </p:sp>
          <p:sp>
            <p:nvSpPr>
              <p:cNvPr id="96" name="テキスト ボックス 95">
                <a:extLst>
                  <a:ext uri="{FF2B5EF4-FFF2-40B4-BE49-F238E27FC236}">
                    <a16:creationId xmlns:a16="http://schemas.microsoft.com/office/drawing/2014/main" id="{CDA22D35-1E76-484E-885F-B88635C42567}"/>
                  </a:ext>
                </a:extLst>
              </p:cNvPr>
              <p:cNvSpPr txBox="1"/>
              <p:nvPr/>
            </p:nvSpPr>
            <p:spPr>
              <a:xfrm>
                <a:off x="-2145244" y="3028067"/>
                <a:ext cx="2483372"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rPr>
                  <a:t>スキル評価作成</a:t>
                </a:r>
              </a:p>
            </p:txBody>
          </p:sp>
        </p:grpSp>
        <p:pic>
          <p:nvPicPr>
            <p:cNvPr id="86" name="Picture 2">
              <a:extLst>
                <a:ext uri="{FF2B5EF4-FFF2-40B4-BE49-F238E27FC236}">
                  <a16:creationId xmlns:a16="http://schemas.microsoft.com/office/drawing/2014/main" id="{3EA5BE4B-EE06-4B90-BFF5-02C07ED2BA69}"/>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1" t="13031" r="966" b="5436"/>
            <a:stretch/>
          </p:blipFill>
          <p:spPr bwMode="auto">
            <a:xfrm>
              <a:off x="468841" y="3927452"/>
              <a:ext cx="5093991" cy="1050212"/>
            </a:xfrm>
            <a:prstGeom prst="rect">
              <a:avLst/>
            </a:prstGeom>
            <a:noFill/>
            <a:ln w="31750">
              <a:solidFill>
                <a:srgbClr val="FFFFD9"/>
              </a:solidFill>
            </a:ln>
            <a:extLst>
              <a:ext uri="{909E8E84-426E-40DD-AFC4-6F175D3DCCD1}">
                <a14:hiddenFill xmlns:a14="http://schemas.microsoft.com/office/drawing/2010/main">
                  <a:solidFill>
                    <a:srgbClr val="FFFFFF"/>
                  </a:solidFill>
                </a14:hiddenFill>
              </a:ext>
            </a:extLst>
          </p:spPr>
        </p:pic>
        <p:grpSp>
          <p:nvGrpSpPr>
            <p:cNvPr id="87" name="グループ化 86">
              <a:extLst>
                <a:ext uri="{FF2B5EF4-FFF2-40B4-BE49-F238E27FC236}">
                  <a16:creationId xmlns:a16="http://schemas.microsoft.com/office/drawing/2014/main" id="{3A94207B-ED06-4481-9BEF-774130D5226D}"/>
                </a:ext>
              </a:extLst>
            </p:cNvPr>
            <p:cNvGrpSpPr/>
            <p:nvPr/>
          </p:nvGrpSpPr>
          <p:grpSpPr>
            <a:xfrm>
              <a:off x="763799" y="4756184"/>
              <a:ext cx="2036328" cy="530429"/>
              <a:chOff x="521566" y="1416964"/>
              <a:chExt cx="2036328" cy="530429"/>
            </a:xfrm>
          </p:grpSpPr>
          <p:sp>
            <p:nvSpPr>
              <p:cNvPr id="91" name="テキスト ボックス 90">
                <a:extLst>
                  <a:ext uri="{FF2B5EF4-FFF2-40B4-BE49-F238E27FC236}">
                    <a16:creationId xmlns:a16="http://schemas.microsoft.com/office/drawing/2014/main" id="{EB9ABCA8-09D6-41DC-A6E0-04124AD8B7FF}"/>
                  </a:ext>
                </a:extLst>
              </p:cNvPr>
              <p:cNvSpPr txBox="1"/>
              <p:nvPr/>
            </p:nvSpPr>
            <p:spPr>
              <a:xfrm>
                <a:off x="526568" y="1418442"/>
                <a:ext cx="2031326"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データで確認</a:t>
                </a:r>
              </a:p>
            </p:txBody>
          </p:sp>
          <p:sp>
            <p:nvSpPr>
              <p:cNvPr id="92" name="テキスト ボックス 91">
                <a:extLst>
                  <a:ext uri="{FF2B5EF4-FFF2-40B4-BE49-F238E27FC236}">
                    <a16:creationId xmlns:a16="http://schemas.microsoft.com/office/drawing/2014/main" id="{506C5303-71FB-46C9-BEE4-6206DD699F50}"/>
                  </a:ext>
                </a:extLst>
              </p:cNvPr>
              <p:cNvSpPr txBox="1"/>
              <p:nvPr/>
            </p:nvSpPr>
            <p:spPr>
              <a:xfrm>
                <a:off x="521567" y="1416964"/>
                <a:ext cx="2031326"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データで確認</a:t>
                </a:r>
              </a:p>
            </p:txBody>
          </p:sp>
          <p:sp>
            <p:nvSpPr>
              <p:cNvPr id="93" name="テキスト ボックス 92">
                <a:extLst>
                  <a:ext uri="{FF2B5EF4-FFF2-40B4-BE49-F238E27FC236}">
                    <a16:creationId xmlns:a16="http://schemas.microsoft.com/office/drawing/2014/main" id="{50E22378-4E45-4855-BC5F-E6FB3C2FCFCB}"/>
                  </a:ext>
                </a:extLst>
              </p:cNvPr>
              <p:cNvSpPr txBox="1"/>
              <p:nvPr/>
            </p:nvSpPr>
            <p:spPr>
              <a:xfrm>
                <a:off x="521566" y="1424173"/>
                <a:ext cx="2031326"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rPr>
                  <a:t>データで確認</a:t>
                </a:r>
              </a:p>
            </p:txBody>
          </p:sp>
        </p:grpSp>
        <p:pic>
          <p:nvPicPr>
            <p:cNvPr id="89" name="Picture 2">
              <a:extLst>
                <a:ext uri="{FF2B5EF4-FFF2-40B4-BE49-F238E27FC236}">
                  <a16:creationId xmlns:a16="http://schemas.microsoft.com/office/drawing/2014/main" id="{770BFB1A-17E4-478B-B07B-84727BFE3D6F}"/>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25887" t="45772" r="41773" b="43705"/>
            <a:stretch/>
          </p:blipFill>
          <p:spPr bwMode="auto">
            <a:xfrm>
              <a:off x="4497407" y="4537987"/>
              <a:ext cx="1391300" cy="47071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90" name="Oval 165">
              <a:extLst>
                <a:ext uri="{FF2B5EF4-FFF2-40B4-BE49-F238E27FC236}">
                  <a16:creationId xmlns:a16="http://schemas.microsoft.com/office/drawing/2014/main" id="{D54FF443-CD82-4399-8892-5ABC88082635}"/>
                </a:ext>
              </a:extLst>
            </p:cNvPr>
            <p:cNvSpPr>
              <a:spLocks noChangeArrowheads="1"/>
            </p:cNvSpPr>
            <p:nvPr/>
          </p:nvSpPr>
          <p:spPr bwMode="auto">
            <a:xfrm>
              <a:off x="4272179" y="4603820"/>
              <a:ext cx="1581150" cy="327415"/>
            </a:xfrm>
            <a:prstGeom prst="ellipse">
              <a:avLst/>
            </a:prstGeom>
            <a:noFill/>
            <a:ln w="76200">
              <a:solidFill>
                <a:srgbClr val="FFFFD9"/>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Arial" panose="020B0604020202020204" pitchFamily="34" charset="0"/>
                <a:ea typeface="HG創英角ﾎﾟｯﾌﾟ体" panose="040B0A09000000000000" pitchFamily="49" charset="-128"/>
              </a:endParaRPr>
            </a:p>
          </p:txBody>
        </p:sp>
      </p:grpSp>
    </p:spTree>
    <p:custDataLst>
      <p:tags r:id="rId2"/>
    </p:custDataLst>
    <p:extLst>
      <p:ext uri="{BB962C8B-B14F-4D97-AF65-F5344CB8AC3E}">
        <p14:creationId xmlns:p14="http://schemas.microsoft.com/office/powerpoint/2010/main" val="1368475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childTnLst>
                          </p:cTn>
                        </p:par>
                        <p:par>
                          <p:cTn id="13" fill="hold">
                            <p:stCondLst>
                              <p:cond delay="0"/>
                            </p:stCondLst>
                            <p:childTnLst>
                              <p:par>
                                <p:cTn id="14" presetID="42" presetClass="entr" presetSubtype="0" fill="hold" nodeType="afterEffect">
                                  <p:stCondLst>
                                    <p:cond delay="0"/>
                                  </p:stCondLst>
                                  <p:childTnLst>
                                    <p:set>
                                      <p:cBhvr>
                                        <p:cTn id="15" dur="1" fill="hold">
                                          <p:stCondLst>
                                            <p:cond delay="0"/>
                                          </p:stCondLst>
                                        </p:cTn>
                                        <p:tgtEl>
                                          <p:spTgt spid="82"/>
                                        </p:tgtEl>
                                        <p:attrNameLst>
                                          <p:attrName>style.visibility</p:attrName>
                                        </p:attrNameLst>
                                      </p:cBhvr>
                                      <p:to>
                                        <p:strVal val="visible"/>
                                      </p:to>
                                    </p:set>
                                    <p:animEffect transition="in" filter="fade">
                                      <p:cBhvr>
                                        <p:cTn id="16" dur="1000"/>
                                        <p:tgtEl>
                                          <p:spTgt spid="82"/>
                                        </p:tgtEl>
                                      </p:cBhvr>
                                    </p:animEffect>
                                    <p:anim calcmode="lin" valueType="num">
                                      <p:cBhvr>
                                        <p:cTn id="17" dur="1000" fill="hold"/>
                                        <p:tgtEl>
                                          <p:spTgt spid="82"/>
                                        </p:tgtEl>
                                        <p:attrNameLst>
                                          <p:attrName>ppt_x</p:attrName>
                                        </p:attrNameLst>
                                      </p:cBhvr>
                                      <p:tavLst>
                                        <p:tav tm="0">
                                          <p:val>
                                            <p:strVal val="#ppt_x"/>
                                          </p:val>
                                        </p:tav>
                                        <p:tav tm="100000">
                                          <p:val>
                                            <p:strVal val="#ppt_x"/>
                                          </p:val>
                                        </p:tav>
                                      </p:tavLst>
                                    </p:anim>
                                    <p:anim calcmode="lin" valueType="num">
                                      <p:cBhvr>
                                        <p:cTn id="18"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82"/>
                                        </p:tgtEl>
                                        <p:attrNameLst>
                                          <p:attrName>style.visibility</p:attrName>
                                        </p:attrNameLst>
                                      </p:cBhvr>
                                      <p:to>
                                        <p:strVal val="hidden"/>
                                      </p:to>
                                    </p:set>
                                  </p:childTnLst>
                                </p:cTn>
                              </p:par>
                              <p:par>
                                <p:cTn id="23" presetID="10" presetClass="entr" presetSubtype="0" fill="hold" grpId="0" nodeType="withEffect">
                                  <p:stCondLst>
                                    <p:cond delay="0"/>
                                  </p:stCondLst>
                                  <p:childTnLst>
                                    <p:set>
                                      <p:cBhvr>
                                        <p:cTn id="24" dur="1" fill="hold">
                                          <p:stCondLst>
                                            <p:cond delay="0"/>
                                          </p:stCondLst>
                                        </p:cTn>
                                        <p:tgtEl>
                                          <p:spTgt spid="9">
                                            <p:graphicEl>
                                              <a:chart seriesIdx="-3" categoryIdx="-3" bldStep="gridLegend"/>
                                            </p:graphicEl>
                                          </p:spTgt>
                                        </p:tgtEl>
                                        <p:attrNameLst>
                                          <p:attrName>style.visibility</p:attrName>
                                        </p:attrNameLst>
                                      </p:cBhvr>
                                      <p:to>
                                        <p:strVal val="visible"/>
                                      </p:to>
                                    </p:set>
                                    <p:animEffect transition="in" filter="fade">
                                      <p:cBhvr>
                                        <p:cTn id="25" dur="500"/>
                                        <p:tgtEl>
                                          <p:spTgt spid="9">
                                            <p:graphicEl>
                                              <a:chart seriesIdx="-3" categoryIdx="-3" bldStep="gridLegend"/>
                                            </p:graphicEl>
                                          </p:spTgt>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65"/>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66"/>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9">
                                            <p:graphicEl>
                                              <a:chart seriesIdx="-4" categoryIdx="0" bldStep="category"/>
                                            </p:graphicEl>
                                          </p:spTgt>
                                        </p:tgtEl>
                                        <p:attrNameLst>
                                          <p:attrName>style.visibility</p:attrName>
                                        </p:attrNameLst>
                                      </p:cBhvr>
                                      <p:to>
                                        <p:strVal val="visible"/>
                                      </p:to>
                                    </p:set>
                                    <p:animEffect transition="in" filter="fade">
                                      <p:cBhvr>
                                        <p:cTn id="37" dur="50"/>
                                        <p:tgtEl>
                                          <p:spTgt spid="9">
                                            <p:graphicEl>
                                              <a:chart seriesIdx="-4" categoryIdx="0" bldStep="category"/>
                                            </p:graphicEl>
                                          </p:spTgt>
                                        </p:tgtEl>
                                      </p:cBhvr>
                                    </p:animEffect>
                                  </p:childTnLst>
                                </p:cTn>
                              </p:par>
                            </p:childTnLst>
                          </p:cTn>
                        </p:par>
                        <p:par>
                          <p:cTn id="38" fill="hold">
                            <p:stCondLst>
                              <p:cond delay="550"/>
                            </p:stCondLst>
                            <p:childTnLst>
                              <p:par>
                                <p:cTn id="39" presetID="10" presetClass="entr" presetSubtype="0" fill="hold" grpId="0" nodeType="afterEffect">
                                  <p:stCondLst>
                                    <p:cond delay="0"/>
                                  </p:stCondLst>
                                  <p:childTnLst>
                                    <p:set>
                                      <p:cBhvr>
                                        <p:cTn id="40" dur="1" fill="hold">
                                          <p:stCondLst>
                                            <p:cond delay="0"/>
                                          </p:stCondLst>
                                        </p:cTn>
                                        <p:tgtEl>
                                          <p:spTgt spid="9">
                                            <p:graphicEl>
                                              <a:chart seriesIdx="-4" categoryIdx="1" bldStep="category"/>
                                            </p:graphicEl>
                                          </p:spTgt>
                                        </p:tgtEl>
                                        <p:attrNameLst>
                                          <p:attrName>style.visibility</p:attrName>
                                        </p:attrNameLst>
                                      </p:cBhvr>
                                      <p:to>
                                        <p:strVal val="visible"/>
                                      </p:to>
                                    </p:set>
                                    <p:animEffect transition="in" filter="fade">
                                      <p:cBhvr>
                                        <p:cTn id="41" dur="50"/>
                                        <p:tgtEl>
                                          <p:spTgt spid="9">
                                            <p:graphicEl>
                                              <a:chart seriesIdx="-4" categoryIdx="1" bldStep="category"/>
                                            </p:graphicEl>
                                          </p:spTgt>
                                        </p:tgtEl>
                                      </p:cBhvr>
                                    </p:animEffect>
                                  </p:childTnLst>
                                </p:cTn>
                              </p:par>
                            </p:childTnLst>
                          </p:cTn>
                        </p:par>
                        <p:par>
                          <p:cTn id="42" fill="hold">
                            <p:stCondLst>
                              <p:cond delay="600"/>
                            </p:stCondLst>
                            <p:childTnLst>
                              <p:par>
                                <p:cTn id="43" presetID="10" presetClass="entr" presetSubtype="0" fill="hold" grpId="0" nodeType="afterEffect">
                                  <p:stCondLst>
                                    <p:cond delay="0"/>
                                  </p:stCondLst>
                                  <p:childTnLst>
                                    <p:set>
                                      <p:cBhvr>
                                        <p:cTn id="44" dur="1" fill="hold">
                                          <p:stCondLst>
                                            <p:cond delay="0"/>
                                          </p:stCondLst>
                                        </p:cTn>
                                        <p:tgtEl>
                                          <p:spTgt spid="9">
                                            <p:graphicEl>
                                              <a:chart seriesIdx="-4" categoryIdx="2" bldStep="category"/>
                                            </p:graphicEl>
                                          </p:spTgt>
                                        </p:tgtEl>
                                        <p:attrNameLst>
                                          <p:attrName>style.visibility</p:attrName>
                                        </p:attrNameLst>
                                      </p:cBhvr>
                                      <p:to>
                                        <p:strVal val="visible"/>
                                      </p:to>
                                    </p:set>
                                    <p:animEffect transition="in" filter="fade">
                                      <p:cBhvr>
                                        <p:cTn id="45" dur="50"/>
                                        <p:tgtEl>
                                          <p:spTgt spid="9">
                                            <p:graphicEl>
                                              <a:chart seriesIdx="-4" categoryIdx="2" bldStep="category"/>
                                            </p:graphicEl>
                                          </p:spTgt>
                                        </p:tgtEl>
                                      </p:cBhvr>
                                    </p:animEffect>
                                  </p:childTnLst>
                                </p:cTn>
                              </p:par>
                            </p:childTnLst>
                          </p:cTn>
                        </p:par>
                        <p:par>
                          <p:cTn id="46" fill="hold">
                            <p:stCondLst>
                              <p:cond delay="650"/>
                            </p:stCondLst>
                            <p:childTnLst>
                              <p:par>
                                <p:cTn id="47" presetID="10" presetClass="entr" presetSubtype="0" fill="hold" grpId="0" nodeType="afterEffect">
                                  <p:stCondLst>
                                    <p:cond delay="0"/>
                                  </p:stCondLst>
                                  <p:childTnLst>
                                    <p:set>
                                      <p:cBhvr>
                                        <p:cTn id="48" dur="1" fill="hold">
                                          <p:stCondLst>
                                            <p:cond delay="0"/>
                                          </p:stCondLst>
                                        </p:cTn>
                                        <p:tgtEl>
                                          <p:spTgt spid="9">
                                            <p:graphicEl>
                                              <a:chart seriesIdx="-4" categoryIdx="3" bldStep="category"/>
                                            </p:graphicEl>
                                          </p:spTgt>
                                        </p:tgtEl>
                                        <p:attrNameLst>
                                          <p:attrName>style.visibility</p:attrName>
                                        </p:attrNameLst>
                                      </p:cBhvr>
                                      <p:to>
                                        <p:strVal val="visible"/>
                                      </p:to>
                                    </p:set>
                                    <p:animEffect transition="in" filter="fade">
                                      <p:cBhvr>
                                        <p:cTn id="49" dur="50"/>
                                        <p:tgtEl>
                                          <p:spTgt spid="9">
                                            <p:graphicEl>
                                              <a:chart seriesIdx="-4" categoryIdx="3" bldStep="category"/>
                                            </p:graphicEl>
                                          </p:spTgt>
                                        </p:tgtEl>
                                      </p:cBhvr>
                                    </p:animEffect>
                                  </p:childTnLst>
                                </p:cTn>
                              </p:par>
                            </p:childTnLst>
                          </p:cTn>
                        </p:par>
                        <p:par>
                          <p:cTn id="50" fill="hold">
                            <p:stCondLst>
                              <p:cond delay="700"/>
                            </p:stCondLst>
                            <p:childTnLst>
                              <p:par>
                                <p:cTn id="51" presetID="10" presetClass="entr" presetSubtype="0" fill="hold" grpId="0" nodeType="afterEffect">
                                  <p:stCondLst>
                                    <p:cond delay="0"/>
                                  </p:stCondLst>
                                  <p:childTnLst>
                                    <p:set>
                                      <p:cBhvr>
                                        <p:cTn id="52" dur="1" fill="hold">
                                          <p:stCondLst>
                                            <p:cond delay="0"/>
                                          </p:stCondLst>
                                        </p:cTn>
                                        <p:tgtEl>
                                          <p:spTgt spid="9">
                                            <p:graphicEl>
                                              <a:chart seriesIdx="-4" categoryIdx="4" bldStep="category"/>
                                            </p:graphicEl>
                                          </p:spTgt>
                                        </p:tgtEl>
                                        <p:attrNameLst>
                                          <p:attrName>style.visibility</p:attrName>
                                        </p:attrNameLst>
                                      </p:cBhvr>
                                      <p:to>
                                        <p:strVal val="visible"/>
                                      </p:to>
                                    </p:set>
                                    <p:animEffect transition="in" filter="fade">
                                      <p:cBhvr>
                                        <p:cTn id="53" dur="50"/>
                                        <p:tgtEl>
                                          <p:spTgt spid="9">
                                            <p:graphicEl>
                                              <a:chart seriesIdx="-4" categoryIdx="4" bldStep="category"/>
                                            </p:graphicEl>
                                          </p:spTgt>
                                        </p:tgtEl>
                                      </p:cBhvr>
                                    </p:animEffect>
                                  </p:childTnLst>
                                </p:cTn>
                              </p:par>
                            </p:childTnLst>
                          </p:cTn>
                        </p:par>
                        <p:par>
                          <p:cTn id="54" fill="hold">
                            <p:stCondLst>
                              <p:cond delay="750"/>
                            </p:stCondLst>
                            <p:childTnLst>
                              <p:par>
                                <p:cTn id="55" presetID="10" presetClass="entr" presetSubtype="0" fill="hold" grpId="0" nodeType="afterEffect">
                                  <p:stCondLst>
                                    <p:cond delay="0"/>
                                  </p:stCondLst>
                                  <p:childTnLst>
                                    <p:set>
                                      <p:cBhvr>
                                        <p:cTn id="56" dur="1" fill="hold">
                                          <p:stCondLst>
                                            <p:cond delay="0"/>
                                          </p:stCondLst>
                                        </p:cTn>
                                        <p:tgtEl>
                                          <p:spTgt spid="9">
                                            <p:graphicEl>
                                              <a:chart seriesIdx="-4" categoryIdx="5" bldStep="category"/>
                                            </p:graphicEl>
                                          </p:spTgt>
                                        </p:tgtEl>
                                        <p:attrNameLst>
                                          <p:attrName>style.visibility</p:attrName>
                                        </p:attrNameLst>
                                      </p:cBhvr>
                                      <p:to>
                                        <p:strVal val="visible"/>
                                      </p:to>
                                    </p:set>
                                    <p:animEffect transition="in" filter="fade">
                                      <p:cBhvr>
                                        <p:cTn id="57" dur="50"/>
                                        <p:tgtEl>
                                          <p:spTgt spid="9">
                                            <p:graphicEl>
                                              <a:chart seriesIdx="-4" categoryIdx="5" bldStep="category"/>
                                            </p:graphicEl>
                                          </p:spTgt>
                                        </p:tgtEl>
                                      </p:cBhvr>
                                    </p:animEffect>
                                  </p:childTnLst>
                                </p:cTn>
                              </p:par>
                            </p:childTnLst>
                          </p:cTn>
                        </p:par>
                        <p:par>
                          <p:cTn id="58" fill="hold">
                            <p:stCondLst>
                              <p:cond delay="800"/>
                            </p:stCondLst>
                            <p:childTnLst>
                              <p:par>
                                <p:cTn id="59" presetID="10" presetClass="entr" presetSubtype="0" fill="hold" grpId="0" nodeType="afterEffect">
                                  <p:stCondLst>
                                    <p:cond delay="0"/>
                                  </p:stCondLst>
                                  <p:childTnLst>
                                    <p:set>
                                      <p:cBhvr>
                                        <p:cTn id="60" dur="1" fill="hold">
                                          <p:stCondLst>
                                            <p:cond delay="0"/>
                                          </p:stCondLst>
                                        </p:cTn>
                                        <p:tgtEl>
                                          <p:spTgt spid="9">
                                            <p:graphicEl>
                                              <a:chart seriesIdx="-4" categoryIdx="6" bldStep="category"/>
                                            </p:graphicEl>
                                          </p:spTgt>
                                        </p:tgtEl>
                                        <p:attrNameLst>
                                          <p:attrName>style.visibility</p:attrName>
                                        </p:attrNameLst>
                                      </p:cBhvr>
                                      <p:to>
                                        <p:strVal val="visible"/>
                                      </p:to>
                                    </p:set>
                                    <p:animEffect transition="in" filter="fade">
                                      <p:cBhvr>
                                        <p:cTn id="61" dur="50"/>
                                        <p:tgtEl>
                                          <p:spTgt spid="9">
                                            <p:graphicEl>
                                              <a:chart seriesIdx="-4" categoryIdx="6" bldStep="category"/>
                                            </p:graphicEl>
                                          </p:spTgt>
                                        </p:tgtEl>
                                      </p:cBhvr>
                                    </p:animEffect>
                                  </p:childTnLst>
                                </p:cTn>
                              </p:par>
                            </p:childTnLst>
                          </p:cTn>
                        </p:par>
                        <p:par>
                          <p:cTn id="62" fill="hold">
                            <p:stCondLst>
                              <p:cond delay="850"/>
                            </p:stCondLst>
                            <p:childTnLst>
                              <p:par>
                                <p:cTn id="63" presetID="10" presetClass="entr" presetSubtype="0" fill="hold" grpId="0" nodeType="afterEffect">
                                  <p:stCondLst>
                                    <p:cond delay="0"/>
                                  </p:stCondLst>
                                  <p:childTnLst>
                                    <p:set>
                                      <p:cBhvr>
                                        <p:cTn id="64" dur="1" fill="hold">
                                          <p:stCondLst>
                                            <p:cond delay="0"/>
                                          </p:stCondLst>
                                        </p:cTn>
                                        <p:tgtEl>
                                          <p:spTgt spid="9">
                                            <p:graphicEl>
                                              <a:chart seriesIdx="-4" categoryIdx="7" bldStep="category"/>
                                            </p:graphicEl>
                                          </p:spTgt>
                                        </p:tgtEl>
                                        <p:attrNameLst>
                                          <p:attrName>style.visibility</p:attrName>
                                        </p:attrNameLst>
                                      </p:cBhvr>
                                      <p:to>
                                        <p:strVal val="visible"/>
                                      </p:to>
                                    </p:set>
                                    <p:animEffect transition="in" filter="fade">
                                      <p:cBhvr>
                                        <p:cTn id="65" dur="50"/>
                                        <p:tgtEl>
                                          <p:spTgt spid="9">
                                            <p:graphicEl>
                                              <a:chart seriesIdx="-4" categoryIdx="7" bldStep="category"/>
                                            </p:graphicEl>
                                          </p:spTgt>
                                        </p:tgtEl>
                                      </p:cBhvr>
                                    </p:animEffect>
                                  </p:childTnLst>
                                </p:cTn>
                              </p:par>
                            </p:childTnLst>
                          </p:cTn>
                        </p:par>
                        <p:par>
                          <p:cTn id="66" fill="hold">
                            <p:stCondLst>
                              <p:cond delay="900"/>
                            </p:stCondLst>
                            <p:childTnLst>
                              <p:par>
                                <p:cTn id="67" presetID="10" presetClass="entr" presetSubtype="0" fill="hold" grpId="0" nodeType="afterEffect">
                                  <p:stCondLst>
                                    <p:cond delay="0"/>
                                  </p:stCondLst>
                                  <p:childTnLst>
                                    <p:set>
                                      <p:cBhvr>
                                        <p:cTn id="68" dur="1" fill="hold">
                                          <p:stCondLst>
                                            <p:cond delay="0"/>
                                          </p:stCondLst>
                                        </p:cTn>
                                        <p:tgtEl>
                                          <p:spTgt spid="9">
                                            <p:graphicEl>
                                              <a:chart seriesIdx="-4" categoryIdx="8" bldStep="category"/>
                                            </p:graphicEl>
                                          </p:spTgt>
                                        </p:tgtEl>
                                        <p:attrNameLst>
                                          <p:attrName>style.visibility</p:attrName>
                                        </p:attrNameLst>
                                      </p:cBhvr>
                                      <p:to>
                                        <p:strVal val="visible"/>
                                      </p:to>
                                    </p:set>
                                    <p:animEffect transition="in" filter="fade">
                                      <p:cBhvr>
                                        <p:cTn id="69" dur="50"/>
                                        <p:tgtEl>
                                          <p:spTgt spid="9">
                                            <p:graphicEl>
                                              <a:chart seriesIdx="-4" categoryIdx="8" bldStep="category"/>
                                            </p:graphicEl>
                                          </p:spTgt>
                                        </p:tgtEl>
                                      </p:cBhvr>
                                    </p:animEffect>
                                  </p:childTnLst>
                                </p:cTn>
                              </p:par>
                            </p:childTnLst>
                          </p:cTn>
                        </p:par>
                        <p:par>
                          <p:cTn id="70" fill="hold">
                            <p:stCondLst>
                              <p:cond delay="950"/>
                            </p:stCondLst>
                            <p:childTnLst>
                              <p:par>
                                <p:cTn id="71" presetID="10" presetClass="entr" presetSubtype="0" fill="hold" grpId="0" nodeType="afterEffect">
                                  <p:stCondLst>
                                    <p:cond delay="0"/>
                                  </p:stCondLst>
                                  <p:childTnLst>
                                    <p:set>
                                      <p:cBhvr>
                                        <p:cTn id="72" dur="1" fill="hold">
                                          <p:stCondLst>
                                            <p:cond delay="0"/>
                                          </p:stCondLst>
                                        </p:cTn>
                                        <p:tgtEl>
                                          <p:spTgt spid="9">
                                            <p:graphicEl>
                                              <a:chart seriesIdx="-4" categoryIdx="9" bldStep="category"/>
                                            </p:graphicEl>
                                          </p:spTgt>
                                        </p:tgtEl>
                                        <p:attrNameLst>
                                          <p:attrName>style.visibility</p:attrName>
                                        </p:attrNameLst>
                                      </p:cBhvr>
                                      <p:to>
                                        <p:strVal val="visible"/>
                                      </p:to>
                                    </p:set>
                                    <p:animEffect transition="in" filter="fade">
                                      <p:cBhvr>
                                        <p:cTn id="73" dur="50"/>
                                        <p:tgtEl>
                                          <p:spTgt spid="9">
                                            <p:graphicEl>
                                              <a:chart seriesIdx="-4" categoryIdx="9" bldStep="category"/>
                                            </p:graphicEl>
                                          </p:spTgt>
                                        </p:tgtEl>
                                      </p:cBhvr>
                                    </p:animEffect>
                                  </p:childTnLst>
                                </p:cTn>
                              </p:par>
                            </p:childTnLst>
                          </p:cTn>
                        </p:par>
                        <p:par>
                          <p:cTn id="74" fill="hold">
                            <p:stCondLst>
                              <p:cond delay="1000"/>
                            </p:stCondLst>
                            <p:childTnLst>
                              <p:par>
                                <p:cTn id="75" presetID="10" presetClass="entr" presetSubtype="0" fill="hold" grpId="0" nodeType="afterEffect">
                                  <p:stCondLst>
                                    <p:cond delay="0"/>
                                  </p:stCondLst>
                                  <p:childTnLst>
                                    <p:set>
                                      <p:cBhvr>
                                        <p:cTn id="76" dur="1" fill="hold">
                                          <p:stCondLst>
                                            <p:cond delay="0"/>
                                          </p:stCondLst>
                                        </p:cTn>
                                        <p:tgtEl>
                                          <p:spTgt spid="9">
                                            <p:graphicEl>
                                              <a:chart seriesIdx="-4" categoryIdx="10" bldStep="category"/>
                                            </p:graphicEl>
                                          </p:spTgt>
                                        </p:tgtEl>
                                        <p:attrNameLst>
                                          <p:attrName>style.visibility</p:attrName>
                                        </p:attrNameLst>
                                      </p:cBhvr>
                                      <p:to>
                                        <p:strVal val="visible"/>
                                      </p:to>
                                    </p:set>
                                    <p:animEffect transition="in" filter="fade">
                                      <p:cBhvr>
                                        <p:cTn id="77" dur="50"/>
                                        <p:tgtEl>
                                          <p:spTgt spid="9">
                                            <p:graphicEl>
                                              <a:chart seriesIdx="-4" categoryIdx="10" bldStep="category"/>
                                            </p:graphicEl>
                                          </p:spTgt>
                                        </p:tgtEl>
                                      </p:cBhvr>
                                    </p:animEffect>
                                  </p:childTnLst>
                                </p:cTn>
                              </p:par>
                            </p:childTnLst>
                          </p:cTn>
                        </p:par>
                        <p:par>
                          <p:cTn id="78" fill="hold">
                            <p:stCondLst>
                              <p:cond delay="1050"/>
                            </p:stCondLst>
                            <p:childTnLst>
                              <p:par>
                                <p:cTn id="79" presetID="10" presetClass="entr" presetSubtype="0" fill="hold" grpId="0" nodeType="afterEffect">
                                  <p:stCondLst>
                                    <p:cond delay="0"/>
                                  </p:stCondLst>
                                  <p:childTnLst>
                                    <p:set>
                                      <p:cBhvr>
                                        <p:cTn id="80" dur="1" fill="hold">
                                          <p:stCondLst>
                                            <p:cond delay="0"/>
                                          </p:stCondLst>
                                        </p:cTn>
                                        <p:tgtEl>
                                          <p:spTgt spid="9">
                                            <p:graphicEl>
                                              <a:chart seriesIdx="-4" categoryIdx="11" bldStep="category"/>
                                            </p:graphicEl>
                                          </p:spTgt>
                                        </p:tgtEl>
                                        <p:attrNameLst>
                                          <p:attrName>style.visibility</p:attrName>
                                        </p:attrNameLst>
                                      </p:cBhvr>
                                      <p:to>
                                        <p:strVal val="visible"/>
                                      </p:to>
                                    </p:set>
                                    <p:animEffect transition="in" filter="fade">
                                      <p:cBhvr>
                                        <p:cTn id="81" dur="50"/>
                                        <p:tgtEl>
                                          <p:spTgt spid="9">
                                            <p:graphicEl>
                                              <a:chart seriesIdx="-4" categoryIdx="11" bldStep="category"/>
                                            </p:graphicEl>
                                          </p:spTgt>
                                        </p:tgtEl>
                                      </p:cBhvr>
                                    </p:animEffect>
                                  </p:childTnLst>
                                </p:cTn>
                              </p:par>
                            </p:childTnLst>
                          </p:cTn>
                        </p:par>
                        <p:par>
                          <p:cTn id="82" fill="hold">
                            <p:stCondLst>
                              <p:cond delay="1100"/>
                            </p:stCondLst>
                            <p:childTnLst>
                              <p:par>
                                <p:cTn id="83" presetID="10" presetClass="entr" presetSubtype="0" fill="hold" grpId="0" nodeType="afterEffect">
                                  <p:stCondLst>
                                    <p:cond delay="0"/>
                                  </p:stCondLst>
                                  <p:childTnLst>
                                    <p:set>
                                      <p:cBhvr>
                                        <p:cTn id="84" dur="1" fill="hold">
                                          <p:stCondLst>
                                            <p:cond delay="0"/>
                                          </p:stCondLst>
                                        </p:cTn>
                                        <p:tgtEl>
                                          <p:spTgt spid="9">
                                            <p:graphicEl>
                                              <a:chart seriesIdx="-4" categoryIdx="12" bldStep="category"/>
                                            </p:graphicEl>
                                          </p:spTgt>
                                        </p:tgtEl>
                                        <p:attrNameLst>
                                          <p:attrName>style.visibility</p:attrName>
                                        </p:attrNameLst>
                                      </p:cBhvr>
                                      <p:to>
                                        <p:strVal val="visible"/>
                                      </p:to>
                                    </p:set>
                                    <p:animEffect transition="in" filter="fade">
                                      <p:cBhvr>
                                        <p:cTn id="85" dur="50"/>
                                        <p:tgtEl>
                                          <p:spTgt spid="9">
                                            <p:graphicEl>
                                              <a:chart seriesIdx="-4" categoryIdx="12" bldStep="category"/>
                                            </p:graphicEl>
                                          </p:spTgt>
                                        </p:tgtEl>
                                      </p:cBhvr>
                                    </p:animEffect>
                                  </p:childTnLst>
                                </p:cTn>
                              </p:par>
                            </p:childTnLst>
                          </p:cTn>
                        </p:par>
                        <p:par>
                          <p:cTn id="86" fill="hold">
                            <p:stCondLst>
                              <p:cond delay="1150"/>
                            </p:stCondLst>
                            <p:childTnLst>
                              <p:par>
                                <p:cTn id="87" presetID="10" presetClass="entr" presetSubtype="0" fill="hold" grpId="0" nodeType="afterEffect">
                                  <p:stCondLst>
                                    <p:cond delay="0"/>
                                  </p:stCondLst>
                                  <p:childTnLst>
                                    <p:set>
                                      <p:cBhvr>
                                        <p:cTn id="88" dur="1" fill="hold">
                                          <p:stCondLst>
                                            <p:cond delay="0"/>
                                          </p:stCondLst>
                                        </p:cTn>
                                        <p:tgtEl>
                                          <p:spTgt spid="9">
                                            <p:graphicEl>
                                              <a:chart seriesIdx="-4" categoryIdx="13" bldStep="category"/>
                                            </p:graphicEl>
                                          </p:spTgt>
                                        </p:tgtEl>
                                        <p:attrNameLst>
                                          <p:attrName>style.visibility</p:attrName>
                                        </p:attrNameLst>
                                      </p:cBhvr>
                                      <p:to>
                                        <p:strVal val="visible"/>
                                      </p:to>
                                    </p:set>
                                    <p:animEffect transition="in" filter="fade">
                                      <p:cBhvr>
                                        <p:cTn id="89" dur="50"/>
                                        <p:tgtEl>
                                          <p:spTgt spid="9">
                                            <p:graphicEl>
                                              <a:chart seriesIdx="-4" categoryIdx="13" bldStep="category"/>
                                            </p:graphicEl>
                                          </p:spTgt>
                                        </p:tgtEl>
                                      </p:cBhvr>
                                    </p:animEffect>
                                  </p:childTnLst>
                                </p:cTn>
                              </p:par>
                            </p:childTnLst>
                          </p:cTn>
                        </p:par>
                        <p:par>
                          <p:cTn id="90" fill="hold">
                            <p:stCondLst>
                              <p:cond delay="1200"/>
                            </p:stCondLst>
                            <p:childTnLst>
                              <p:par>
                                <p:cTn id="91" presetID="10" presetClass="entr" presetSubtype="0" fill="hold" grpId="0" nodeType="afterEffect">
                                  <p:stCondLst>
                                    <p:cond delay="0"/>
                                  </p:stCondLst>
                                  <p:childTnLst>
                                    <p:set>
                                      <p:cBhvr>
                                        <p:cTn id="92" dur="1" fill="hold">
                                          <p:stCondLst>
                                            <p:cond delay="0"/>
                                          </p:stCondLst>
                                        </p:cTn>
                                        <p:tgtEl>
                                          <p:spTgt spid="9">
                                            <p:graphicEl>
                                              <a:chart seriesIdx="-4" categoryIdx="14" bldStep="category"/>
                                            </p:graphicEl>
                                          </p:spTgt>
                                        </p:tgtEl>
                                        <p:attrNameLst>
                                          <p:attrName>style.visibility</p:attrName>
                                        </p:attrNameLst>
                                      </p:cBhvr>
                                      <p:to>
                                        <p:strVal val="visible"/>
                                      </p:to>
                                    </p:set>
                                    <p:animEffect transition="in" filter="fade">
                                      <p:cBhvr>
                                        <p:cTn id="93" dur="50"/>
                                        <p:tgtEl>
                                          <p:spTgt spid="9">
                                            <p:graphicEl>
                                              <a:chart seriesIdx="-4" categoryIdx="14" bldStep="category"/>
                                            </p:graphicEl>
                                          </p:spTgt>
                                        </p:tgtEl>
                                      </p:cBhvr>
                                    </p:animEffect>
                                  </p:childTnLst>
                                </p:cTn>
                              </p:par>
                            </p:childTnLst>
                          </p:cTn>
                        </p:par>
                        <p:par>
                          <p:cTn id="94" fill="hold">
                            <p:stCondLst>
                              <p:cond delay="1250"/>
                            </p:stCondLst>
                            <p:childTnLst>
                              <p:par>
                                <p:cTn id="95" presetID="10" presetClass="entr" presetSubtype="0" fill="hold" grpId="0" nodeType="afterEffect">
                                  <p:stCondLst>
                                    <p:cond delay="0"/>
                                  </p:stCondLst>
                                  <p:childTnLst>
                                    <p:set>
                                      <p:cBhvr>
                                        <p:cTn id="96" dur="1" fill="hold">
                                          <p:stCondLst>
                                            <p:cond delay="0"/>
                                          </p:stCondLst>
                                        </p:cTn>
                                        <p:tgtEl>
                                          <p:spTgt spid="9">
                                            <p:graphicEl>
                                              <a:chart seriesIdx="-4" categoryIdx="15" bldStep="category"/>
                                            </p:graphicEl>
                                          </p:spTgt>
                                        </p:tgtEl>
                                        <p:attrNameLst>
                                          <p:attrName>style.visibility</p:attrName>
                                        </p:attrNameLst>
                                      </p:cBhvr>
                                      <p:to>
                                        <p:strVal val="visible"/>
                                      </p:to>
                                    </p:set>
                                    <p:animEffect transition="in" filter="fade">
                                      <p:cBhvr>
                                        <p:cTn id="97" dur="50"/>
                                        <p:tgtEl>
                                          <p:spTgt spid="9">
                                            <p:graphicEl>
                                              <a:chart seriesIdx="-4" categoryIdx="15" bldStep="category"/>
                                            </p:graphicEl>
                                          </p:spTgt>
                                        </p:tgtEl>
                                      </p:cBhvr>
                                    </p:animEffect>
                                  </p:childTnLst>
                                </p:cTn>
                              </p:par>
                            </p:childTnLst>
                          </p:cTn>
                        </p:par>
                        <p:par>
                          <p:cTn id="98" fill="hold">
                            <p:stCondLst>
                              <p:cond delay="1300"/>
                            </p:stCondLst>
                            <p:childTnLst>
                              <p:par>
                                <p:cTn id="99" presetID="10" presetClass="entr" presetSubtype="0" fill="hold" grpId="0" nodeType="afterEffect">
                                  <p:stCondLst>
                                    <p:cond delay="0"/>
                                  </p:stCondLst>
                                  <p:childTnLst>
                                    <p:set>
                                      <p:cBhvr>
                                        <p:cTn id="100" dur="1" fill="hold">
                                          <p:stCondLst>
                                            <p:cond delay="0"/>
                                          </p:stCondLst>
                                        </p:cTn>
                                        <p:tgtEl>
                                          <p:spTgt spid="9">
                                            <p:graphicEl>
                                              <a:chart seriesIdx="-4" categoryIdx="16" bldStep="category"/>
                                            </p:graphicEl>
                                          </p:spTgt>
                                        </p:tgtEl>
                                        <p:attrNameLst>
                                          <p:attrName>style.visibility</p:attrName>
                                        </p:attrNameLst>
                                      </p:cBhvr>
                                      <p:to>
                                        <p:strVal val="visible"/>
                                      </p:to>
                                    </p:set>
                                    <p:animEffect transition="in" filter="fade">
                                      <p:cBhvr>
                                        <p:cTn id="101" dur="50"/>
                                        <p:tgtEl>
                                          <p:spTgt spid="9">
                                            <p:graphicEl>
                                              <a:chart seriesIdx="-4" categoryIdx="16" bldStep="category"/>
                                            </p:graphicEl>
                                          </p:spTgt>
                                        </p:tgtEl>
                                      </p:cBhvr>
                                    </p:animEffect>
                                  </p:childTnLst>
                                </p:cTn>
                              </p:par>
                            </p:childTnLst>
                          </p:cTn>
                        </p:par>
                        <p:par>
                          <p:cTn id="102" fill="hold">
                            <p:stCondLst>
                              <p:cond delay="1350"/>
                            </p:stCondLst>
                            <p:childTnLst>
                              <p:par>
                                <p:cTn id="103" presetID="10" presetClass="entr" presetSubtype="0" fill="hold" grpId="0" nodeType="afterEffect">
                                  <p:stCondLst>
                                    <p:cond delay="0"/>
                                  </p:stCondLst>
                                  <p:childTnLst>
                                    <p:set>
                                      <p:cBhvr>
                                        <p:cTn id="104" dur="1" fill="hold">
                                          <p:stCondLst>
                                            <p:cond delay="0"/>
                                          </p:stCondLst>
                                        </p:cTn>
                                        <p:tgtEl>
                                          <p:spTgt spid="9">
                                            <p:graphicEl>
                                              <a:chart seriesIdx="-4" categoryIdx="17" bldStep="category"/>
                                            </p:graphicEl>
                                          </p:spTgt>
                                        </p:tgtEl>
                                        <p:attrNameLst>
                                          <p:attrName>style.visibility</p:attrName>
                                        </p:attrNameLst>
                                      </p:cBhvr>
                                      <p:to>
                                        <p:strVal val="visible"/>
                                      </p:to>
                                    </p:set>
                                    <p:animEffect transition="in" filter="fade">
                                      <p:cBhvr>
                                        <p:cTn id="105" dur="50"/>
                                        <p:tgtEl>
                                          <p:spTgt spid="9">
                                            <p:graphicEl>
                                              <a:chart seriesIdx="-4" categoryIdx="17" bldStep="category"/>
                                            </p:graphicEl>
                                          </p:spTgt>
                                        </p:tgtEl>
                                      </p:cBhvr>
                                    </p:animEffect>
                                  </p:childTnLst>
                                </p:cTn>
                              </p:par>
                            </p:childTnLst>
                          </p:cTn>
                        </p:par>
                        <p:par>
                          <p:cTn id="106" fill="hold">
                            <p:stCondLst>
                              <p:cond delay="1400"/>
                            </p:stCondLst>
                            <p:childTnLst>
                              <p:par>
                                <p:cTn id="107" presetID="10" presetClass="entr" presetSubtype="0" fill="hold" grpId="0" nodeType="afterEffect">
                                  <p:stCondLst>
                                    <p:cond delay="0"/>
                                  </p:stCondLst>
                                  <p:childTnLst>
                                    <p:set>
                                      <p:cBhvr>
                                        <p:cTn id="108" dur="1" fill="hold">
                                          <p:stCondLst>
                                            <p:cond delay="0"/>
                                          </p:stCondLst>
                                        </p:cTn>
                                        <p:tgtEl>
                                          <p:spTgt spid="9">
                                            <p:graphicEl>
                                              <a:chart seriesIdx="-4" categoryIdx="18" bldStep="category"/>
                                            </p:graphicEl>
                                          </p:spTgt>
                                        </p:tgtEl>
                                        <p:attrNameLst>
                                          <p:attrName>style.visibility</p:attrName>
                                        </p:attrNameLst>
                                      </p:cBhvr>
                                      <p:to>
                                        <p:strVal val="visible"/>
                                      </p:to>
                                    </p:set>
                                    <p:animEffect transition="in" filter="fade">
                                      <p:cBhvr>
                                        <p:cTn id="109" dur="50"/>
                                        <p:tgtEl>
                                          <p:spTgt spid="9">
                                            <p:graphicEl>
                                              <a:chart seriesIdx="-4" categoryIdx="18" bldStep="category"/>
                                            </p:graphicEl>
                                          </p:spTgt>
                                        </p:tgtEl>
                                      </p:cBhvr>
                                    </p:animEffect>
                                  </p:childTnLst>
                                </p:cTn>
                              </p:par>
                            </p:childTnLst>
                          </p:cTn>
                        </p:par>
                        <p:par>
                          <p:cTn id="110" fill="hold">
                            <p:stCondLst>
                              <p:cond delay="1450"/>
                            </p:stCondLst>
                            <p:childTnLst>
                              <p:par>
                                <p:cTn id="111" presetID="10" presetClass="entr" presetSubtype="0" fill="hold" grpId="0" nodeType="afterEffect">
                                  <p:stCondLst>
                                    <p:cond delay="0"/>
                                  </p:stCondLst>
                                  <p:childTnLst>
                                    <p:set>
                                      <p:cBhvr>
                                        <p:cTn id="112" dur="1" fill="hold">
                                          <p:stCondLst>
                                            <p:cond delay="0"/>
                                          </p:stCondLst>
                                        </p:cTn>
                                        <p:tgtEl>
                                          <p:spTgt spid="9">
                                            <p:graphicEl>
                                              <a:chart seriesIdx="-4" categoryIdx="19" bldStep="category"/>
                                            </p:graphicEl>
                                          </p:spTgt>
                                        </p:tgtEl>
                                        <p:attrNameLst>
                                          <p:attrName>style.visibility</p:attrName>
                                        </p:attrNameLst>
                                      </p:cBhvr>
                                      <p:to>
                                        <p:strVal val="visible"/>
                                      </p:to>
                                    </p:set>
                                    <p:animEffect transition="in" filter="fade">
                                      <p:cBhvr>
                                        <p:cTn id="113" dur="50"/>
                                        <p:tgtEl>
                                          <p:spTgt spid="9">
                                            <p:graphicEl>
                                              <a:chart seriesIdx="-4" categoryIdx="19" bldStep="category"/>
                                            </p:graphicEl>
                                          </p:spTgt>
                                        </p:tgtEl>
                                      </p:cBhvr>
                                    </p:animEffect>
                                  </p:childTnLst>
                                </p:cTn>
                              </p:par>
                            </p:childTnLst>
                          </p:cTn>
                        </p:par>
                        <p:par>
                          <p:cTn id="114" fill="hold">
                            <p:stCondLst>
                              <p:cond delay="1500"/>
                            </p:stCondLst>
                            <p:childTnLst>
                              <p:par>
                                <p:cTn id="115" presetID="10" presetClass="entr" presetSubtype="0" fill="hold" grpId="0" nodeType="afterEffect">
                                  <p:stCondLst>
                                    <p:cond delay="0"/>
                                  </p:stCondLst>
                                  <p:childTnLst>
                                    <p:set>
                                      <p:cBhvr>
                                        <p:cTn id="116" dur="1" fill="hold">
                                          <p:stCondLst>
                                            <p:cond delay="0"/>
                                          </p:stCondLst>
                                        </p:cTn>
                                        <p:tgtEl>
                                          <p:spTgt spid="9">
                                            <p:graphicEl>
                                              <a:chart seriesIdx="-4" categoryIdx="20" bldStep="category"/>
                                            </p:graphicEl>
                                          </p:spTgt>
                                        </p:tgtEl>
                                        <p:attrNameLst>
                                          <p:attrName>style.visibility</p:attrName>
                                        </p:attrNameLst>
                                      </p:cBhvr>
                                      <p:to>
                                        <p:strVal val="visible"/>
                                      </p:to>
                                    </p:set>
                                    <p:animEffect transition="in" filter="fade">
                                      <p:cBhvr>
                                        <p:cTn id="117" dur="50"/>
                                        <p:tgtEl>
                                          <p:spTgt spid="9">
                                            <p:graphicEl>
                                              <a:chart seriesIdx="-4" categoryIdx="20" bldStep="category"/>
                                            </p:graphicEl>
                                          </p:spTgt>
                                        </p:tgtEl>
                                      </p:cBhvr>
                                    </p:animEffect>
                                  </p:childTnLst>
                                </p:cTn>
                              </p:par>
                            </p:childTnLst>
                          </p:cTn>
                        </p:par>
                        <p:par>
                          <p:cTn id="118" fill="hold">
                            <p:stCondLst>
                              <p:cond delay="1550"/>
                            </p:stCondLst>
                            <p:childTnLst>
                              <p:par>
                                <p:cTn id="119" presetID="10" presetClass="entr" presetSubtype="0" fill="hold" grpId="0" nodeType="afterEffect">
                                  <p:stCondLst>
                                    <p:cond delay="0"/>
                                  </p:stCondLst>
                                  <p:childTnLst>
                                    <p:set>
                                      <p:cBhvr>
                                        <p:cTn id="120" dur="1" fill="hold">
                                          <p:stCondLst>
                                            <p:cond delay="0"/>
                                          </p:stCondLst>
                                        </p:cTn>
                                        <p:tgtEl>
                                          <p:spTgt spid="9">
                                            <p:graphicEl>
                                              <a:chart seriesIdx="-4" categoryIdx="21" bldStep="category"/>
                                            </p:graphicEl>
                                          </p:spTgt>
                                        </p:tgtEl>
                                        <p:attrNameLst>
                                          <p:attrName>style.visibility</p:attrName>
                                        </p:attrNameLst>
                                      </p:cBhvr>
                                      <p:to>
                                        <p:strVal val="visible"/>
                                      </p:to>
                                    </p:set>
                                    <p:animEffect transition="in" filter="fade">
                                      <p:cBhvr>
                                        <p:cTn id="121" dur="50"/>
                                        <p:tgtEl>
                                          <p:spTgt spid="9">
                                            <p:graphicEl>
                                              <a:chart seriesIdx="-4" categoryIdx="21" bldStep="category"/>
                                            </p:graphicEl>
                                          </p:spTgt>
                                        </p:tgtEl>
                                      </p:cBhvr>
                                    </p:animEffect>
                                  </p:childTnLst>
                                </p:cTn>
                              </p:par>
                            </p:childTnLst>
                          </p:cTn>
                        </p:par>
                        <p:par>
                          <p:cTn id="122" fill="hold">
                            <p:stCondLst>
                              <p:cond delay="1600"/>
                            </p:stCondLst>
                            <p:childTnLst>
                              <p:par>
                                <p:cTn id="123" presetID="10" presetClass="entr" presetSubtype="0" fill="hold" grpId="0" nodeType="afterEffect">
                                  <p:stCondLst>
                                    <p:cond delay="0"/>
                                  </p:stCondLst>
                                  <p:childTnLst>
                                    <p:set>
                                      <p:cBhvr>
                                        <p:cTn id="124" dur="1" fill="hold">
                                          <p:stCondLst>
                                            <p:cond delay="0"/>
                                          </p:stCondLst>
                                        </p:cTn>
                                        <p:tgtEl>
                                          <p:spTgt spid="9">
                                            <p:graphicEl>
                                              <a:chart seriesIdx="-4" categoryIdx="22" bldStep="category"/>
                                            </p:graphicEl>
                                          </p:spTgt>
                                        </p:tgtEl>
                                        <p:attrNameLst>
                                          <p:attrName>style.visibility</p:attrName>
                                        </p:attrNameLst>
                                      </p:cBhvr>
                                      <p:to>
                                        <p:strVal val="visible"/>
                                      </p:to>
                                    </p:set>
                                    <p:animEffect transition="in" filter="fade">
                                      <p:cBhvr>
                                        <p:cTn id="125" dur="50"/>
                                        <p:tgtEl>
                                          <p:spTgt spid="9">
                                            <p:graphicEl>
                                              <a:chart seriesIdx="-4" categoryIdx="22" bldStep="category"/>
                                            </p:graphicEl>
                                          </p:spTgt>
                                        </p:tgtEl>
                                      </p:cBhvr>
                                    </p:animEffect>
                                  </p:childTnLst>
                                </p:cTn>
                              </p:par>
                            </p:childTnLst>
                          </p:cTn>
                        </p:par>
                        <p:par>
                          <p:cTn id="126" fill="hold">
                            <p:stCondLst>
                              <p:cond delay="1650"/>
                            </p:stCondLst>
                            <p:childTnLst>
                              <p:par>
                                <p:cTn id="127" presetID="10" presetClass="entr" presetSubtype="0" fill="hold" grpId="0" nodeType="afterEffect">
                                  <p:stCondLst>
                                    <p:cond delay="0"/>
                                  </p:stCondLst>
                                  <p:childTnLst>
                                    <p:set>
                                      <p:cBhvr>
                                        <p:cTn id="128" dur="1" fill="hold">
                                          <p:stCondLst>
                                            <p:cond delay="0"/>
                                          </p:stCondLst>
                                        </p:cTn>
                                        <p:tgtEl>
                                          <p:spTgt spid="9">
                                            <p:graphicEl>
                                              <a:chart seriesIdx="-4" categoryIdx="23" bldStep="category"/>
                                            </p:graphicEl>
                                          </p:spTgt>
                                        </p:tgtEl>
                                        <p:attrNameLst>
                                          <p:attrName>style.visibility</p:attrName>
                                        </p:attrNameLst>
                                      </p:cBhvr>
                                      <p:to>
                                        <p:strVal val="visible"/>
                                      </p:to>
                                    </p:set>
                                    <p:animEffect transition="in" filter="fade">
                                      <p:cBhvr>
                                        <p:cTn id="129" dur="50"/>
                                        <p:tgtEl>
                                          <p:spTgt spid="9">
                                            <p:graphicEl>
                                              <a:chart seriesIdx="-4" categoryIdx="23" bldStep="category"/>
                                            </p:graphicEl>
                                          </p:spTgt>
                                        </p:tgtEl>
                                      </p:cBhvr>
                                    </p:animEffect>
                                  </p:childTnLst>
                                </p:cTn>
                              </p:par>
                            </p:childTnLst>
                          </p:cTn>
                        </p:par>
                        <p:par>
                          <p:cTn id="130" fill="hold">
                            <p:stCondLst>
                              <p:cond delay="1700"/>
                            </p:stCondLst>
                            <p:childTnLst>
                              <p:par>
                                <p:cTn id="131" presetID="10" presetClass="entr" presetSubtype="0" fill="hold" grpId="0" nodeType="afterEffect">
                                  <p:stCondLst>
                                    <p:cond delay="0"/>
                                  </p:stCondLst>
                                  <p:childTnLst>
                                    <p:set>
                                      <p:cBhvr>
                                        <p:cTn id="132" dur="1" fill="hold">
                                          <p:stCondLst>
                                            <p:cond delay="0"/>
                                          </p:stCondLst>
                                        </p:cTn>
                                        <p:tgtEl>
                                          <p:spTgt spid="9">
                                            <p:graphicEl>
                                              <a:chart seriesIdx="-4" categoryIdx="24" bldStep="category"/>
                                            </p:graphicEl>
                                          </p:spTgt>
                                        </p:tgtEl>
                                        <p:attrNameLst>
                                          <p:attrName>style.visibility</p:attrName>
                                        </p:attrNameLst>
                                      </p:cBhvr>
                                      <p:to>
                                        <p:strVal val="visible"/>
                                      </p:to>
                                    </p:set>
                                    <p:animEffect transition="in" filter="fade">
                                      <p:cBhvr>
                                        <p:cTn id="133" dur="50"/>
                                        <p:tgtEl>
                                          <p:spTgt spid="9">
                                            <p:graphicEl>
                                              <a:chart seriesIdx="-4" categoryIdx="24" bldStep="category"/>
                                            </p:graphicEl>
                                          </p:spTgt>
                                        </p:tgtEl>
                                      </p:cBhvr>
                                    </p:animEffect>
                                  </p:childTnLst>
                                </p:cTn>
                              </p:par>
                            </p:childTnLst>
                          </p:cTn>
                        </p:par>
                        <p:par>
                          <p:cTn id="134" fill="hold">
                            <p:stCondLst>
                              <p:cond delay="1750"/>
                            </p:stCondLst>
                            <p:childTnLst>
                              <p:par>
                                <p:cTn id="135" presetID="10" presetClass="entr" presetSubtype="0" fill="hold" grpId="0" nodeType="afterEffect">
                                  <p:stCondLst>
                                    <p:cond delay="0"/>
                                  </p:stCondLst>
                                  <p:childTnLst>
                                    <p:set>
                                      <p:cBhvr>
                                        <p:cTn id="136" dur="1" fill="hold">
                                          <p:stCondLst>
                                            <p:cond delay="0"/>
                                          </p:stCondLst>
                                        </p:cTn>
                                        <p:tgtEl>
                                          <p:spTgt spid="9">
                                            <p:graphicEl>
                                              <a:chart seriesIdx="-4" categoryIdx="25" bldStep="category"/>
                                            </p:graphicEl>
                                          </p:spTgt>
                                        </p:tgtEl>
                                        <p:attrNameLst>
                                          <p:attrName>style.visibility</p:attrName>
                                        </p:attrNameLst>
                                      </p:cBhvr>
                                      <p:to>
                                        <p:strVal val="visible"/>
                                      </p:to>
                                    </p:set>
                                    <p:animEffect transition="in" filter="fade">
                                      <p:cBhvr>
                                        <p:cTn id="137" dur="50"/>
                                        <p:tgtEl>
                                          <p:spTgt spid="9">
                                            <p:graphicEl>
                                              <a:chart seriesIdx="-4" categoryIdx="25" bldStep="category"/>
                                            </p:graphicEl>
                                          </p:spTgt>
                                        </p:tgtEl>
                                      </p:cBhvr>
                                    </p:animEffect>
                                  </p:childTnLst>
                                </p:cTn>
                              </p:par>
                            </p:childTnLst>
                          </p:cTn>
                        </p:par>
                        <p:par>
                          <p:cTn id="138" fill="hold">
                            <p:stCondLst>
                              <p:cond delay="1800"/>
                            </p:stCondLst>
                            <p:childTnLst>
                              <p:par>
                                <p:cTn id="139" presetID="10" presetClass="entr" presetSubtype="0" fill="hold" grpId="0" nodeType="afterEffect">
                                  <p:stCondLst>
                                    <p:cond delay="0"/>
                                  </p:stCondLst>
                                  <p:childTnLst>
                                    <p:set>
                                      <p:cBhvr>
                                        <p:cTn id="140" dur="1" fill="hold">
                                          <p:stCondLst>
                                            <p:cond delay="0"/>
                                          </p:stCondLst>
                                        </p:cTn>
                                        <p:tgtEl>
                                          <p:spTgt spid="9">
                                            <p:graphicEl>
                                              <a:chart seriesIdx="-4" categoryIdx="26" bldStep="category"/>
                                            </p:graphicEl>
                                          </p:spTgt>
                                        </p:tgtEl>
                                        <p:attrNameLst>
                                          <p:attrName>style.visibility</p:attrName>
                                        </p:attrNameLst>
                                      </p:cBhvr>
                                      <p:to>
                                        <p:strVal val="visible"/>
                                      </p:to>
                                    </p:set>
                                    <p:animEffect transition="in" filter="fade">
                                      <p:cBhvr>
                                        <p:cTn id="141" dur="50"/>
                                        <p:tgtEl>
                                          <p:spTgt spid="9">
                                            <p:graphicEl>
                                              <a:chart seriesIdx="-4" categoryIdx="26" bldStep="category"/>
                                            </p:graphicEl>
                                          </p:spTgt>
                                        </p:tgtEl>
                                      </p:cBhvr>
                                    </p:animEffect>
                                  </p:childTnLst>
                                </p:cTn>
                              </p:par>
                            </p:childTnLst>
                          </p:cTn>
                        </p:par>
                        <p:par>
                          <p:cTn id="142" fill="hold">
                            <p:stCondLst>
                              <p:cond delay="1850"/>
                            </p:stCondLst>
                            <p:childTnLst>
                              <p:par>
                                <p:cTn id="143" presetID="10" presetClass="entr" presetSubtype="0" fill="hold" grpId="0" nodeType="afterEffect">
                                  <p:stCondLst>
                                    <p:cond delay="0"/>
                                  </p:stCondLst>
                                  <p:childTnLst>
                                    <p:set>
                                      <p:cBhvr>
                                        <p:cTn id="144" dur="1" fill="hold">
                                          <p:stCondLst>
                                            <p:cond delay="0"/>
                                          </p:stCondLst>
                                        </p:cTn>
                                        <p:tgtEl>
                                          <p:spTgt spid="9">
                                            <p:graphicEl>
                                              <a:chart seriesIdx="-4" categoryIdx="27" bldStep="category"/>
                                            </p:graphicEl>
                                          </p:spTgt>
                                        </p:tgtEl>
                                        <p:attrNameLst>
                                          <p:attrName>style.visibility</p:attrName>
                                        </p:attrNameLst>
                                      </p:cBhvr>
                                      <p:to>
                                        <p:strVal val="visible"/>
                                      </p:to>
                                    </p:set>
                                    <p:animEffect transition="in" filter="fade">
                                      <p:cBhvr>
                                        <p:cTn id="145" dur="50"/>
                                        <p:tgtEl>
                                          <p:spTgt spid="9">
                                            <p:graphicEl>
                                              <a:chart seriesIdx="-4" categoryIdx="27" bldStep="category"/>
                                            </p:graphicEl>
                                          </p:spTgt>
                                        </p:tgtEl>
                                      </p:cBhvr>
                                    </p:animEffect>
                                  </p:childTnLst>
                                </p:cTn>
                              </p:par>
                            </p:childTnLst>
                          </p:cTn>
                        </p:par>
                        <p:par>
                          <p:cTn id="146" fill="hold">
                            <p:stCondLst>
                              <p:cond delay="1900"/>
                            </p:stCondLst>
                            <p:childTnLst>
                              <p:par>
                                <p:cTn id="147" presetID="10" presetClass="entr" presetSubtype="0" fill="hold" grpId="0" nodeType="afterEffect">
                                  <p:stCondLst>
                                    <p:cond delay="0"/>
                                  </p:stCondLst>
                                  <p:childTnLst>
                                    <p:set>
                                      <p:cBhvr>
                                        <p:cTn id="148" dur="1" fill="hold">
                                          <p:stCondLst>
                                            <p:cond delay="0"/>
                                          </p:stCondLst>
                                        </p:cTn>
                                        <p:tgtEl>
                                          <p:spTgt spid="9">
                                            <p:graphicEl>
                                              <a:chart seriesIdx="-4" categoryIdx="28" bldStep="category"/>
                                            </p:graphicEl>
                                          </p:spTgt>
                                        </p:tgtEl>
                                        <p:attrNameLst>
                                          <p:attrName>style.visibility</p:attrName>
                                        </p:attrNameLst>
                                      </p:cBhvr>
                                      <p:to>
                                        <p:strVal val="visible"/>
                                      </p:to>
                                    </p:set>
                                    <p:animEffect transition="in" filter="fade">
                                      <p:cBhvr>
                                        <p:cTn id="149" dur="50"/>
                                        <p:tgtEl>
                                          <p:spTgt spid="9">
                                            <p:graphicEl>
                                              <a:chart seriesIdx="-4" categoryIdx="28" bldStep="category"/>
                                            </p:graphicEl>
                                          </p:spTgt>
                                        </p:tgtEl>
                                      </p:cBhvr>
                                    </p:animEffect>
                                  </p:childTnLst>
                                </p:cTn>
                              </p:par>
                            </p:childTnLst>
                          </p:cTn>
                        </p:par>
                        <p:par>
                          <p:cTn id="150" fill="hold">
                            <p:stCondLst>
                              <p:cond delay="1950"/>
                            </p:stCondLst>
                            <p:childTnLst>
                              <p:par>
                                <p:cTn id="151" presetID="10" presetClass="entr" presetSubtype="0" fill="hold" grpId="0" nodeType="afterEffect">
                                  <p:stCondLst>
                                    <p:cond delay="0"/>
                                  </p:stCondLst>
                                  <p:childTnLst>
                                    <p:set>
                                      <p:cBhvr>
                                        <p:cTn id="152" dur="1" fill="hold">
                                          <p:stCondLst>
                                            <p:cond delay="0"/>
                                          </p:stCondLst>
                                        </p:cTn>
                                        <p:tgtEl>
                                          <p:spTgt spid="9">
                                            <p:graphicEl>
                                              <a:chart seriesIdx="-4" categoryIdx="29" bldStep="category"/>
                                            </p:graphicEl>
                                          </p:spTgt>
                                        </p:tgtEl>
                                        <p:attrNameLst>
                                          <p:attrName>style.visibility</p:attrName>
                                        </p:attrNameLst>
                                      </p:cBhvr>
                                      <p:to>
                                        <p:strVal val="visible"/>
                                      </p:to>
                                    </p:set>
                                    <p:animEffect transition="in" filter="fade">
                                      <p:cBhvr>
                                        <p:cTn id="153" dur="50"/>
                                        <p:tgtEl>
                                          <p:spTgt spid="9">
                                            <p:graphicEl>
                                              <a:chart seriesIdx="-4" categoryIdx="29" bldStep="category"/>
                                            </p:graphicEl>
                                          </p:spTgt>
                                        </p:tgtEl>
                                      </p:cBhvr>
                                    </p:animEffect>
                                  </p:childTnLst>
                                </p:cTn>
                              </p:par>
                            </p:childTnLst>
                          </p:cTn>
                        </p:par>
                        <p:par>
                          <p:cTn id="154" fill="hold">
                            <p:stCondLst>
                              <p:cond delay="2000"/>
                            </p:stCondLst>
                            <p:childTnLst>
                              <p:par>
                                <p:cTn id="155" presetID="10" presetClass="entr" presetSubtype="0" fill="hold" grpId="0" nodeType="afterEffect">
                                  <p:stCondLst>
                                    <p:cond delay="0"/>
                                  </p:stCondLst>
                                  <p:childTnLst>
                                    <p:set>
                                      <p:cBhvr>
                                        <p:cTn id="156" dur="1" fill="hold">
                                          <p:stCondLst>
                                            <p:cond delay="0"/>
                                          </p:stCondLst>
                                        </p:cTn>
                                        <p:tgtEl>
                                          <p:spTgt spid="9">
                                            <p:graphicEl>
                                              <a:chart seriesIdx="-4" categoryIdx="30" bldStep="category"/>
                                            </p:graphicEl>
                                          </p:spTgt>
                                        </p:tgtEl>
                                        <p:attrNameLst>
                                          <p:attrName>style.visibility</p:attrName>
                                        </p:attrNameLst>
                                      </p:cBhvr>
                                      <p:to>
                                        <p:strVal val="visible"/>
                                      </p:to>
                                    </p:set>
                                    <p:animEffect transition="in" filter="fade">
                                      <p:cBhvr>
                                        <p:cTn id="157" dur="50"/>
                                        <p:tgtEl>
                                          <p:spTgt spid="9">
                                            <p:graphicEl>
                                              <a:chart seriesIdx="-4" categoryIdx="30" bldStep="category"/>
                                            </p:graphicEl>
                                          </p:spTgt>
                                        </p:tgtEl>
                                      </p:cBhvr>
                                    </p:animEffect>
                                  </p:childTnLst>
                                </p:cTn>
                              </p:par>
                            </p:childTnLst>
                          </p:cTn>
                        </p:par>
                        <p:par>
                          <p:cTn id="158" fill="hold">
                            <p:stCondLst>
                              <p:cond delay="2050"/>
                            </p:stCondLst>
                            <p:childTnLst>
                              <p:par>
                                <p:cTn id="159" presetID="10" presetClass="entr" presetSubtype="0" fill="hold" grpId="0" nodeType="afterEffect">
                                  <p:stCondLst>
                                    <p:cond delay="0"/>
                                  </p:stCondLst>
                                  <p:childTnLst>
                                    <p:set>
                                      <p:cBhvr>
                                        <p:cTn id="160" dur="1" fill="hold">
                                          <p:stCondLst>
                                            <p:cond delay="0"/>
                                          </p:stCondLst>
                                        </p:cTn>
                                        <p:tgtEl>
                                          <p:spTgt spid="9">
                                            <p:graphicEl>
                                              <a:chart seriesIdx="-4" categoryIdx="31" bldStep="category"/>
                                            </p:graphicEl>
                                          </p:spTgt>
                                        </p:tgtEl>
                                        <p:attrNameLst>
                                          <p:attrName>style.visibility</p:attrName>
                                        </p:attrNameLst>
                                      </p:cBhvr>
                                      <p:to>
                                        <p:strVal val="visible"/>
                                      </p:to>
                                    </p:set>
                                    <p:animEffect transition="in" filter="fade">
                                      <p:cBhvr>
                                        <p:cTn id="161" dur="50"/>
                                        <p:tgtEl>
                                          <p:spTgt spid="9">
                                            <p:graphicEl>
                                              <a:chart seriesIdx="-4" categoryIdx="31" bldStep="category"/>
                                            </p:graphicEl>
                                          </p:spTgt>
                                        </p:tgtEl>
                                      </p:cBhvr>
                                    </p:animEffect>
                                  </p:childTnLst>
                                </p:cTn>
                              </p:par>
                            </p:childTnLst>
                          </p:cTn>
                        </p:par>
                        <p:par>
                          <p:cTn id="162" fill="hold">
                            <p:stCondLst>
                              <p:cond delay="2100"/>
                            </p:stCondLst>
                            <p:childTnLst>
                              <p:par>
                                <p:cTn id="163" presetID="10" presetClass="entr" presetSubtype="0" fill="hold" grpId="0" nodeType="afterEffect">
                                  <p:stCondLst>
                                    <p:cond delay="0"/>
                                  </p:stCondLst>
                                  <p:childTnLst>
                                    <p:set>
                                      <p:cBhvr>
                                        <p:cTn id="164" dur="1" fill="hold">
                                          <p:stCondLst>
                                            <p:cond delay="0"/>
                                          </p:stCondLst>
                                        </p:cTn>
                                        <p:tgtEl>
                                          <p:spTgt spid="9">
                                            <p:graphicEl>
                                              <a:chart seriesIdx="-4" categoryIdx="32" bldStep="category"/>
                                            </p:graphicEl>
                                          </p:spTgt>
                                        </p:tgtEl>
                                        <p:attrNameLst>
                                          <p:attrName>style.visibility</p:attrName>
                                        </p:attrNameLst>
                                      </p:cBhvr>
                                      <p:to>
                                        <p:strVal val="visible"/>
                                      </p:to>
                                    </p:set>
                                    <p:animEffect transition="in" filter="fade">
                                      <p:cBhvr>
                                        <p:cTn id="165" dur="50"/>
                                        <p:tgtEl>
                                          <p:spTgt spid="9">
                                            <p:graphicEl>
                                              <a:chart seriesIdx="-4" categoryIdx="32" bldStep="category"/>
                                            </p:graphicEl>
                                          </p:spTgt>
                                        </p:tgtEl>
                                      </p:cBhvr>
                                    </p:animEffect>
                                  </p:childTnLst>
                                </p:cTn>
                              </p:par>
                            </p:childTnLst>
                          </p:cTn>
                        </p:par>
                        <p:par>
                          <p:cTn id="166" fill="hold">
                            <p:stCondLst>
                              <p:cond delay="2150"/>
                            </p:stCondLst>
                            <p:childTnLst>
                              <p:par>
                                <p:cTn id="167" presetID="10" presetClass="entr" presetSubtype="0" fill="hold" grpId="0" nodeType="afterEffect">
                                  <p:stCondLst>
                                    <p:cond delay="0"/>
                                  </p:stCondLst>
                                  <p:childTnLst>
                                    <p:set>
                                      <p:cBhvr>
                                        <p:cTn id="168" dur="1" fill="hold">
                                          <p:stCondLst>
                                            <p:cond delay="0"/>
                                          </p:stCondLst>
                                        </p:cTn>
                                        <p:tgtEl>
                                          <p:spTgt spid="9">
                                            <p:graphicEl>
                                              <a:chart seriesIdx="-4" categoryIdx="33" bldStep="category"/>
                                            </p:graphicEl>
                                          </p:spTgt>
                                        </p:tgtEl>
                                        <p:attrNameLst>
                                          <p:attrName>style.visibility</p:attrName>
                                        </p:attrNameLst>
                                      </p:cBhvr>
                                      <p:to>
                                        <p:strVal val="visible"/>
                                      </p:to>
                                    </p:set>
                                    <p:animEffect transition="in" filter="fade">
                                      <p:cBhvr>
                                        <p:cTn id="169" dur="50"/>
                                        <p:tgtEl>
                                          <p:spTgt spid="9">
                                            <p:graphicEl>
                                              <a:chart seriesIdx="-4" categoryIdx="33" bldStep="category"/>
                                            </p:graphicEl>
                                          </p:spTgt>
                                        </p:tgtEl>
                                      </p:cBhvr>
                                    </p:animEffect>
                                  </p:childTnLst>
                                </p:cTn>
                              </p:par>
                            </p:childTnLst>
                          </p:cTn>
                        </p:par>
                        <p:par>
                          <p:cTn id="170" fill="hold">
                            <p:stCondLst>
                              <p:cond delay="2200"/>
                            </p:stCondLst>
                            <p:childTnLst>
                              <p:par>
                                <p:cTn id="171" presetID="10" presetClass="entr" presetSubtype="0" fill="hold" grpId="0" nodeType="afterEffect">
                                  <p:stCondLst>
                                    <p:cond delay="0"/>
                                  </p:stCondLst>
                                  <p:childTnLst>
                                    <p:set>
                                      <p:cBhvr>
                                        <p:cTn id="172" dur="1" fill="hold">
                                          <p:stCondLst>
                                            <p:cond delay="0"/>
                                          </p:stCondLst>
                                        </p:cTn>
                                        <p:tgtEl>
                                          <p:spTgt spid="9">
                                            <p:graphicEl>
                                              <a:chart seriesIdx="-4" categoryIdx="34" bldStep="category"/>
                                            </p:graphicEl>
                                          </p:spTgt>
                                        </p:tgtEl>
                                        <p:attrNameLst>
                                          <p:attrName>style.visibility</p:attrName>
                                        </p:attrNameLst>
                                      </p:cBhvr>
                                      <p:to>
                                        <p:strVal val="visible"/>
                                      </p:to>
                                    </p:set>
                                    <p:animEffect transition="in" filter="fade">
                                      <p:cBhvr>
                                        <p:cTn id="173" dur="50"/>
                                        <p:tgtEl>
                                          <p:spTgt spid="9">
                                            <p:graphicEl>
                                              <a:chart seriesIdx="-4" categoryIdx="34" bldStep="category"/>
                                            </p:graphicEl>
                                          </p:spTgt>
                                        </p:tgtEl>
                                      </p:cBhvr>
                                    </p:animEffect>
                                  </p:childTnLst>
                                </p:cTn>
                              </p:par>
                            </p:childTnLst>
                          </p:cTn>
                        </p:par>
                        <p:par>
                          <p:cTn id="174" fill="hold">
                            <p:stCondLst>
                              <p:cond delay="2250"/>
                            </p:stCondLst>
                            <p:childTnLst>
                              <p:par>
                                <p:cTn id="175" presetID="10" presetClass="entr" presetSubtype="0" fill="hold" grpId="0" nodeType="afterEffect">
                                  <p:stCondLst>
                                    <p:cond delay="0"/>
                                  </p:stCondLst>
                                  <p:childTnLst>
                                    <p:set>
                                      <p:cBhvr>
                                        <p:cTn id="176" dur="1" fill="hold">
                                          <p:stCondLst>
                                            <p:cond delay="0"/>
                                          </p:stCondLst>
                                        </p:cTn>
                                        <p:tgtEl>
                                          <p:spTgt spid="9">
                                            <p:graphicEl>
                                              <a:chart seriesIdx="-4" categoryIdx="35" bldStep="category"/>
                                            </p:graphicEl>
                                          </p:spTgt>
                                        </p:tgtEl>
                                        <p:attrNameLst>
                                          <p:attrName>style.visibility</p:attrName>
                                        </p:attrNameLst>
                                      </p:cBhvr>
                                      <p:to>
                                        <p:strVal val="visible"/>
                                      </p:to>
                                    </p:set>
                                    <p:animEffect transition="in" filter="fade">
                                      <p:cBhvr>
                                        <p:cTn id="177" dur="50"/>
                                        <p:tgtEl>
                                          <p:spTgt spid="9">
                                            <p:graphicEl>
                                              <a:chart seriesIdx="-4" categoryIdx="35" bldStep="category"/>
                                            </p:graphicEl>
                                          </p:spTgt>
                                        </p:tgtEl>
                                      </p:cBhvr>
                                    </p:animEffect>
                                  </p:childTnLst>
                                </p:cTn>
                              </p:par>
                            </p:childTnLst>
                          </p:cTn>
                        </p:par>
                        <p:par>
                          <p:cTn id="178" fill="hold">
                            <p:stCondLst>
                              <p:cond delay="2300"/>
                            </p:stCondLst>
                            <p:childTnLst>
                              <p:par>
                                <p:cTn id="179" presetID="10" presetClass="entr" presetSubtype="0" fill="hold" grpId="0" nodeType="afterEffect">
                                  <p:stCondLst>
                                    <p:cond delay="0"/>
                                  </p:stCondLst>
                                  <p:childTnLst>
                                    <p:set>
                                      <p:cBhvr>
                                        <p:cTn id="180" dur="1" fill="hold">
                                          <p:stCondLst>
                                            <p:cond delay="0"/>
                                          </p:stCondLst>
                                        </p:cTn>
                                        <p:tgtEl>
                                          <p:spTgt spid="9">
                                            <p:graphicEl>
                                              <a:chart seriesIdx="-4" categoryIdx="36" bldStep="category"/>
                                            </p:graphicEl>
                                          </p:spTgt>
                                        </p:tgtEl>
                                        <p:attrNameLst>
                                          <p:attrName>style.visibility</p:attrName>
                                        </p:attrNameLst>
                                      </p:cBhvr>
                                      <p:to>
                                        <p:strVal val="visible"/>
                                      </p:to>
                                    </p:set>
                                    <p:animEffect transition="in" filter="fade">
                                      <p:cBhvr>
                                        <p:cTn id="181" dur="50"/>
                                        <p:tgtEl>
                                          <p:spTgt spid="9">
                                            <p:graphicEl>
                                              <a:chart seriesIdx="-4" categoryIdx="36" bldStep="category"/>
                                            </p:graphicEl>
                                          </p:spTgt>
                                        </p:tgtEl>
                                      </p:cBhvr>
                                    </p:animEffect>
                                  </p:childTnLst>
                                </p:cTn>
                              </p:par>
                            </p:childTnLst>
                          </p:cTn>
                        </p:par>
                        <p:par>
                          <p:cTn id="182" fill="hold">
                            <p:stCondLst>
                              <p:cond delay="2350"/>
                            </p:stCondLst>
                            <p:childTnLst>
                              <p:par>
                                <p:cTn id="183" presetID="10" presetClass="entr" presetSubtype="0" fill="hold" grpId="0" nodeType="afterEffect">
                                  <p:stCondLst>
                                    <p:cond delay="0"/>
                                  </p:stCondLst>
                                  <p:childTnLst>
                                    <p:set>
                                      <p:cBhvr>
                                        <p:cTn id="184" dur="1" fill="hold">
                                          <p:stCondLst>
                                            <p:cond delay="0"/>
                                          </p:stCondLst>
                                        </p:cTn>
                                        <p:tgtEl>
                                          <p:spTgt spid="9">
                                            <p:graphicEl>
                                              <a:chart seriesIdx="-4" categoryIdx="37" bldStep="category"/>
                                            </p:graphicEl>
                                          </p:spTgt>
                                        </p:tgtEl>
                                        <p:attrNameLst>
                                          <p:attrName>style.visibility</p:attrName>
                                        </p:attrNameLst>
                                      </p:cBhvr>
                                      <p:to>
                                        <p:strVal val="visible"/>
                                      </p:to>
                                    </p:set>
                                    <p:animEffect transition="in" filter="fade">
                                      <p:cBhvr>
                                        <p:cTn id="185" dur="50"/>
                                        <p:tgtEl>
                                          <p:spTgt spid="9">
                                            <p:graphicEl>
                                              <a:chart seriesIdx="-4" categoryIdx="37" bldStep="category"/>
                                            </p:graphicEl>
                                          </p:spTgt>
                                        </p:tgtEl>
                                      </p:cBhvr>
                                    </p:animEffect>
                                  </p:childTnLst>
                                </p:cTn>
                              </p:par>
                            </p:childTnLst>
                          </p:cTn>
                        </p:par>
                        <p:par>
                          <p:cTn id="186" fill="hold">
                            <p:stCondLst>
                              <p:cond delay="2400"/>
                            </p:stCondLst>
                            <p:childTnLst>
                              <p:par>
                                <p:cTn id="187" presetID="10" presetClass="entr" presetSubtype="0" fill="hold" grpId="0" nodeType="afterEffect">
                                  <p:stCondLst>
                                    <p:cond delay="0"/>
                                  </p:stCondLst>
                                  <p:childTnLst>
                                    <p:set>
                                      <p:cBhvr>
                                        <p:cTn id="188" dur="1" fill="hold">
                                          <p:stCondLst>
                                            <p:cond delay="0"/>
                                          </p:stCondLst>
                                        </p:cTn>
                                        <p:tgtEl>
                                          <p:spTgt spid="9">
                                            <p:graphicEl>
                                              <a:chart seriesIdx="-4" categoryIdx="38" bldStep="category"/>
                                            </p:graphicEl>
                                          </p:spTgt>
                                        </p:tgtEl>
                                        <p:attrNameLst>
                                          <p:attrName>style.visibility</p:attrName>
                                        </p:attrNameLst>
                                      </p:cBhvr>
                                      <p:to>
                                        <p:strVal val="visible"/>
                                      </p:to>
                                    </p:set>
                                    <p:animEffect transition="in" filter="fade">
                                      <p:cBhvr>
                                        <p:cTn id="189" dur="50"/>
                                        <p:tgtEl>
                                          <p:spTgt spid="9">
                                            <p:graphicEl>
                                              <a:chart seriesIdx="-4" categoryIdx="38" bldStep="category"/>
                                            </p:graphicEl>
                                          </p:spTgt>
                                        </p:tgtEl>
                                      </p:cBhvr>
                                    </p:animEffect>
                                  </p:childTnLst>
                                </p:cTn>
                              </p:par>
                            </p:childTnLst>
                          </p:cTn>
                        </p:par>
                        <p:par>
                          <p:cTn id="190" fill="hold">
                            <p:stCondLst>
                              <p:cond delay="2450"/>
                            </p:stCondLst>
                            <p:childTnLst>
                              <p:par>
                                <p:cTn id="191" presetID="10" presetClass="entr" presetSubtype="0" fill="hold" grpId="0" nodeType="afterEffect">
                                  <p:stCondLst>
                                    <p:cond delay="0"/>
                                  </p:stCondLst>
                                  <p:childTnLst>
                                    <p:set>
                                      <p:cBhvr>
                                        <p:cTn id="192" dur="1" fill="hold">
                                          <p:stCondLst>
                                            <p:cond delay="0"/>
                                          </p:stCondLst>
                                        </p:cTn>
                                        <p:tgtEl>
                                          <p:spTgt spid="9">
                                            <p:graphicEl>
                                              <a:chart seriesIdx="-4" categoryIdx="39" bldStep="category"/>
                                            </p:graphicEl>
                                          </p:spTgt>
                                        </p:tgtEl>
                                        <p:attrNameLst>
                                          <p:attrName>style.visibility</p:attrName>
                                        </p:attrNameLst>
                                      </p:cBhvr>
                                      <p:to>
                                        <p:strVal val="visible"/>
                                      </p:to>
                                    </p:set>
                                    <p:animEffect transition="in" filter="fade">
                                      <p:cBhvr>
                                        <p:cTn id="193" dur="50"/>
                                        <p:tgtEl>
                                          <p:spTgt spid="9">
                                            <p:graphicEl>
                                              <a:chart seriesIdx="-4" categoryIdx="39" bldStep="category"/>
                                            </p:graphicEl>
                                          </p:spTgt>
                                        </p:tgtEl>
                                      </p:cBhvr>
                                    </p:animEffect>
                                  </p:childTnLst>
                                </p:cTn>
                              </p:par>
                            </p:childTnLst>
                          </p:cTn>
                        </p:par>
                        <p:par>
                          <p:cTn id="194" fill="hold">
                            <p:stCondLst>
                              <p:cond delay="2500"/>
                            </p:stCondLst>
                            <p:childTnLst>
                              <p:par>
                                <p:cTn id="195" presetID="10" presetClass="entr" presetSubtype="0" fill="hold" grpId="0" nodeType="afterEffect">
                                  <p:stCondLst>
                                    <p:cond delay="0"/>
                                  </p:stCondLst>
                                  <p:childTnLst>
                                    <p:set>
                                      <p:cBhvr>
                                        <p:cTn id="196" dur="1" fill="hold">
                                          <p:stCondLst>
                                            <p:cond delay="0"/>
                                          </p:stCondLst>
                                        </p:cTn>
                                        <p:tgtEl>
                                          <p:spTgt spid="9">
                                            <p:graphicEl>
                                              <a:chart seriesIdx="-4" categoryIdx="40" bldStep="category"/>
                                            </p:graphicEl>
                                          </p:spTgt>
                                        </p:tgtEl>
                                        <p:attrNameLst>
                                          <p:attrName>style.visibility</p:attrName>
                                        </p:attrNameLst>
                                      </p:cBhvr>
                                      <p:to>
                                        <p:strVal val="visible"/>
                                      </p:to>
                                    </p:set>
                                    <p:animEffect transition="in" filter="fade">
                                      <p:cBhvr>
                                        <p:cTn id="197" dur="50"/>
                                        <p:tgtEl>
                                          <p:spTgt spid="9">
                                            <p:graphicEl>
                                              <a:chart seriesIdx="-4" categoryIdx="40" bldStep="category"/>
                                            </p:graphicEl>
                                          </p:spTgt>
                                        </p:tgtEl>
                                      </p:cBhvr>
                                    </p:animEffect>
                                  </p:childTnLst>
                                </p:cTn>
                              </p:par>
                            </p:childTnLst>
                          </p:cTn>
                        </p:par>
                        <p:par>
                          <p:cTn id="198" fill="hold">
                            <p:stCondLst>
                              <p:cond delay="2550"/>
                            </p:stCondLst>
                            <p:childTnLst>
                              <p:par>
                                <p:cTn id="199" presetID="10" presetClass="entr" presetSubtype="0" fill="hold" grpId="0" nodeType="afterEffect">
                                  <p:stCondLst>
                                    <p:cond delay="0"/>
                                  </p:stCondLst>
                                  <p:childTnLst>
                                    <p:set>
                                      <p:cBhvr>
                                        <p:cTn id="200" dur="1" fill="hold">
                                          <p:stCondLst>
                                            <p:cond delay="0"/>
                                          </p:stCondLst>
                                        </p:cTn>
                                        <p:tgtEl>
                                          <p:spTgt spid="9">
                                            <p:graphicEl>
                                              <a:chart seriesIdx="-4" categoryIdx="41" bldStep="category"/>
                                            </p:graphicEl>
                                          </p:spTgt>
                                        </p:tgtEl>
                                        <p:attrNameLst>
                                          <p:attrName>style.visibility</p:attrName>
                                        </p:attrNameLst>
                                      </p:cBhvr>
                                      <p:to>
                                        <p:strVal val="visible"/>
                                      </p:to>
                                    </p:set>
                                    <p:animEffect transition="in" filter="fade">
                                      <p:cBhvr>
                                        <p:cTn id="201" dur="50"/>
                                        <p:tgtEl>
                                          <p:spTgt spid="9">
                                            <p:graphicEl>
                                              <a:chart seriesIdx="-4" categoryIdx="41" bldStep="category"/>
                                            </p:graphicEl>
                                          </p:spTgt>
                                        </p:tgtEl>
                                      </p:cBhvr>
                                    </p:animEffect>
                                  </p:childTnLst>
                                </p:cTn>
                              </p:par>
                            </p:childTnLst>
                          </p:cTn>
                        </p:par>
                        <p:par>
                          <p:cTn id="202" fill="hold">
                            <p:stCondLst>
                              <p:cond delay="2600"/>
                            </p:stCondLst>
                            <p:childTnLst>
                              <p:par>
                                <p:cTn id="203" presetID="10" presetClass="entr" presetSubtype="0" fill="hold" grpId="0" nodeType="afterEffect">
                                  <p:stCondLst>
                                    <p:cond delay="0"/>
                                  </p:stCondLst>
                                  <p:childTnLst>
                                    <p:set>
                                      <p:cBhvr>
                                        <p:cTn id="204" dur="1" fill="hold">
                                          <p:stCondLst>
                                            <p:cond delay="0"/>
                                          </p:stCondLst>
                                        </p:cTn>
                                        <p:tgtEl>
                                          <p:spTgt spid="9">
                                            <p:graphicEl>
                                              <a:chart seriesIdx="-4" categoryIdx="42" bldStep="category"/>
                                            </p:graphicEl>
                                          </p:spTgt>
                                        </p:tgtEl>
                                        <p:attrNameLst>
                                          <p:attrName>style.visibility</p:attrName>
                                        </p:attrNameLst>
                                      </p:cBhvr>
                                      <p:to>
                                        <p:strVal val="visible"/>
                                      </p:to>
                                    </p:set>
                                    <p:animEffect transition="in" filter="fade">
                                      <p:cBhvr>
                                        <p:cTn id="205" dur="50"/>
                                        <p:tgtEl>
                                          <p:spTgt spid="9">
                                            <p:graphicEl>
                                              <a:chart seriesIdx="-4" categoryIdx="42" bldStep="category"/>
                                            </p:graphicEl>
                                          </p:spTgt>
                                        </p:tgtEl>
                                      </p:cBhvr>
                                    </p:animEffect>
                                  </p:childTnLst>
                                </p:cTn>
                              </p:par>
                            </p:childTnLst>
                          </p:cTn>
                        </p:par>
                        <p:par>
                          <p:cTn id="206" fill="hold">
                            <p:stCondLst>
                              <p:cond delay="2650"/>
                            </p:stCondLst>
                            <p:childTnLst>
                              <p:par>
                                <p:cTn id="207" presetID="10" presetClass="entr" presetSubtype="0" fill="hold" grpId="0" nodeType="afterEffect">
                                  <p:stCondLst>
                                    <p:cond delay="0"/>
                                  </p:stCondLst>
                                  <p:childTnLst>
                                    <p:set>
                                      <p:cBhvr>
                                        <p:cTn id="208" dur="1" fill="hold">
                                          <p:stCondLst>
                                            <p:cond delay="0"/>
                                          </p:stCondLst>
                                        </p:cTn>
                                        <p:tgtEl>
                                          <p:spTgt spid="9">
                                            <p:graphicEl>
                                              <a:chart seriesIdx="-4" categoryIdx="43" bldStep="category"/>
                                            </p:graphicEl>
                                          </p:spTgt>
                                        </p:tgtEl>
                                        <p:attrNameLst>
                                          <p:attrName>style.visibility</p:attrName>
                                        </p:attrNameLst>
                                      </p:cBhvr>
                                      <p:to>
                                        <p:strVal val="visible"/>
                                      </p:to>
                                    </p:set>
                                    <p:animEffect transition="in" filter="fade">
                                      <p:cBhvr>
                                        <p:cTn id="209" dur="50"/>
                                        <p:tgtEl>
                                          <p:spTgt spid="9">
                                            <p:graphicEl>
                                              <a:chart seriesIdx="-4" categoryIdx="43" bldStep="category"/>
                                            </p:graphicEl>
                                          </p:spTgt>
                                        </p:tgtEl>
                                      </p:cBhvr>
                                    </p:animEffect>
                                  </p:childTnLst>
                                </p:cTn>
                              </p:par>
                            </p:childTnLst>
                          </p:cTn>
                        </p:par>
                        <p:par>
                          <p:cTn id="210" fill="hold">
                            <p:stCondLst>
                              <p:cond delay="2700"/>
                            </p:stCondLst>
                            <p:childTnLst>
                              <p:par>
                                <p:cTn id="211" presetID="10" presetClass="entr" presetSubtype="0" fill="hold" grpId="0" nodeType="afterEffect">
                                  <p:stCondLst>
                                    <p:cond delay="0"/>
                                  </p:stCondLst>
                                  <p:childTnLst>
                                    <p:set>
                                      <p:cBhvr>
                                        <p:cTn id="212" dur="1" fill="hold">
                                          <p:stCondLst>
                                            <p:cond delay="0"/>
                                          </p:stCondLst>
                                        </p:cTn>
                                        <p:tgtEl>
                                          <p:spTgt spid="9">
                                            <p:graphicEl>
                                              <a:chart seriesIdx="-4" categoryIdx="44" bldStep="category"/>
                                            </p:graphicEl>
                                          </p:spTgt>
                                        </p:tgtEl>
                                        <p:attrNameLst>
                                          <p:attrName>style.visibility</p:attrName>
                                        </p:attrNameLst>
                                      </p:cBhvr>
                                      <p:to>
                                        <p:strVal val="visible"/>
                                      </p:to>
                                    </p:set>
                                    <p:animEffect transition="in" filter="fade">
                                      <p:cBhvr>
                                        <p:cTn id="213" dur="50"/>
                                        <p:tgtEl>
                                          <p:spTgt spid="9">
                                            <p:graphicEl>
                                              <a:chart seriesIdx="-4" categoryIdx="44" bldStep="category"/>
                                            </p:graphicEl>
                                          </p:spTgt>
                                        </p:tgtEl>
                                      </p:cBhvr>
                                    </p:animEffect>
                                  </p:childTnLst>
                                </p:cTn>
                              </p:par>
                            </p:childTnLst>
                          </p:cTn>
                        </p:par>
                        <p:par>
                          <p:cTn id="214" fill="hold">
                            <p:stCondLst>
                              <p:cond delay="2750"/>
                            </p:stCondLst>
                            <p:childTnLst>
                              <p:par>
                                <p:cTn id="215" presetID="10" presetClass="entr" presetSubtype="0" fill="hold" grpId="0" nodeType="afterEffect">
                                  <p:stCondLst>
                                    <p:cond delay="0"/>
                                  </p:stCondLst>
                                  <p:childTnLst>
                                    <p:set>
                                      <p:cBhvr>
                                        <p:cTn id="216" dur="1" fill="hold">
                                          <p:stCondLst>
                                            <p:cond delay="0"/>
                                          </p:stCondLst>
                                        </p:cTn>
                                        <p:tgtEl>
                                          <p:spTgt spid="9">
                                            <p:graphicEl>
                                              <a:chart seriesIdx="-4" categoryIdx="45" bldStep="category"/>
                                            </p:graphicEl>
                                          </p:spTgt>
                                        </p:tgtEl>
                                        <p:attrNameLst>
                                          <p:attrName>style.visibility</p:attrName>
                                        </p:attrNameLst>
                                      </p:cBhvr>
                                      <p:to>
                                        <p:strVal val="visible"/>
                                      </p:to>
                                    </p:set>
                                    <p:animEffect transition="in" filter="fade">
                                      <p:cBhvr>
                                        <p:cTn id="217" dur="50"/>
                                        <p:tgtEl>
                                          <p:spTgt spid="9">
                                            <p:graphicEl>
                                              <a:chart seriesIdx="-4" categoryIdx="45" bldStep="category"/>
                                            </p:graphicEl>
                                          </p:spTgt>
                                        </p:tgtEl>
                                      </p:cBhvr>
                                    </p:animEffect>
                                  </p:childTnLst>
                                </p:cTn>
                              </p:par>
                            </p:childTnLst>
                          </p:cTn>
                        </p:par>
                        <p:par>
                          <p:cTn id="218" fill="hold">
                            <p:stCondLst>
                              <p:cond delay="2800"/>
                            </p:stCondLst>
                            <p:childTnLst>
                              <p:par>
                                <p:cTn id="219" presetID="10" presetClass="entr" presetSubtype="0" fill="hold" grpId="0" nodeType="afterEffect">
                                  <p:stCondLst>
                                    <p:cond delay="0"/>
                                  </p:stCondLst>
                                  <p:childTnLst>
                                    <p:set>
                                      <p:cBhvr>
                                        <p:cTn id="220" dur="1" fill="hold">
                                          <p:stCondLst>
                                            <p:cond delay="0"/>
                                          </p:stCondLst>
                                        </p:cTn>
                                        <p:tgtEl>
                                          <p:spTgt spid="9">
                                            <p:graphicEl>
                                              <a:chart seriesIdx="-4" categoryIdx="46" bldStep="category"/>
                                            </p:graphicEl>
                                          </p:spTgt>
                                        </p:tgtEl>
                                        <p:attrNameLst>
                                          <p:attrName>style.visibility</p:attrName>
                                        </p:attrNameLst>
                                      </p:cBhvr>
                                      <p:to>
                                        <p:strVal val="visible"/>
                                      </p:to>
                                    </p:set>
                                    <p:animEffect transition="in" filter="fade">
                                      <p:cBhvr>
                                        <p:cTn id="221" dur="50"/>
                                        <p:tgtEl>
                                          <p:spTgt spid="9">
                                            <p:graphicEl>
                                              <a:chart seriesIdx="-4" categoryIdx="46" bldStep="category"/>
                                            </p:graphicEl>
                                          </p:spTgt>
                                        </p:tgtEl>
                                      </p:cBhvr>
                                    </p:animEffect>
                                  </p:childTnLst>
                                </p:cTn>
                              </p:par>
                            </p:childTnLst>
                          </p:cTn>
                        </p:par>
                        <p:par>
                          <p:cTn id="222" fill="hold">
                            <p:stCondLst>
                              <p:cond delay="2850"/>
                            </p:stCondLst>
                            <p:childTnLst>
                              <p:par>
                                <p:cTn id="223" presetID="10" presetClass="entr" presetSubtype="0" fill="hold" grpId="0" nodeType="afterEffect">
                                  <p:stCondLst>
                                    <p:cond delay="0"/>
                                  </p:stCondLst>
                                  <p:childTnLst>
                                    <p:set>
                                      <p:cBhvr>
                                        <p:cTn id="224" dur="1" fill="hold">
                                          <p:stCondLst>
                                            <p:cond delay="0"/>
                                          </p:stCondLst>
                                        </p:cTn>
                                        <p:tgtEl>
                                          <p:spTgt spid="9">
                                            <p:graphicEl>
                                              <a:chart seriesIdx="-4" categoryIdx="47" bldStep="category"/>
                                            </p:graphicEl>
                                          </p:spTgt>
                                        </p:tgtEl>
                                        <p:attrNameLst>
                                          <p:attrName>style.visibility</p:attrName>
                                        </p:attrNameLst>
                                      </p:cBhvr>
                                      <p:to>
                                        <p:strVal val="visible"/>
                                      </p:to>
                                    </p:set>
                                    <p:animEffect transition="in" filter="fade">
                                      <p:cBhvr>
                                        <p:cTn id="225" dur="50"/>
                                        <p:tgtEl>
                                          <p:spTgt spid="9">
                                            <p:graphicEl>
                                              <a:chart seriesIdx="-4" categoryIdx="47" bldStep="category"/>
                                            </p:graphicEl>
                                          </p:spTgt>
                                        </p:tgtEl>
                                      </p:cBhvr>
                                    </p:animEffect>
                                  </p:childTnLst>
                                </p:cTn>
                              </p:par>
                            </p:childTnLst>
                          </p:cTn>
                        </p:par>
                        <p:par>
                          <p:cTn id="226" fill="hold">
                            <p:stCondLst>
                              <p:cond delay="2900"/>
                            </p:stCondLst>
                            <p:childTnLst>
                              <p:par>
                                <p:cTn id="227" presetID="10" presetClass="entr" presetSubtype="0" fill="hold" grpId="0" nodeType="afterEffect">
                                  <p:stCondLst>
                                    <p:cond delay="0"/>
                                  </p:stCondLst>
                                  <p:childTnLst>
                                    <p:set>
                                      <p:cBhvr>
                                        <p:cTn id="228" dur="1" fill="hold">
                                          <p:stCondLst>
                                            <p:cond delay="0"/>
                                          </p:stCondLst>
                                        </p:cTn>
                                        <p:tgtEl>
                                          <p:spTgt spid="9">
                                            <p:graphicEl>
                                              <a:chart seriesIdx="-4" categoryIdx="48" bldStep="category"/>
                                            </p:graphicEl>
                                          </p:spTgt>
                                        </p:tgtEl>
                                        <p:attrNameLst>
                                          <p:attrName>style.visibility</p:attrName>
                                        </p:attrNameLst>
                                      </p:cBhvr>
                                      <p:to>
                                        <p:strVal val="visible"/>
                                      </p:to>
                                    </p:set>
                                    <p:animEffect transition="in" filter="fade">
                                      <p:cBhvr>
                                        <p:cTn id="229" dur="50"/>
                                        <p:tgtEl>
                                          <p:spTgt spid="9">
                                            <p:graphicEl>
                                              <a:chart seriesIdx="-4" categoryIdx="48" bldStep="category"/>
                                            </p:graphicEl>
                                          </p:spTgt>
                                        </p:tgtEl>
                                      </p:cBhvr>
                                    </p:animEffect>
                                  </p:childTnLst>
                                </p:cTn>
                              </p:par>
                            </p:childTnLst>
                          </p:cTn>
                        </p:par>
                        <p:par>
                          <p:cTn id="230" fill="hold">
                            <p:stCondLst>
                              <p:cond delay="2950"/>
                            </p:stCondLst>
                            <p:childTnLst>
                              <p:par>
                                <p:cTn id="231" presetID="10" presetClass="entr" presetSubtype="0" fill="hold" grpId="0" nodeType="afterEffect">
                                  <p:stCondLst>
                                    <p:cond delay="0"/>
                                  </p:stCondLst>
                                  <p:childTnLst>
                                    <p:set>
                                      <p:cBhvr>
                                        <p:cTn id="232" dur="1" fill="hold">
                                          <p:stCondLst>
                                            <p:cond delay="0"/>
                                          </p:stCondLst>
                                        </p:cTn>
                                        <p:tgtEl>
                                          <p:spTgt spid="9">
                                            <p:graphicEl>
                                              <a:chart seriesIdx="-4" categoryIdx="49" bldStep="category"/>
                                            </p:graphicEl>
                                          </p:spTgt>
                                        </p:tgtEl>
                                        <p:attrNameLst>
                                          <p:attrName>style.visibility</p:attrName>
                                        </p:attrNameLst>
                                      </p:cBhvr>
                                      <p:to>
                                        <p:strVal val="visible"/>
                                      </p:to>
                                    </p:set>
                                    <p:animEffect transition="in" filter="fade">
                                      <p:cBhvr>
                                        <p:cTn id="233" dur="50"/>
                                        <p:tgtEl>
                                          <p:spTgt spid="9">
                                            <p:graphicEl>
                                              <a:chart seriesIdx="-4" categoryIdx="49" bldStep="category"/>
                                            </p:graphicEl>
                                          </p:spTgt>
                                        </p:tgtEl>
                                      </p:cBhvr>
                                    </p:animEffect>
                                  </p:childTnLst>
                                </p:cTn>
                              </p:par>
                            </p:childTnLst>
                          </p:cTn>
                        </p:par>
                        <p:par>
                          <p:cTn id="234" fill="hold">
                            <p:stCondLst>
                              <p:cond delay="3000"/>
                            </p:stCondLst>
                            <p:childTnLst>
                              <p:par>
                                <p:cTn id="235" presetID="10" presetClass="entr" presetSubtype="0" fill="hold" grpId="0" nodeType="afterEffect">
                                  <p:stCondLst>
                                    <p:cond delay="0"/>
                                  </p:stCondLst>
                                  <p:childTnLst>
                                    <p:set>
                                      <p:cBhvr>
                                        <p:cTn id="236" dur="1" fill="hold">
                                          <p:stCondLst>
                                            <p:cond delay="0"/>
                                          </p:stCondLst>
                                        </p:cTn>
                                        <p:tgtEl>
                                          <p:spTgt spid="9">
                                            <p:graphicEl>
                                              <a:chart seriesIdx="-4" categoryIdx="50" bldStep="category"/>
                                            </p:graphicEl>
                                          </p:spTgt>
                                        </p:tgtEl>
                                        <p:attrNameLst>
                                          <p:attrName>style.visibility</p:attrName>
                                        </p:attrNameLst>
                                      </p:cBhvr>
                                      <p:to>
                                        <p:strVal val="visible"/>
                                      </p:to>
                                    </p:set>
                                    <p:animEffect transition="in" filter="fade">
                                      <p:cBhvr>
                                        <p:cTn id="237" dur="50"/>
                                        <p:tgtEl>
                                          <p:spTgt spid="9">
                                            <p:graphicEl>
                                              <a:chart seriesIdx="-4" categoryIdx="50" bldStep="category"/>
                                            </p:graphicEl>
                                          </p:spTgt>
                                        </p:tgtEl>
                                      </p:cBhvr>
                                    </p:animEffect>
                                  </p:childTnLst>
                                </p:cTn>
                              </p:par>
                            </p:childTnLst>
                          </p:cTn>
                        </p:par>
                        <p:par>
                          <p:cTn id="238" fill="hold">
                            <p:stCondLst>
                              <p:cond delay="3050"/>
                            </p:stCondLst>
                            <p:childTnLst>
                              <p:par>
                                <p:cTn id="239" presetID="10" presetClass="entr" presetSubtype="0" fill="hold" grpId="0" nodeType="afterEffect">
                                  <p:stCondLst>
                                    <p:cond delay="0"/>
                                  </p:stCondLst>
                                  <p:childTnLst>
                                    <p:set>
                                      <p:cBhvr>
                                        <p:cTn id="240" dur="1" fill="hold">
                                          <p:stCondLst>
                                            <p:cond delay="0"/>
                                          </p:stCondLst>
                                        </p:cTn>
                                        <p:tgtEl>
                                          <p:spTgt spid="9">
                                            <p:graphicEl>
                                              <a:chart seriesIdx="-4" categoryIdx="51" bldStep="category"/>
                                            </p:graphicEl>
                                          </p:spTgt>
                                        </p:tgtEl>
                                        <p:attrNameLst>
                                          <p:attrName>style.visibility</p:attrName>
                                        </p:attrNameLst>
                                      </p:cBhvr>
                                      <p:to>
                                        <p:strVal val="visible"/>
                                      </p:to>
                                    </p:set>
                                    <p:animEffect transition="in" filter="fade">
                                      <p:cBhvr>
                                        <p:cTn id="241" dur="50"/>
                                        <p:tgtEl>
                                          <p:spTgt spid="9">
                                            <p:graphicEl>
                                              <a:chart seriesIdx="-4" categoryIdx="51" bldStep="category"/>
                                            </p:graphicEl>
                                          </p:spTgt>
                                        </p:tgtEl>
                                      </p:cBhvr>
                                    </p:animEffect>
                                  </p:childTnLst>
                                </p:cTn>
                              </p:par>
                            </p:childTnLst>
                          </p:cTn>
                        </p:par>
                        <p:par>
                          <p:cTn id="242" fill="hold">
                            <p:stCondLst>
                              <p:cond delay="3100"/>
                            </p:stCondLst>
                            <p:childTnLst>
                              <p:par>
                                <p:cTn id="243" presetID="10" presetClass="entr" presetSubtype="0" fill="hold" grpId="0" nodeType="afterEffect">
                                  <p:stCondLst>
                                    <p:cond delay="0"/>
                                  </p:stCondLst>
                                  <p:childTnLst>
                                    <p:set>
                                      <p:cBhvr>
                                        <p:cTn id="244" dur="1" fill="hold">
                                          <p:stCondLst>
                                            <p:cond delay="0"/>
                                          </p:stCondLst>
                                        </p:cTn>
                                        <p:tgtEl>
                                          <p:spTgt spid="9">
                                            <p:graphicEl>
                                              <a:chart seriesIdx="-4" categoryIdx="52" bldStep="category"/>
                                            </p:graphicEl>
                                          </p:spTgt>
                                        </p:tgtEl>
                                        <p:attrNameLst>
                                          <p:attrName>style.visibility</p:attrName>
                                        </p:attrNameLst>
                                      </p:cBhvr>
                                      <p:to>
                                        <p:strVal val="visible"/>
                                      </p:to>
                                    </p:set>
                                    <p:animEffect transition="in" filter="fade">
                                      <p:cBhvr>
                                        <p:cTn id="245" dur="50"/>
                                        <p:tgtEl>
                                          <p:spTgt spid="9">
                                            <p:graphicEl>
                                              <a:chart seriesIdx="-4" categoryIdx="52" bldStep="category"/>
                                            </p:graphicEl>
                                          </p:spTgt>
                                        </p:tgtEl>
                                      </p:cBhvr>
                                    </p:animEffect>
                                  </p:childTnLst>
                                </p:cTn>
                              </p:par>
                            </p:childTnLst>
                          </p:cTn>
                        </p:par>
                        <p:par>
                          <p:cTn id="246" fill="hold">
                            <p:stCondLst>
                              <p:cond delay="3150"/>
                            </p:stCondLst>
                            <p:childTnLst>
                              <p:par>
                                <p:cTn id="247" presetID="10" presetClass="entr" presetSubtype="0" fill="hold" grpId="0" nodeType="afterEffect">
                                  <p:stCondLst>
                                    <p:cond delay="0"/>
                                  </p:stCondLst>
                                  <p:childTnLst>
                                    <p:set>
                                      <p:cBhvr>
                                        <p:cTn id="248" dur="1" fill="hold">
                                          <p:stCondLst>
                                            <p:cond delay="0"/>
                                          </p:stCondLst>
                                        </p:cTn>
                                        <p:tgtEl>
                                          <p:spTgt spid="9">
                                            <p:graphicEl>
                                              <a:chart seriesIdx="-4" categoryIdx="53" bldStep="category"/>
                                            </p:graphicEl>
                                          </p:spTgt>
                                        </p:tgtEl>
                                        <p:attrNameLst>
                                          <p:attrName>style.visibility</p:attrName>
                                        </p:attrNameLst>
                                      </p:cBhvr>
                                      <p:to>
                                        <p:strVal val="visible"/>
                                      </p:to>
                                    </p:set>
                                    <p:animEffect transition="in" filter="fade">
                                      <p:cBhvr>
                                        <p:cTn id="249" dur="50"/>
                                        <p:tgtEl>
                                          <p:spTgt spid="9">
                                            <p:graphicEl>
                                              <a:chart seriesIdx="-4" categoryIdx="53" bldStep="category"/>
                                            </p:graphicEl>
                                          </p:spTgt>
                                        </p:tgtEl>
                                      </p:cBhvr>
                                    </p:animEffect>
                                  </p:childTnLst>
                                </p:cTn>
                              </p:par>
                            </p:childTnLst>
                          </p:cTn>
                        </p:par>
                        <p:par>
                          <p:cTn id="250" fill="hold">
                            <p:stCondLst>
                              <p:cond delay="3200"/>
                            </p:stCondLst>
                            <p:childTnLst>
                              <p:par>
                                <p:cTn id="251" presetID="10" presetClass="entr" presetSubtype="0" fill="hold" grpId="0" nodeType="afterEffect">
                                  <p:stCondLst>
                                    <p:cond delay="0"/>
                                  </p:stCondLst>
                                  <p:childTnLst>
                                    <p:set>
                                      <p:cBhvr>
                                        <p:cTn id="252" dur="1" fill="hold">
                                          <p:stCondLst>
                                            <p:cond delay="0"/>
                                          </p:stCondLst>
                                        </p:cTn>
                                        <p:tgtEl>
                                          <p:spTgt spid="9">
                                            <p:graphicEl>
                                              <a:chart seriesIdx="-4" categoryIdx="54" bldStep="category"/>
                                            </p:graphicEl>
                                          </p:spTgt>
                                        </p:tgtEl>
                                        <p:attrNameLst>
                                          <p:attrName>style.visibility</p:attrName>
                                        </p:attrNameLst>
                                      </p:cBhvr>
                                      <p:to>
                                        <p:strVal val="visible"/>
                                      </p:to>
                                    </p:set>
                                    <p:animEffect transition="in" filter="fade">
                                      <p:cBhvr>
                                        <p:cTn id="253" dur="50"/>
                                        <p:tgtEl>
                                          <p:spTgt spid="9">
                                            <p:graphicEl>
                                              <a:chart seriesIdx="-4" categoryIdx="54" bldStep="category"/>
                                            </p:graphicEl>
                                          </p:spTgt>
                                        </p:tgtEl>
                                      </p:cBhvr>
                                    </p:animEffect>
                                  </p:childTnLst>
                                </p:cTn>
                              </p:par>
                            </p:childTnLst>
                          </p:cTn>
                        </p:par>
                        <p:par>
                          <p:cTn id="254" fill="hold">
                            <p:stCondLst>
                              <p:cond delay="3250"/>
                            </p:stCondLst>
                            <p:childTnLst>
                              <p:par>
                                <p:cTn id="255" presetID="10" presetClass="entr" presetSubtype="0" fill="hold" grpId="0" nodeType="afterEffect">
                                  <p:stCondLst>
                                    <p:cond delay="0"/>
                                  </p:stCondLst>
                                  <p:childTnLst>
                                    <p:set>
                                      <p:cBhvr>
                                        <p:cTn id="256" dur="1" fill="hold">
                                          <p:stCondLst>
                                            <p:cond delay="0"/>
                                          </p:stCondLst>
                                        </p:cTn>
                                        <p:tgtEl>
                                          <p:spTgt spid="9">
                                            <p:graphicEl>
                                              <a:chart seriesIdx="-4" categoryIdx="55" bldStep="category"/>
                                            </p:graphicEl>
                                          </p:spTgt>
                                        </p:tgtEl>
                                        <p:attrNameLst>
                                          <p:attrName>style.visibility</p:attrName>
                                        </p:attrNameLst>
                                      </p:cBhvr>
                                      <p:to>
                                        <p:strVal val="visible"/>
                                      </p:to>
                                    </p:set>
                                    <p:animEffect transition="in" filter="fade">
                                      <p:cBhvr>
                                        <p:cTn id="257" dur="50"/>
                                        <p:tgtEl>
                                          <p:spTgt spid="9">
                                            <p:graphicEl>
                                              <a:chart seriesIdx="-4" categoryIdx="55" bldStep="category"/>
                                            </p:graphicEl>
                                          </p:spTgt>
                                        </p:tgtEl>
                                      </p:cBhvr>
                                    </p:animEffect>
                                  </p:childTnLst>
                                </p:cTn>
                              </p:par>
                            </p:childTnLst>
                          </p:cTn>
                        </p:par>
                        <p:par>
                          <p:cTn id="258" fill="hold">
                            <p:stCondLst>
                              <p:cond delay="3300"/>
                            </p:stCondLst>
                            <p:childTnLst>
                              <p:par>
                                <p:cTn id="259" presetID="10" presetClass="entr" presetSubtype="0" fill="hold" grpId="0" nodeType="afterEffect">
                                  <p:stCondLst>
                                    <p:cond delay="0"/>
                                  </p:stCondLst>
                                  <p:childTnLst>
                                    <p:set>
                                      <p:cBhvr>
                                        <p:cTn id="260" dur="1" fill="hold">
                                          <p:stCondLst>
                                            <p:cond delay="0"/>
                                          </p:stCondLst>
                                        </p:cTn>
                                        <p:tgtEl>
                                          <p:spTgt spid="9">
                                            <p:graphicEl>
                                              <a:chart seriesIdx="-4" categoryIdx="56" bldStep="category"/>
                                            </p:graphicEl>
                                          </p:spTgt>
                                        </p:tgtEl>
                                        <p:attrNameLst>
                                          <p:attrName>style.visibility</p:attrName>
                                        </p:attrNameLst>
                                      </p:cBhvr>
                                      <p:to>
                                        <p:strVal val="visible"/>
                                      </p:to>
                                    </p:set>
                                    <p:animEffect transition="in" filter="fade">
                                      <p:cBhvr>
                                        <p:cTn id="261" dur="50"/>
                                        <p:tgtEl>
                                          <p:spTgt spid="9">
                                            <p:graphicEl>
                                              <a:chart seriesIdx="-4" categoryIdx="56" bldStep="category"/>
                                            </p:graphicEl>
                                          </p:spTgt>
                                        </p:tgtEl>
                                      </p:cBhvr>
                                    </p:animEffect>
                                  </p:childTnLst>
                                </p:cTn>
                              </p:par>
                            </p:childTnLst>
                          </p:cTn>
                        </p:par>
                        <p:par>
                          <p:cTn id="262" fill="hold">
                            <p:stCondLst>
                              <p:cond delay="3350"/>
                            </p:stCondLst>
                            <p:childTnLst>
                              <p:par>
                                <p:cTn id="263" presetID="10" presetClass="entr" presetSubtype="0" fill="hold" grpId="0" nodeType="afterEffect">
                                  <p:stCondLst>
                                    <p:cond delay="0"/>
                                  </p:stCondLst>
                                  <p:childTnLst>
                                    <p:set>
                                      <p:cBhvr>
                                        <p:cTn id="264" dur="1" fill="hold">
                                          <p:stCondLst>
                                            <p:cond delay="0"/>
                                          </p:stCondLst>
                                        </p:cTn>
                                        <p:tgtEl>
                                          <p:spTgt spid="9">
                                            <p:graphicEl>
                                              <a:chart seriesIdx="-4" categoryIdx="57" bldStep="category"/>
                                            </p:graphicEl>
                                          </p:spTgt>
                                        </p:tgtEl>
                                        <p:attrNameLst>
                                          <p:attrName>style.visibility</p:attrName>
                                        </p:attrNameLst>
                                      </p:cBhvr>
                                      <p:to>
                                        <p:strVal val="visible"/>
                                      </p:to>
                                    </p:set>
                                    <p:animEffect transition="in" filter="fade">
                                      <p:cBhvr>
                                        <p:cTn id="265" dur="50"/>
                                        <p:tgtEl>
                                          <p:spTgt spid="9">
                                            <p:graphicEl>
                                              <a:chart seriesIdx="-4" categoryIdx="57" bldStep="category"/>
                                            </p:graphicEl>
                                          </p:spTgt>
                                        </p:tgtEl>
                                      </p:cBhvr>
                                    </p:animEffect>
                                  </p:childTnLst>
                                </p:cTn>
                              </p:par>
                            </p:childTnLst>
                          </p:cTn>
                        </p:par>
                        <p:par>
                          <p:cTn id="266" fill="hold">
                            <p:stCondLst>
                              <p:cond delay="3400"/>
                            </p:stCondLst>
                            <p:childTnLst>
                              <p:par>
                                <p:cTn id="267" presetID="10" presetClass="entr" presetSubtype="0" fill="hold" grpId="0" nodeType="afterEffect">
                                  <p:stCondLst>
                                    <p:cond delay="0"/>
                                  </p:stCondLst>
                                  <p:childTnLst>
                                    <p:set>
                                      <p:cBhvr>
                                        <p:cTn id="268" dur="1" fill="hold">
                                          <p:stCondLst>
                                            <p:cond delay="0"/>
                                          </p:stCondLst>
                                        </p:cTn>
                                        <p:tgtEl>
                                          <p:spTgt spid="9">
                                            <p:graphicEl>
                                              <a:chart seriesIdx="-4" categoryIdx="58" bldStep="category"/>
                                            </p:graphicEl>
                                          </p:spTgt>
                                        </p:tgtEl>
                                        <p:attrNameLst>
                                          <p:attrName>style.visibility</p:attrName>
                                        </p:attrNameLst>
                                      </p:cBhvr>
                                      <p:to>
                                        <p:strVal val="visible"/>
                                      </p:to>
                                    </p:set>
                                    <p:animEffect transition="in" filter="fade">
                                      <p:cBhvr>
                                        <p:cTn id="269" dur="50"/>
                                        <p:tgtEl>
                                          <p:spTgt spid="9">
                                            <p:graphicEl>
                                              <a:chart seriesIdx="-4" categoryIdx="58" bldStep="category"/>
                                            </p:graphicEl>
                                          </p:spTgt>
                                        </p:tgtEl>
                                      </p:cBhvr>
                                    </p:animEffect>
                                  </p:childTnLst>
                                </p:cTn>
                              </p:par>
                            </p:childTnLst>
                          </p:cTn>
                        </p:par>
                        <p:par>
                          <p:cTn id="270" fill="hold">
                            <p:stCondLst>
                              <p:cond delay="3450"/>
                            </p:stCondLst>
                            <p:childTnLst>
                              <p:par>
                                <p:cTn id="271" presetID="10" presetClass="entr" presetSubtype="0" fill="hold" grpId="0" nodeType="afterEffect">
                                  <p:stCondLst>
                                    <p:cond delay="0"/>
                                  </p:stCondLst>
                                  <p:childTnLst>
                                    <p:set>
                                      <p:cBhvr>
                                        <p:cTn id="272" dur="1" fill="hold">
                                          <p:stCondLst>
                                            <p:cond delay="0"/>
                                          </p:stCondLst>
                                        </p:cTn>
                                        <p:tgtEl>
                                          <p:spTgt spid="9">
                                            <p:graphicEl>
                                              <a:chart seriesIdx="-4" categoryIdx="59" bldStep="category"/>
                                            </p:graphicEl>
                                          </p:spTgt>
                                        </p:tgtEl>
                                        <p:attrNameLst>
                                          <p:attrName>style.visibility</p:attrName>
                                        </p:attrNameLst>
                                      </p:cBhvr>
                                      <p:to>
                                        <p:strVal val="visible"/>
                                      </p:to>
                                    </p:set>
                                    <p:animEffect transition="in" filter="fade">
                                      <p:cBhvr>
                                        <p:cTn id="273" dur="50"/>
                                        <p:tgtEl>
                                          <p:spTgt spid="9">
                                            <p:graphicEl>
                                              <a:chart seriesIdx="-4" categoryIdx="59" bldStep="category"/>
                                            </p:graphicEl>
                                          </p:spTgt>
                                        </p:tgtEl>
                                      </p:cBhvr>
                                    </p:animEffect>
                                  </p:childTnLst>
                                </p:cTn>
                              </p:par>
                            </p:childTnLst>
                          </p:cTn>
                        </p:par>
                        <p:par>
                          <p:cTn id="274" fill="hold">
                            <p:stCondLst>
                              <p:cond delay="3500"/>
                            </p:stCondLst>
                            <p:childTnLst>
                              <p:par>
                                <p:cTn id="275" presetID="10" presetClass="entr" presetSubtype="0" fill="hold" grpId="0" nodeType="afterEffect">
                                  <p:stCondLst>
                                    <p:cond delay="0"/>
                                  </p:stCondLst>
                                  <p:childTnLst>
                                    <p:set>
                                      <p:cBhvr>
                                        <p:cTn id="276" dur="1" fill="hold">
                                          <p:stCondLst>
                                            <p:cond delay="0"/>
                                          </p:stCondLst>
                                        </p:cTn>
                                        <p:tgtEl>
                                          <p:spTgt spid="9">
                                            <p:graphicEl>
                                              <a:chart seriesIdx="-4" categoryIdx="60" bldStep="category"/>
                                            </p:graphicEl>
                                          </p:spTgt>
                                        </p:tgtEl>
                                        <p:attrNameLst>
                                          <p:attrName>style.visibility</p:attrName>
                                        </p:attrNameLst>
                                      </p:cBhvr>
                                      <p:to>
                                        <p:strVal val="visible"/>
                                      </p:to>
                                    </p:set>
                                    <p:animEffect transition="in" filter="fade">
                                      <p:cBhvr>
                                        <p:cTn id="277" dur="50"/>
                                        <p:tgtEl>
                                          <p:spTgt spid="9">
                                            <p:graphicEl>
                                              <a:chart seriesIdx="-4" categoryIdx="60" bldStep="category"/>
                                            </p:graphicEl>
                                          </p:spTgt>
                                        </p:tgtEl>
                                      </p:cBhvr>
                                    </p:animEffect>
                                  </p:childTnLst>
                                </p:cTn>
                              </p:par>
                            </p:childTnLst>
                          </p:cTn>
                        </p:par>
                        <p:par>
                          <p:cTn id="278" fill="hold">
                            <p:stCondLst>
                              <p:cond delay="3550"/>
                            </p:stCondLst>
                            <p:childTnLst>
                              <p:par>
                                <p:cTn id="279" presetID="10" presetClass="entr" presetSubtype="0" fill="hold" grpId="0" nodeType="afterEffect">
                                  <p:stCondLst>
                                    <p:cond delay="0"/>
                                  </p:stCondLst>
                                  <p:childTnLst>
                                    <p:set>
                                      <p:cBhvr>
                                        <p:cTn id="280" dur="1" fill="hold">
                                          <p:stCondLst>
                                            <p:cond delay="0"/>
                                          </p:stCondLst>
                                        </p:cTn>
                                        <p:tgtEl>
                                          <p:spTgt spid="9">
                                            <p:graphicEl>
                                              <a:chart seriesIdx="-4" categoryIdx="61" bldStep="category"/>
                                            </p:graphicEl>
                                          </p:spTgt>
                                        </p:tgtEl>
                                        <p:attrNameLst>
                                          <p:attrName>style.visibility</p:attrName>
                                        </p:attrNameLst>
                                      </p:cBhvr>
                                      <p:to>
                                        <p:strVal val="visible"/>
                                      </p:to>
                                    </p:set>
                                    <p:animEffect transition="in" filter="fade">
                                      <p:cBhvr>
                                        <p:cTn id="281" dur="50"/>
                                        <p:tgtEl>
                                          <p:spTgt spid="9">
                                            <p:graphicEl>
                                              <a:chart seriesIdx="-4" categoryIdx="61" bldStep="category"/>
                                            </p:graphicEl>
                                          </p:spTgt>
                                        </p:tgtEl>
                                      </p:cBhvr>
                                    </p:animEffect>
                                  </p:childTnLst>
                                </p:cTn>
                              </p:par>
                            </p:childTnLst>
                          </p:cTn>
                        </p:par>
                        <p:par>
                          <p:cTn id="282" fill="hold">
                            <p:stCondLst>
                              <p:cond delay="3600"/>
                            </p:stCondLst>
                            <p:childTnLst>
                              <p:par>
                                <p:cTn id="283" presetID="10" presetClass="entr" presetSubtype="0" fill="hold" grpId="0" nodeType="afterEffect">
                                  <p:stCondLst>
                                    <p:cond delay="0"/>
                                  </p:stCondLst>
                                  <p:childTnLst>
                                    <p:set>
                                      <p:cBhvr>
                                        <p:cTn id="284" dur="1" fill="hold">
                                          <p:stCondLst>
                                            <p:cond delay="0"/>
                                          </p:stCondLst>
                                        </p:cTn>
                                        <p:tgtEl>
                                          <p:spTgt spid="9">
                                            <p:graphicEl>
                                              <a:chart seriesIdx="-4" categoryIdx="62" bldStep="category"/>
                                            </p:graphicEl>
                                          </p:spTgt>
                                        </p:tgtEl>
                                        <p:attrNameLst>
                                          <p:attrName>style.visibility</p:attrName>
                                        </p:attrNameLst>
                                      </p:cBhvr>
                                      <p:to>
                                        <p:strVal val="visible"/>
                                      </p:to>
                                    </p:set>
                                    <p:animEffect transition="in" filter="fade">
                                      <p:cBhvr>
                                        <p:cTn id="285" dur="50"/>
                                        <p:tgtEl>
                                          <p:spTgt spid="9">
                                            <p:graphicEl>
                                              <a:chart seriesIdx="-4" categoryIdx="62" bldStep="category"/>
                                            </p:graphicEl>
                                          </p:spTgt>
                                        </p:tgtEl>
                                      </p:cBhvr>
                                    </p:animEffect>
                                  </p:childTnLst>
                                </p:cTn>
                              </p:par>
                            </p:childTnLst>
                          </p:cTn>
                        </p:par>
                        <p:par>
                          <p:cTn id="286" fill="hold">
                            <p:stCondLst>
                              <p:cond delay="3650"/>
                            </p:stCondLst>
                            <p:childTnLst>
                              <p:par>
                                <p:cTn id="287" presetID="10" presetClass="entr" presetSubtype="0" fill="hold" grpId="0" nodeType="afterEffect">
                                  <p:stCondLst>
                                    <p:cond delay="0"/>
                                  </p:stCondLst>
                                  <p:childTnLst>
                                    <p:set>
                                      <p:cBhvr>
                                        <p:cTn id="288" dur="1" fill="hold">
                                          <p:stCondLst>
                                            <p:cond delay="0"/>
                                          </p:stCondLst>
                                        </p:cTn>
                                        <p:tgtEl>
                                          <p:spTgt spid="9">
                                            <p:graphicEl>
                                              <a:chart seriesIdx="-4" categoryIdx="63" bldStep="category"/>
                                            </p:graphicEl>
                                          </p:spTgt>
                                        </p:tgtEl>
                                        <p:attrNameLst>
                                          <p:attrName>style.visibility</p:attrName>
                                        </p:attrNameLst>
                                      </p:cBhvr>
                                      <p:to>
                                        <p:strVal val="visible"/>
                                      </p:to>
                                    </p:set>
                                    <p:animEffect transition="in" filter="fade">
                                      <p:cBhvr>
                                        <p:cTn id="289" dur="50"/>
                                        <p:tgtEl>
                                          <p:spTgt spid="9">
                                            <p:graphicEl>
                                              <a:chart seriesIdx="-4" categoryIdx="63" bldStep="category"/>
                                            </p:graphicEl>
                                          </p:spTgt>
                                        </p:tgtEl>
                                      </p:cBhvr>
                                    </p:animEffect>
                                  </p:childTnLst>
                                </p:cTn>
                              </p:par>
                            </p:childTnLst>
                          </p:cTn>
                        </p:par>
                        <p:par>
                          <p:cTn id="290" fill="hold">
                            <p:stCondLst>
                              <p:cond delay="3700"/>
                            </p:stCondLst>
                            <p:childTnLst>
                              <p:par>
                                <p:cTn id="291" presetID="10" presetClass="entr" presetSubtype="0" fill="hold" grpId="0" nodeType="afterEffect">
                                  <p:stCondLst>
                                    <p:cond delay="0"/>
                                  </p:stCondLst>
                                  <p:childTnLst>
                                    <p:set>
                                      <p:cBhvr>
                                        <p:cTn id="292" dur="1" fill="hold">
                                          <p:stCondLst>
                                            <p:cond delay="0"/>
                                          </p:stCondLst>
                                        </p:cTn>
                                        <p:tgtEl>
                                          <p:spTgt spid="9">
                                            <p:graphicEl>
                                              <a:chart seriesIdx="-4" categoryIdx="64" bldStep="category"/>
                                            </p:graphicEl>
                                          </p:spTgt>
                                        </p:tgtEl>
                                        <p:attrNameLst>
                                          <p:attrName>style.visibility</p:attrName>
                                        </p:attrNameLst>
                                      </p:cBhvr>
                                      <p:to>
                                        <p:strVal val="visible"/>
                                      </p:to>
                                    </p:set>
                                    <p:animEffect transition="in" filter="fade">
                                      <p:cBhvr>
                                        <p:cTn id="293" dur="50"/>
                                        <p:tgtEl>
                                          <p:spTgt spid="9">
                                            <p:graphicEl>
                                              <a:chart seriesIdx="-4" categoryIdx="64" bldStep="category"/>
                                            </p:graphicEl>
                                          </p:spTgt>
                                        </p:tgtEl>
                                      </p:cBhvr>
                                    </p:animEffect>
                                  </p:childTnLst>
                                </p:cTn>
                              </p:par>
                            </p:childTnLst>
                          </p:cTn>
                        </p:par>
                        <p:par>
                          <p:cTn id="294" fill="hold">
                            <p:stCondLst>
                              <p:cond delay="3750"/>
                            </p:stCondLst>
                            <p:childTnLst>
                              <p:par>
                                <p:cTn id="295" presetID="10" presetClass="entr" presetSubtype="0" fill="hold" grpId="0" nodeType="afterEffect">
                                  <p:stCondLst>
                                    <p:cond delay="0"/>
                                  </p:stCondLst>
                                  <p:childTnLst>
                                    <p:set>
                                      <p:cBhvr>
                                        <p:cTn id="296" dur="1" fill="hold">
                                          <p:stCondLst>
                                            <p:cond delay="0"/>
                                          </p:stCondLst>
                                        </p:cTn>
                                        <p:tgtEl>
                                          <p:spTgt spid="9">
                                            <p:graphicEl>
                                              <a:chart seriesIdx="-4" categoryIdx="65" bldStep="category"/>
                                            </p:graphicEl>
                                          </p:spTgt>
                                        </p:tgtEl>
                                        <p:attrNameLst>
                                          <p:attrName>style.visibility</p:attrName>
                                        </p:attrNameLst>
                                      </p:cBhvr>
                                      <p:to>
                                        <p:strVal val="visible"/>
                                      </p:to>
                                    </p:set>
                                    <p:animEffect transition="in" filter="fade">
                                      <p:cBhvr>
                                        <p:cTn id="297" dur="50"/>
                                        <p:tgtEl>
                                          <p:spTgt spid="9">
                                            <p:graphicEl>
                                              <a:chart seriesIdx="-4" categoryIdx="65" bldStep="category"/>
                                            </p:graphicEl>
                                          </p:spTgt>
                                        </p:tgtEl>
                                      </p:cBhvr>
                                    </p:animEffect>
                                  </p:childTnLst>
                                </p:cTn>
                              </p:par>
                            </p:childTnLst>
                          </p:cTn>
                        </p:par>
                        <p:par>
                          <p:cTn id="298" fill="hold">
                            <p:stCondLst>
                              <p:cond delay="3800"/>
                            </p:stCondLst>
                            <p:childTnLst>
                              <p:par>
                                <p:cTn id="299" presetID="10" presetClass="entr" presetSubtype="0" fill="hold" grpId="0" nodeType="afterEffect">
                                  <p:stCondLst>
                                    <p:cond delay="0"/>
                                  </p:stCondLst>
                                  <p:childTnLst>
                                    <p:set>
                                      <p:cBhvr>
                                        <p:cTn id="300" dur="1" fill="hold">
                                          <p:stCondLst>
                                            <p:cond delay="0"/>
                                          </p:stCondLst>
                                        </p:cTn>
                                        <p:tgtEl>
                                          <p:spTgt spid="9">
                                            <p:graphicEl>
                                              <a:chart seriesIdx="-4" categoryIdx="66" bldStep="category"/>
                                            </p:graphicEl>
                                          </p:spTgt>
                                        </p:tgtEl>
                                        <p:attrNameLst>
                                          <p:attrName>style.visibility</p:attrName>
                                        </p:attrNameLst>
                                      </p:cBhvr>
                                      <p:to>
                                        <p:strVal val="visible"/>
                                      </p:to>
                                    </p:set>
                                    <p:animEffect transition="in" filter="fade">
                                      <p:cBhvr>
                                        <p:cTn id="301" dur="50"/>
                                        <p:tgtEl>
                                          <p:spTgt spid="9">
                                            <p:graphicEl>
                                              <a:chart seriesIdx="-4" categoryIdx="66" bldStep="category"/>
                                            </p:graphicEl>
                                          </p:spTgt>
                                        </p:tgtEl>
                                      </p:cBhvr>
                                    </p:animEffect>
                                  </p:childTnLst>
                                </p:cTn>
                              </p:par>
                            </p:childTnLst>
                          </p:cTn>
                        </p:par>
                        <p:par>
                          <p:cTn id="302" fill="hold">
                            <p:stCondLst>
                              <p:cond delay="3850"/>
                            </p:stCondLst>
                            <p:childTnLst>
                              <p:par>
                                <p:cTn id="303" presetID="10" presetClass="entr" presetSubtype="0" fill="hold" grpId="0" nodeType="afterEffect">
                                  <p:stCondLst>
                                    <p:cond delay="0"/>
                                  </p:stCondLst>
                                  <p:childTnLst>
                                    <p:set>
                                      <p:cBhvr>
                                        <p:cTn id="304" dur="1" fill="hold">
                                          <p:stCondLst>
                                            <p:cond delay="0"/>
                                          </p:stCondLst>
                                        </p:cTn>
                                        <p:tgtEl>
                                          <p:spTgt spid="9">
                                            <p:graphicEl>
                                              <a:chart seriesIdx="-4" categoryIdx="67" bldStep="category"/>
                                            </p:graphicEl>
                                          </p:spTgt>
                                        </p:tgtEl>
                                        <p:attrNameLst>
                                          <p:attrName>style.visibility</p:attrName>
                                        </p:attrNameLst>
                                      </p:cBhvr>
                                      <p:to>
                                        <p:strVal val="visible"/>
                                      </p:to>
                                    </p:set>
                                    <p:animEffect transition="in" filter="fade">
                                      <p:cBhvr>
                                        <p:cTn id="305" dur="50"/>
                                        <p:tgtEl>
                                          <p:spTgt spid="9">
                                            <p:graphicEl>
                                              <a:chart seriesIdx="-4" categoryIdx="67" bldStep="category"/>
                                            </p:graphicEl>
                                          </p:spTgt>
                                        </p:tgtEl>
                                      </p:cBhvr>
                                    </p:animEffect>
                                  </p:childTnLst>
                                </p:cTn>
                              </p:par>
                            </p:childTnLst>
                          </p:cTn>
                        </p:par>
                        <p:par>
                          <p:cTn id="306" fill="hold">
                            <p:stCondLst>
                              <p:cond delay="3900"/>
                            </p:stCondLst>
                            <p:childTnLst>
                              <p:par>
                                <p:cTn id="307" presetID="10" presetClass="entr" presetSubtype="0" fill="hold" grpId="0" nodeType="afterEffect">
                                  <p:stCondLst>
                                    <p:cond delay="0"/>
                                  </p:stCondLst>
                                  <p:childTnLst>
                                    <p:set>
                                      <p:cBhvr>
                                        <p:cTn id="308" dur="1" fill="hold">
                                          <p:stCondLst>
                                            <p:cond delay="0"/>
                                          </p:stCondLst>
                                        </p:cTn>
                                        <p:tgtEl>
                                          <p:spTgt spid="9">
                                            <p:graphicEl>
                                              <a:chart seriesIdx="-4" categoryIdx="68" bldStep="category"/>
                                            </p:graphicEl>
                                          </p:spTgt>
                                        </p:tgtEl>
                                        <p:attrNameLst>
                                          <p:attrName>style.visibility</p:attrName>
                                        </p:attrNameLst>
                                      </p:cBhvr>
                                      <p:to>
                                        <p:strVal val="visible"/>
                                      </p:to>
                                    </p:set>
                                    <p:animEffect transition="in" filter="fade">
                                      <p:cBhvr>
                                        <p:cTn id="309" dur="50"/>
                                        <p:tgtEl>
                                          <p:spTgt spid="9">
                                            <p:graphicEl>
                                              <a:chart seriesIdx="-4" categoryIdx="68" bldStep="category"/>
                                            </p:graphicEl>
                                          </p:spTgt>
                                        </p:tgtEl>
                                      </p:cBhvr>
                                    </p:animEffect>
                                  </p:childTnLst>
                                </p:cTn>
                              </p:par>
                            </p:childTnLst>
                          </p:cTn>
                        </p:par>
                        <p:par>
                          <p:cTn id="310" fill="hold">
                            <p:stCondLst>
                              <p:cond delay="3950"/>
                            </p:stCondLst>
                            <p:childTnLst>
                              <p:par>
                                <p:cTn id="311" presetID="10" presetClass="entr" presetSubtype="0" fill="hold" grpId="0" nodeType="afterEffect">
                                  <p:stCondLst>
                                    <p:cond delay="0"/>
                                  </p:stCondLst>
                                  <p:childTnLst>
                                    <p:set>
                                      <p:cBhvr>
                                        <p:cTn id="312" dur="1" fill="hold">
                                          <p:stCondLst>
                                            <p:cond delay="0"/>
                                          </p:stCondLst>
                                        </p:cTn>
                                        <p:tgtEl>
                                          <p:spTgt spid="9">
                                            <p:graphicEl>
                                              <a:chart seriesIdx="-4" categoryIdx="69" bldStep="category"/>
                                            </p:graphicEl>
                                          </p:spTgt>
                                        </p:tgtEl>
                                        <p:attrNameLst>
                                          <p:attrName>style.visibility</p:attrName>
                                        </p:attrNameLst>
                                      </p:cBhvr>
                                      <p:to>
                                        <p:strVal val="visible"/>
                                      </p:to>
                                    </p:set>
                                    <p:animEffect transition="in" filter="fade">
                                      <p:cBhvr>
                                        <p:cTn id="313" dur="50"/>
                                        <p:tgtEl>
                                          <p:spTgt spid="9">
                                            <p:graphicEl>
                                              <a:chart seriesIdx="-4" categoryIdx="69" bldStep="category"/>
                                            </p:graphicEl>
                                          </p:spTgt>
                                        </p:tgtEl>
                                      </p:cBhvr>
                                    </p:animEffect>
                                  </p:childTnLst>
                                </p:cTn>
                              </p:par>
                            </p:childTnLst>
                          </p:cTn>
                        </p:par>
                        <p:par>
                          <p:cTn id="314" fill="hold">
                            <p:stCondLst>
                              <p:cond delay="4000"/>
                            </p:stCondLst>
                            <p:childTnLst>
                              <p:par>
                                <p:cTn id="315" presetID="10" presetClass="entr" presetSubtype="0" fill="hold" grpId="0" nodeType="afterEffect">
                                  <p:stCondLst>
                                    <p:cond delay="0"/>
                                  </p:stCondLst>
                                  <p:childTnLst>
                                    <p:set>
                                      <p:cBhvr>
                                        <p:cTn id="316" dur="1" fill="hold">
                                          <p:stCondLst>
                                            <p:cond delay="0"/>
                                          </p:stCondLst>
                                        </p:cTn>
                                        <p:tgtEl>
                                          <p:spTgt spid="9">
                                            <p:graphicEl>
                                              <a:chart seriesIdx="-4" categoryIdx="70" bldStep="category"/>
                                            </p:graphicEl>
                                          </p:spTgt>
                                        </p:tgtEl>
                                        <p:attrNameLst>
                                          <p:attrName>style.visibility</p:attrName>
                                        </p:attrNameLst>
                                      </p:cBhvr>
                                      <p:to>
                                        <p:strVal val="visible"/>
                                      </p:to>
                                    </p:set>
                                    <p:animEffect transition="in" filter="fade">
                                      <p:cBhvr>
                                        <p:cTn id="317" dur="50"/>
                                        <p:tgtEl>
                                          <p:spTgt spid="9">
                                            <p:graphicEl>
                                              <a:chart seriesIdx="-4" categoryIdx="70" bldStep="category"/>
                                            </p:graphicEl>
                                          </p:spTgt>
                                        </p:tgtEl>
                                      </p:cBhvr>
                                    </p:animEffect>
                                  </p:childTnLst>
                                </p:cTn>
                              </p:par>
                            </p:childTnLst>
                          </p:cTn>
                        </p:par>
                        <p:par>
                          <p:cTn id="318" fill="hold">
                            <p:stCondLst>
                              <p:cond delay="4050"/>
                            </p:stCondLst>
                            <p:childTnLst>
                              <p:par>
                                <p:cTn id="319" presetID="10" presetClass="entr" presetSubtype="0" fill="hold" grpId="0" nodeType="afterEffect">
                                  <p:stCondLst>
                                    <p:cond delay="0"/>
                                  </p:stCondLst>
                                  <p:childTnLst>
                                    <p:set>
                                      <p:cBhvr>
                                        <p:cTn id="320" dur="1" fill="hold">
                                          <p:stCondLst>
                                            <p:cond delay="0"/>
                                          </p:stCondLst>
                                        </p:cTn>
                                        <p:tgtEl>
                                          <p:spTgt spid="9">
                                            <p:graphicEl>
                                              <a:chart seriesIdx="-4" categoryIdx="71" bldStep="category"/>
                                            </p:graphicEl>
                                          </p:spTgt>
                                        </p:tgtEl>
                                        <p:attrNameLst>
                                          <p:attrName>style.visibility</p:attrName>
                                        </p:attrNameLst>
                                      </p:cBhvr>
                                      <p:to>
                                        <p:strVal val="visible"/>
                                      </p:to>
                                    </p:set>
                                    <p:animEffect transition="in" filter="fade">
                                      <p:cBhvr>
                                        <p:cTn id="321" dur="50"/>
                                        <p:tgtEl>
                                          <p:spTgt spid="9">
                                            <p:graphicEl>
                                              <a:chart seriesIdx="-4" categoryIdx="71" bldStep="category"/>
                                            </p:graphicEl>
                                          </p:spTgt>
                                        </p:tgtEl>
                                      </p:cBhvr>
                                    </p:animEffect>
                                  </p:childTnLst>
                                </p:cTn>
                              </p:par>
                            </p:childTnLst>
                          </p:cTn>
                        </p:par>
                        <p:par>
                          <p:cTn id="322" fill="hold">
                            <p:stCondLst>
                              <p:cond delay="4100"/>
                            </p:stCondLst>
                            <p:childTnLst>
                              <p:par>
                                <p:cTn id="323" presetID="10" presetClass="entr" presetSubtype="0" fill="hold" grpId="0" nodeType="afterEffect">
                                  <p:stCondLst>
                                    <p:cond delay="0"/>
                                  </p:stCondLst>
                                  <p:childTnLst>
                                    <p:set>
                                      <p:cBhvr>
                                        <p:cTn id="324" dur="1" fill="hold">
                                          <p:stCondLst>
                                            <p:cond delay="0"/>
                                          </p:stCondLst>
                                        </p:cTn>
                                        <p:tgtEl>
                                          <p:spTgt spid="9">
                                            <p:graphicEl>
                                              <a:chart seriesIdx="-4" categoryIdx="72" bldStep="category"/>
                                            </p:graphicEl>
                                          </p:spTgt>
                                        </p:tgtEl>
                                        <p:attrNameLst>
                                          <p:attrName>style.visibility</p:attrName>
                                        </p:attrNameLst>
                                      </p:cBhvr>
                                      <p:to>
                                        <p:strVal val="visible"/>
                                      </p:to>
                                    </p:set>
                                    <p:animEffect transition="in" filter="fade">
                                      <p:cBhvr>
                                        <p:cTn id="325" dur="50"/>
                                        <p:tgtEl>
                                          <p:spTgt spid="9">
                                            <p:graphicEl>
                                              <a:chart seriesIdx="-4" categoryIdx="72" bldStep="category"/>
                                            </p:graphicEl>
                                          </p:spTgt>
                                        </p:tgtEl>
                                      </p:cBhvr>
                                    </p:animEffect>
                                  </p:childTnLst>
                                </p:cTn>
                              </p:par>
                            </p:childTnLst>
                          </p:cTn>
                        </p:par>
                        <p:par>
                          <p:cTn id="326" fill="hold">
                            <p:stCondLst>
                              <p:cond delay="4150"/>
                            </p:stCondLst>
                            <p:childTnLst>
                              <p:par>
                                <p:cTn id="327" presetID="10" presetClass="entr" presetSubtype="0" fill="hold" grpId="0" nodeType="afterEffect">
                                  <p:stCondLst>
                                    <p:cond delay="0"/>
                                  </p:stCondLst>
                                  <p:childTnLst>
                                    <p:set>
                                      <p:cBhvr>
                                        <p:cTn id="328" dur="1" fill="hold">
                                          <p:stCondLst>
                                            <p:cond delay="0"/>
                                          </p:stCondLst>
                                        </p:cTn>
                                        <p:tgtEl>
                                          <p:spTgt spid="9">
                                            <p:graphicEl>
                                              <a:chart seriesIdx="-4" categoryIdx="73" bldStep="category"/>
                                            </p:graphicEl>
                                          </p:spTgt>
                                        </p:tgtEl>
                                        <p:attrNameLst>
                                          <p:attrName>style.visibility</p:attrName>
                                        </p:attrNameLst>
                                      </p:cBhvr>
                                      <p:to>
                                        <p:strVal val="visible"/>
                                      </p:to>
                                    </p:set>
                                    <p:animEffect transition="in" filter="fade">
                                      <p:cBhvr>
                                        <p:cTn id="329" dur="50"/>
                                        <p:tgtEl>
                                          <p:spTgt spid="9">
                                            <p:graphicEl>
                                              <a:chart seriesIdx="-4" categoryIdx="73" bldStep="category"/>
                                            </p:graphicEl>
                                          </p:spTgt>
                                        </p:tgtEl>
                                      </p:cBhvr>
                                    </p:animEffect>
                                  </p:childTnLst>
                                </p:cTn>
                              </p:par>
                            </p:childTnLst>
                          </p:cTn>
                        </p:par>
                        <p:par>
                          <p:cTn id="330" fill="hold">
                            <p:stCondLst>
                              <p:cond delay="4200"/>
                            </p:stCondLst>
                            <p:childTnLst>
                              <p:par>
                                <p:cTn id="331" presetID="10" presetClass="entr" presetSubtype="0" fill="hold" grpId="0" nodeType="afterEffect">
                                  <p:stCondLst>
                                    <p:cond delay="0"/>
                                  </p:stCondLst>
                                  <p:childTnLst>
                                    <p:set>
                                      <p:cBhvr>
                                        <p:cTn id="332" dur="1" fill="hold">
                                          <p:stCondLst>
                                            <p:cond delay="0"/>
                                          </p:stCondLst>
                                        </p:cTn>
                                        <p:tgtEl>
                                          <p:spTgt spid="9">
                                            <p:graphicEl>
                                              <a:chart seriesIdx="-4" categoryIdx="74" bldStep="category"/>
                                            </p:graphicEl>
                                          </p:spTgt>
                                        </p:tgtEl>
                                        <p:attrNameLst>
                                          <p:attrName>style.visibility</p:attrName>
                                        </p:attrNameLst>
                                      </p:cBhvr>
                                      <p:to>
                                        <p:strVal val="visible"/>
                                      </p:to>
                                    </p:set>
                                    <p:animEffect transition="in" filter="fade">
                                      <p:cBhvr>
                                        <p:cTn id="333" dur="50"/>
                                        <p:tgtEl>
                                          <p:spTgt spid="9">
                                            <p:graphicEl>
                                              <a:chart seriesIdx="-4" categoryIdx="74" bldStep="category"/>
                                            </p:graphicEl>
                                          </p:spTgt>
                                        </p:tgtEl>
                                      </p:cBhvr>
                                    </p:animEffect>
                                  </p:childTnLst>
                                </p:cTn>
                              </p:par>
                            </p:childTnLst>
                          </p:cTn>
                        </p:par>
                        <p:par>
                          <p:cTn id="334" fill="hold">
                            <p:stCondLst>
                              <p:cond delay="4250"/>
                            </p:stCondLst>
                            <p:childTnLst>
                              <p:par>
                                <p:cTn id="335" presetID="10" presetClass="entr" presetSubtype="0" fill="hold" grpId="0" nodeType="afterEffect">
                                  <p:stCondLst>
                                    <p:cond delay="0"/>
                                  </p:stCondLst>
                                  <p:childTnLst>
                                    <p:set>
                                      <p:cBhvr>
                                        <p:cTn id="336" dur="1" fill="hold">
                                          <p:stCondLst>
                                            <p:cond delay="0"/>
                                          </p:stCondLst>
                                        </p:cTn>
                                        <p:tgtEl>
                                          <p:spTgt spid="9">
                                            <p:graphicEl>
                                              <a:chart seriesIdx="-4" categoryIdx="75" bldStep="category"/>
                                            </p:graphicEl>
                                          </p:spTgt>
                                        </p:tgtEl>
                                        <p:attrNameLst>
                                          <p:attrName>style.visibility</p:attrName>
                                        </p:attrNameLst>
                                      </p:cBhvr>
                                      <p:to>
                                        <p:strVal val="visible"/>
                                      </p:to>
                                    </p:set>
                                    <p:animEffect transition="in" filter="fade">
                                      <p:cBhvr>
                                        <p:cTn id="337" dur="50"/>
                                        <p:tgtEl>
                                          <p:spTgt spid="9">
                                            <p:graphicEl>
                                              <a:chart seriesIdx="-4" categoryIdx="75" bldStep="category"/>
                                            </p:graphicEl>
                                          </p:spTgt>
                                        </p:tgtEl>
                                      </p:cBhvr>
                                    </p:animEffect>
                                  </p:childTnLst>
                                </p:cTn>
                              </p:par>
                            </p:childTnLst>
                          </p:cTn>
                        </p:par>
                        <p:par>
                          <p:cTn id="338" fill="hold">
                            <p:stCondLst>
                              <p:cond delay="4300"/>
                            </p:stCondLst>
                            <p:childTnLst>
                              <p:par>
                                <p:cTn id="339" presetID="10" presetClass="entr" presetSubtype="0" fill="hold" grpId="0" nodeType="afterEffect">
                                  <p:stCondLst>
                                    <p:cond delay="0"/>
                                  </p:stCondLst>
                                  <p:childTnLst>
                                    <p:set>
                                      <p:cBhvr>
                                        <p:cTn id="340" dur="1" fill="hold">
                                          <p:stCondLst>
                                            <p:cond delay="0"/>
                                          </p:stCondLst>
                                        </p:cTn>
                                        <p:tgtEl>
                                          <p:spTgt spid="9">
                                            <p:graphicEl>
                                              <a:chart seriesIdx="-4" categoryIdx="76" bldStep="category"/>
                                            </p:graphicEl>
                                          </p:spTgt>
                                        </p:tgtEl>
                                        <p:attrNameLst>
                                          <p:attrName>style.visibility</p:attrName>
                                        </p:attrNameLst>
                                      </p:cBhvr>
                                      <p:to>
                                        <p:strVal val="visible"/>
                                      </p:to>
                                    </p:set>
                                    <p:animEffect transition="in" filter="fade">
                                      <p:cBhvr>
                                        <p:cTn id="341" dur="50"/>
                                        <p:tgtEl>
                                          <p:spTgt spid="9">
                                            <p:graphicEl>
                                              <a:chart seriesIdx="-4" categoryIdx="76" bldStep="category"/>
                                            </p:graphicEl>
                                          </p:spTgt>
                                        </p:tgtEl>
                                      </p:cBhvr>
                                    </p:animEffect>
                                  </p:childTnLst>
                                </p:cTn>
                              </p:par>
                            </p:childTnLst>
                          </p:cTn>
                        </p:par>
                        <p:par>
                          <p:cTn id="342" fill="hold">
                            <p:stCondLst>
                              <p:cond delay="4350"/>
                            </p:stCondLst>
                            <p:childTnLst>
                              <p:par>
                                <p:cTn id="343" presetID="10" presetClass="entr" presetSubtype="0" fill="hold" grpId="0" nodeType="afterEffect">
                                  <p:stCondLst>
                                    <p:cond delay="0"/>
                                  </p:stCondLst>
                                  <p:childTnLst>
                                    <p:set>
                                      <p:cBhvr>
                                        <p:cTn id="344" dur="1" fill="hold">
                                          <p:stCondLst>
                                            <p:cond delay="0"/>
                                          </p:stCondLst>
                                        </p:cTn>
                                        <p:tgtEl>
                                          <p:spTgt spid="9">
                                            <p:graphicEl>
                                              <a:chart seriesIdx="-4" categoryIdx="77" bldStep="category"/>
                                            </p:graphicEl>
                                          </p:spTgt>
                                        </p:tgtEl>
                                        <p:attrNameLst>
                                          <p:attrName>style.visibility</p:attrName>
                                        </p:attrNameLst>
                                      </p:cBhvr>
                                      <p:to>
                                        <p:strVal val="visible"/>
                                      </p:to>
                                    </p:set>
                                    <p:animEffect transition="in" filter="fade">
                                      <p:cBhvr>
                                        <p:cTn id="345" dur="50"/>
                                        <p:tgtEl>
                                          <p:spTgt spid="9">
                                            <p:graphicEl>
                                              <a:chart seriesIdx="-4" categoryIdx="77" bldStep="category"/>
                                            </p:graphicEl>
                                          </p:spTgt>
                                        </p:tgtEl>
                                      </p:cBhvr>
                                    </p:animEffect>
                                  </p:childTnLst>
                                </p:cTn>
                              </p:par>
                            </p:childTnLst>
                          </p:cTn>
                        </p:par>
                        <p:par>
                          <p:cTn id="346" fill="hold">
                            <p:stCondLst>
                              <p:cond delay="4400"/>
                            </p:stCondLst>
                            <p:childTnLst>
                              <p:par>
                                <p:cTn id="347" presetID="10" presetClass="entr" presetSubtype="0" fill="hold" grpId="0" nodeType="afterEffect">
                                  <p:stCondLst>
                                    <p:cond delay="0"/>
                                  </p:stCondLst>
                                  <p:childTnLst>
                                    <p:set>
                                      <p:cBhvr>
                                        <p:cTn id="348" dur="1" fill="hold">
                                          <p:stCondLst>
                                            <p:cond delay="0"/>
                                          </p:stCondLst>
                                        </p:cTn>
                                        <p:tgtEl>
                                          <p:spTgt spid="9">
                                            <p:graphicEl>
                                              <a:chart seriesIdx="-4" categoryIdx="78" bldStep="category"/>
                                            </p:graphicEl>
                                          </p:spTgt>
                                        </p:tgtEl>
                                        <p:attrNameLst>
                                          <p:attrName>style.visibility</p:attrName>
                                        </p:attrNameLst>
                                      </p:cBhvr>
                                      <p:to>
                                        <p:strVal val="visible"/>
                                      </p:to>
                                    </p:set>
                                    <p:animEffect transition="in" filter="fade">
                                      <p:cBhvr>
                                        <p:cTn id="349" dur="50"/>
                                        <p:tgtEl>
                                          <p:spTgt spid="9">
                                            <p:graphicEl>
                                              <a:chart seriesIdx="-4" categoryIdx="78" bldStep="category"/>
                                            </p:graphicEl>
                                          </p:spTgt>
                                        </p:tgtEl>
                                      </p:cBhvr>
                                    </p:animEffect>
                                  </p:childTnLst>
                                </p:cTn>
                              </p:par>
                            </p:childTnLst>
                          </p:cTn>
                        </p:par>
                        <p:par>
                          <p:cTn id="350" fill="hold">
                            <p:stCondLst>
                              <p:cond delay="4450"/>
                            </p:stCondLst>
                            <p:childTnLst>
                              <p:par>
                                <p:cTn id="351" presetID="10" presetClass="entr" presetSubtype="0" fill="hold" grpId="0" nodeType="afterEffect">
                                  <p:stCondLst>
                                    <p:cond delay="0"/>
                                  </p:stCondLst>
                                  <p:childTnLst>
                                    <p:set>
                                      <p:cBhvr>
                                        <p:cTn id="352" dur="1" fill="hold">
                                          <p:stCondLst>
                                            <p:cond delay="0"/>
                                          </p:stCondLst>
                                        </p:cTn>
                                        <p:tgtEl>
                                          <p:spTgt spid="9">
                                            <p:graphicEl>
                                              <a:chart seriesIdx="-4" categoryIdx="79" bldStep="category"/>
                                            </p:graphicEl>
                                          </p:spTgt>
                                        </p:tgtEl>
                                        <p:attrNameLst>
                                          <p:attrName>style.visibility</p:attrName>
                                        </p:attrNameLst>
                                      </p:cBhvr>
                                      <p:to>
                                        <p:strVal val="visible"/>
                                      </p:to>
                                    </p:set>
                                    <p:animEffect transition="in" filter="fade">
                                      <p:cBhvr>
                                        <p:cTn id="353" dur="50"/>
                                        <p:tgtEl>
                                          <p:spTgt spid="9">
                                            <p:graphicEl>
                                              <a:chart seriesIdx="-4" categoryIdx="79" bldStep="category"/>
                                            </p:graphicEl>
                                          </p:spTgt>
                                        </p:tgtEl>
                                      </p:cBhvr>
                                    </p:animEffect>
                                  </p:childTnLst>
                                </p:cTn>
                              </p:par>
                            </p:childTnLst>
                          </p:cTn>
                        </p:par>
                        <p:par>
                          <p:cTn id="354" fill="hold">
                            <p:stCondLst>
                              <p:cond delay="4500"/>
                            </p:stCondLst>
                            <p:childTnLst>
                              <p:par>
                                <p:cTn id="355" presetID="10" presetClass="entr" presetSubtype="0" fill="hold" grpId="0" nodeType="afterEffect">
                                  <p:stCondLst>
                                    <p:cond delay="0"/>
                                  </p:stCondLst>
                                  <p:childTnLst>
                                    <p:set>
                                      <p:cBhvr>
                                        <p:cTn id="356" dur="1" fill="hold">
                                          <p:stCondLst>
                                            <p:cond delay="0"/>
                                          </p:stCondLst>
                                        </p:cTn>
                                        <p:tgtEl>
                                          <p:spTgt spid="9">
                                            <p:graphicEl>
                                              <a:chart seriesIdx="-4" categoryIdx="80" bldStep="category"/>
                                            </p:graphicEl>
                                          </p:spTgt>
                                        </p:tgtEl>
                                        <p:attrNameLst>
                                          <p:attrName>style.visibility</p:attrName>
                                        </p:attrNameLst>
                                      </p:cBhvr>
                                      <p:to>
                                        <p:strVal val="visible"/>
                                      </p:to>
                                    </p:set>
                                    <p:animEffect transition="in" filter="fade">
                                      <p:cBhvr>
                                        <p:cTn id="357" dur="50"/>
                                        <p:tgtEl>
                                          <p:spTgt spid="9">
                                            <p:graphicEl>
                                              <a:chart seriesIdx="-4" categoryIdx="80" bldStep="category"/>
                                            </p:graphicEl>
                                          </p:spTgt>
                                        </p:tgtEl>
                                      </p:cBhvr>
                                    </p:animEffect>
                                  </p:childTnLst>
                                </p:cTn>
                              </p:par>
                            </p:childTnLst>
                          </p:cTn>
                        </p:par>
                        <p:par>
                          <p:cTn id="358" fill="hold">
                            <p:stCondLst>
                              <p:cond delay="4550"/>
                            </p:stCondLst>
                            <p:childTnLst>
                              <p:par>
                                <p:cTn id="359" presetID="10" presetClass="entr" presetSubtype="0" fill="hold" grpId="0" nodeType="afterEffect">
                                  <p:stCondLst>
                                    <p:cond delay="0"/>
                                  </p:stCondLst>
                                  <p:childTnLst>
                                    <p:set>
                                      <p:cBhvr>
                                        <p:cTn id="360" dur="1" fill="hold">
                                          <p:stCondLst>
                                            <p:cond delay="0"/>
                                          </p:stCondLst>
                                        </p:cTn>
                                        <p:tgtEl>
                                          <p:spTgt spid="9">
                                            <p:graphicEl>
                                              <a:chart seriesIdx="-4" categoryIdx="81" bldStep="category"/>
                                            </p:graphicEl>
                                          </p:spTgt>
                                        </p:tgtEl>
                                        <p:attrNameLst>
                                          <p:attrName>style.visibility</p:attrName>
                                        </p:attrNameLst>
                                      </p:cBhvr>
                                      <p:to>
                                        <p:strVal val="visible"/>
                                      </p:to>
                                    </p:set>
                                    <p:animEffect transition="in" filter="fade">
                                      <p:cBhvr>
                                        <p:cTn id="361" dur="50"/>
                                        <p:tgtEl>
                                          <p:spTgt spid="9">
                                            <p:graphicEl>
                                              <a:chart seriesIdx="-4" categoryIdx="81" bldStep="category"/>
                                            </p:graphicEl>
                                          </p:spTgt>
                                        </p:tgtEl>
                                      </p:cBhvr>
                                    </p:animEffect>
                                  </p:childTnLst>
                                </p:cTn>
                              </p:par>
                            </p:childTnLst>
                          </p:cTn>
                        </p:par>
                        <p:par>
                          <p:cTn id="362" fill="hold">
                            <p:stCondLst>
                              <p:cond delay="4600"/>
                            </p:stCondLst>
                            <p:childTnLst>
                              <p:par>
                                <p:cTn id="363" presetID="10" presetClass="entr" presetSubtype="0" fill="hold" grpId="0" nodeType="afterEffect">
                                  <p:stCondLst>
                                    <p:cond delay="0"/>
                                  </p:stCondLst>
                                  <p:childTnLst>
                                    <p:set>
                                      <p:cBhvr>
                                        <p:cTn id="364" dur="1" fill="hold">
                                          <p:stCondLst>
                                            <p:cond delay="0"/>
                                          </p:stCondLst>
                                        </p:cTn>
                                        <p:tgtEl>
                                          <p:spTgt spid="9">
                                            <p:graphicEl>
                                              <a:chart seriesIdx="-4" categoryIdx="82" bldStep="category"/>
                                            </p:graphicEl>
                                          </p:spTgt>
                                        </p:tgtEl>
                                        <p:attrNameLst>
                                          <p:attrName>style.visibility</p:attrName>
                                        </p:attrNameLst>
                                      </p:cBhvr>
                                      <p:to>
                                        <p:strVal val="visible"/>
                                      </p:to>
                                    </p:set>
                                    <p:animEffect transition="in" filter="fade">
                                      <p:cBhvr>
                                        <p:cTn id="365" dur="50"/>
                                        <p:tgtEl>
                                          <p:spTgt spid="9">
                                            <p:graphicEl>
                                              <a:chart seriesIdx="-4" categoryIdx="82" bldStep="category"/>
                                            </p:graphicEl>
                                          </p:spTgt>
                                        </p:tgtEl>
                                      </p:cBhvr>
                                    </p:animEffect>
                                  </p:childTnLst>
                                </p:cTn>
                              </p:par>
                            </p:childTnLst>
                          </p:cTn>
                        </p:par>
                        <p:par>
                          <p:cTn id="366" fill="hold">
                            <p:stCondLst>
                              <p:cond delay="4650"/>
                            </p:stCondLst>
                            <p:childTnLst>
                              <p:par>
                                <p:cTn id="367" presetID="10" presetClass="entr" presetSubtype="0" fill="hold" grpId="0" nodeType="afterEffect">
                                  <p:stCondLst>
                                    <p:cond delay="0"/>
                                  </p:stCondLst>
                                  <p:childTnLst>
                                    <p:set>
                                      <p:cBhvr>
                                        <p:cTn id="368" dur="1" fill="hold">
                                          <p:stCondLst>
                                            <p:cond delay="0"/>
                                          </p:stCondLst>
                                        </p:cTn>
                                        <p:tgtEl>
                                          <p:spTgt spid="9">
                                            <p:graphicEl>
                                              <a:chart seriesIdx="-4" categoryIdx="83" bldStep="category"/>
                                            </p:graphicEl>
                                          </p:spTgt>
                                        </p:tgtEl>
                                        <p:attrNameLst>
                                          <p:attrName>style.visibility</p:attrName>
                                        </p:attrNameLst>
                                      </p:cBhvr>
                                      <p:to>
                                        <p:strVal val="visible"/>
                                      </p:to>
                                    </p:set>
                                    <p:animEffect transition="in" filter="fade">
                                      <p:cBhvr>
                                        <p:cTn id="369" dur="50"/>
                                        <p:tgtEl>
                                          <p:spTgt spid="9">
                                            <p:graphicEl>
                                              <a:chart seriesIdx="-4" categoryIdx="83" bldStep="category"/>
                                            </p:graphicEl>
                                          </p:spTgt>
                                        </p:tgtEl>
                                      </p:cBhvr>
                                    </p:animEffect>
                                  </p:childTnLst>
                                </p:cTn>
                              </p:par>
                            </p:childTnLst>
                          </p:cTn>
                        </p:par>
                        <p:par>
                          <p:cTn id="370" fill="hold">
                            <p:stCondLst>
                              <p:cond delay="4700"/>
                            </p:stCondLst>
                            <p:childTnLst>
                              <p:par>
                                <p:cTn id="371" presetID="10" presetClass="entr" presetSubtype="0" fill="hold" grpId="0" nodeType="afterEffect">
                                  <p:stCondLst>
                                    <p:cond delay="0"/>
                                  </p:stCondLst>
                                  <p:childTnLst>
                                    <p:set>
                                      <p:cBhvr>
                                        <p:cTn id="372" dur="1" fill="hold">
                                          <p:stCondLst>
                                            <p:cond delay="0"/>
                                          </p:stCondLst>
                                        </p:cTn>
                                        <p:tgtEl>
                                          <p:spTgt spid="9">
                                            <p:graphicEl>
                                              <a:chart seriesIdx="-4" categoryIdx="84" bldStep="category"/>
                                            </p:graphicEl>
                                          </p:spTgt>
                                        </p:tgtEl>
                                        <p:attrNameLst>
                                          <p:attrName>style.visibility</p:attrName>
                                        </p:attrNameLst>
                                      </p:cBhvr>
                                      <p:to>
                                        <p:strVal val="visible"/>
                                      </p:to>
                                    </p:set>
                                    <p:animEffect transition="in" filter="fade">
                                      <p:cBhvr>
                                        <p:cTn id="373" dur="50"/>
                                        <p:tgtEl>
                                          <p:spTgt spid="9">
                                            <p:graphicEl>
                                              <a:chart seriesIdx="-4" categoryIdx="84" bldStep="category"/>
                                            </p:graphicEl>
                                          </p:spTgt>
                                        </p:tgtEl>
                                      </p:cBhvr>
                                    </p:animEffect>
                                  </p:childTnLst>
                                </p:cTn>
                              </p:par>
                            </p:childTnLst>
                          </p:cTn>
                        </p:par>
                        <p:par>
                          <p:cTn id="374" fill="hold">
                            <p:stCondLst>
                              <p:cond delay="4750"/>
                            </p:stCondLst>
                            <p:childTnLst>
                              <p:par>
                                <p:cTn id="375" presetID="10" presetClass="entr" presetSubtype="0" fill="hold" grpId="0" nodeType="afterEffect">
                                  <p:stCondLst>
                                    <p:cond delay="0"/>
                                  </p:stCondLst>
                                  <p:childTnLst>
                                    <p:set>
                                      <p:cBhvr>
                                        <p:cTn id="376" dur="1" fill="hold">
                                          <p:stCondLst>
                                            <p:cond delay="0"/>
                                          </p:stCondLst>
                                        </p:cTn>
                                        <p:tgtEl>
                                          <p:spTgt spid="9">
                                            <p:graphicEl>
                                              <a:chart seriesIdx="-4" categoryIdx="85" bldStep="category"/>
                                            </p:graphicEl>
                                          </p:spTgt>
                                        </p:tgtEl>
                                        <p:attrNameLst>
                                          <p:attrName>style.visibility</p:attrName>
                                        </p:attrNameLst>
                                      </p:cBhvr>
                                      <p:to>
                                        <p:strVal val="visible"/>
                                      </p:to>
                                    </p:set>
                                    <p:animEffect transition="in" filter="fade">
                                      <p:cBhvr>
                                        <p:cTn id="377" dur="50"/>
                                        <p:tgtEl>
                                          <p:spTgt spid="9">
                                            <p:graphicEl>
                                              <a:chart seriesIdx="-4" categoryIdx="85" bldStep="category"/>
                                            </p:graphicEl>
                                          </p:spTgt>
                                        </p:tgtEl>
                                      </p:cBhvr>
                                    </p:animEffect>
                                  </p:childTnLst>
                                </p:cTn>
                              </p:par>
                            </p:childTnLst>
                          </p:cTn>
                        </p:par>
                        <p:par>
                          <p:cTn id="378" fill="hold">
                            <p:stCondLst>
                              <p:cond delay="4800"/>
                            </p:stCondLst>
                            <p:childTnLst>
                              <p:par>
                                <p:cTn id="379" presetID="10" presetClass="entr" presetSubtype="0" fill="hold" grpId="0" nodeType="afterEffect">
                                  <p:stCondLst>
                                    <p:cond delay="0"/>
                                  </p:stCondLst>
                                  <p:childTnLst>
                                    <p:set>
                                      <p:cBhvr>
                                        <p:cTn id="380" dur="1" fill="hold">
                                          <p:stCondLst>
                                            <p:cond delay="0"/>
                                          </p:stCondLst>
                                        </p:cTn>
                                        <p:tgtEl>
                                          <p:spTgt spid="9">
                                            <p:graphicEl>
                                              <a:chart seriesIdx="-4" categoryIdx="86" bldStep="category"/>
                                            </p:graphicEl>
                                          </p:spTgt>
                                        </p:tgtEl>
                                        <p:attrNameLst>
                                          <p:attrName>style.visibility</p:attrName>
                                        </p:attrNameLst>
                                      </p:cBhvr>
                                      <p:to>
                                        <p:strVal val="visible"/>
                                      </p:to>
                                    </p:set>
                                    <p:animEffect transition="in" filter="fade">
                                      <p:cBhvr>
                                        <p:cTn id="381" dur="50"/>
                                        <p:tgtEl>
                                          <p:spTgt spid="9">
                                            <p:graphicEl>
                                              <a:chart seriesIdx="-4" categoryIdx="86" bldStep="category"/>
                                            </p:graphicEl>
                                          </p:spTgt>
                                        </p:tgtEl>
                                      </p:cBhvr>
                                    </p:animEffect>
                                  </p:childTnLst>
                                </p:cTn>
                              </p:par>
                            </p:childTnLst>
                          </p:cTn>
                        </p:par>
                        <p:par>
                          <p:cTn id="382" fill="hold">
                            <p:stCondLst>
                              <p:cond delay="4850"/>
                            </p:stCondLst>
                            <p:childTnLst>
                              <p:par>
                                <p:cTn id="383" presetID="10" presetClass="entr" presetSubtype="0" fill="hold" grpId="0" nodeType="afterEffect">
                                  <p:stCondLst>
                                    <p:cond delay="0"/>
                                  </p:stCondLst>
                                  <p:childTnLst>
                                    <p:set>
                                      <p:cBhvr>
                                        <p:cTn id="384" dur="1" fill="hold">
                                          <p:stCondLst>
                                            <p:cond delay="0"/>
                                          </p:stCondLst>
                                        </p:cTn>
                                        <p:tgtEl>
                                          <p:spTgt spid="9">
                                            <p:graphicEl>
                                              <a:chart seriesIdx="-4" categoryIdx="87" bldStep="category"/>
                                            </p:graphicEl>
                                          </p:spTgt>
                                        </p:tgtEl>
                                        <p:attrNameLst>
                                          <p:attrName>style.visibility</p:attrName>
                                        </p:attrNameLst>
                                      </p:cBhvr>
                                      <p:to>
                                        <p:strVal val="visible"/>
                                      </p:to>
                                    </p:set>
                                    <p:animEffect transition="in" filter="fade">
                                      <p:cBhvr>
                                        <p:cTn id="385" dur="50"/>
                                        <p:tgtEl>
                                          <p:spTgt spid="9">
                                            <p:graphicEl>
                                              <a:chart seriesIdx="-4" categoryIdx="87" bldStep="category"/>
                                            </p:graphicEl>
                                          </p:spTgt>
                                        </p:tgtEl>
                                      </p:cBhvr>
                                    </p:animEffect>
                                  </p:childTnLst>
                                </p:cTn>
                              </p:par>
                            </p:childTnLst>
                          </p:cTn>
                        </p:par>
                        <p:par>
                          <p:cTn id="386" fill="hold">
                            <p:stCondLst>
                              <p:cond delay="4900"/>
                            </p:stCondLst>
                            <p:childTnLst>
                              <p:par>
                                <p:cTn id="387" presetID="10" presetClass="entr" presetSubtype="0" fill="hold" grpId="0" nodeType="afterEffect">
                                  <p:stCondLst>
                                    <p:cond delay="0"/>
                                  </p:stCondLst>
                                  <p:childTnLst>
                                    <p:set>
                                      <p:cBhvr>
                                        <p:cTn id="388" dur="1" fill="hold">
                                          <p:stCondLst>
                                            <p:cond delay="0"/>
                                          </p:stCondLst>
                                        </p:cTn>
                                        <p:tgtEl>
                                          <p:spTgt spid="9">
                                            <p:graphicEl>
                                              <a:chart seriesIdx="-4" categoryIdx="88" bldStep="category"/>
                                            </p:graphicEl>
                                          </p:spTgt>
                                        </p:tgtEl>
                                        <p:attrNameLst>
                                          <p:attrName>style.visibility</p:attrName>
                                        </p:attrNameLst>
                                      </p:cBhvr>
                                      <p:to>
                                        <p:strVal val="visible"/>
                                      </p:to>
                                    </p:set>
                                    <p:animEffect transition="in" filter="fade">
                                      <p:cBhvr>
                                        <p:cTn id="389" dur="50"/>
                                        <p:tgtEl>
                                          <p:spTgt spid="9">
                                            <p:graphicEl>
                                              <a:chart seriesIdx="-4" categoryIdx="88" bldStep="category"/>
                                            </p:graphicEl>
                                          </p:spTgt>
                                        </p:tgtEl>
                                      </p:cBhvr>
                                    </p:animEffect>
                                  </p:childTnLst>
                                </p:cTn>
                              </p:par>
                            </p:childTnLst>
                          </p:cTn>
                        </p:par>
                        <p:par>
                          <p:cTn id="390" fill="hold">
                            <p:stCondLst>
                              <p:cond delay="4950"/>
                            </p:stCondLst>
                            <p:childTnLst>
                              <p:par>
                                <p:cTn id="391" presetID="10" presetClass="entr" presetSubtype="0" fill="hold" grpId="0" nodeType="afterEffect">
                                  <p:stCondLst>
                                    <p:cond delay="0"/>
                                  </p:stCondLst>
                                  <p:childTnLst>
                                    <p:set>
                                      <p:cBhvr>
                                        <p:cTn id="392" dur="1" fill="hold">
                                          <p:stCondLst>
                                            <p:cond delay="0"/>
                                          </p:stCondLst>
                                        </p:cTn>
                                        <p:tgtEl>
                                          <p:spTgt spid="9">
                                            <p:graphicEl>
                                              <a:chart seriesIdx="-4" categoryIdx="89" bldStep="category"/>
                                            </p:graphicEl>
                                          </p:spTgt>
                                        </p:tgtEl>
                                        <p:attrNameLst>
                                          <p:attrName>style.visibility</p:attrName>
                                        </p:attrNameLst>
                                      </p:cBhvr>
                                      <p:to>
                                        <p:strVal val="visible"/>
                                      </p:to>
                                    </p:set>
                                    <p:animEffect transition="in" filter="fade">
                                      <p:cBhvr>
                                        <p:cTn id="393" dur="50"/>
                                        <p:tgtEl>
                                          <p:spTgt spid="9">
                                            <p:graphicEl>
                                              <a:chart seriesIdx="-4" categoryIdx="89" bldStep="category"/>
                                            </p:graphicEl>
                                          </p:spTgt>
                                        </p:tgtEl>
                                      </p:cBhvr>
                                    </p:animEffect>
                                  </p:childTnLst>
                                </p:cTn>
                              </p:par>
                            </p:childTnLst>
                          </p:cTn>
                        </p:par>
                        <p:par>
                          <p:cTn id="394" fill="hold">
                            <p:stCondLst>
                              <p:cond delay="5000"/>
                            </p:stCondLst>
                            <p:childTnLst>
                              <p:par>
                                <p:cTn id="395" presetID="10" presetClass="entr" presetSubtype="0" fill="hold" grpId="0" nodeType="afterEffect">
                                  <p:stCondLst>
                                    <p:cond delay="0"/>
                                  </p:stCondLst>
                                  <p:childTnLst>
                                    <p:set>
                                      <p:cBhvr>
                                        <p:cTn id="396" dur="1" fill="hold">
                                          <p:stCondLst>
                                            <p:cond delay="0"/>
                                          </p:stCondLst>
                                        </p:cTn>
                                        <p:tgtEl>
                                          <p:spTgt spid="9">
                                            <p:graphicEl>
                                              <a:chart seriesIdx="-4" categoryIdx="90" bldStep="category"/>
                                            </p:graphicEl>
                                          </p:spTgt>
                                        </p:tgtEl>
                                        <p:attrNameLst>
                                          <p:attrName>style.visibility</p:attrName>
                                        </p:attrNameLst>
                                      </p:cBhvr>
                                      <p:to>
                                        <p:strVal val="visible"/>
                                      </p:to>
                                    </p:set>
                                    <p:animEffect transition="in" filter="fade">
                                      <p:cBhvr>
                                        <p:cTn id="397" dur="50"/>
                                        <p:tgtEl>
                                          <p:spTgt spid="9">
                                            <p:graphicEl>
                                              <a:chart seriesIdx="-4" categoryIdx="90" bldStep="category"/>
                                            </p:graphicEl>
                                          </p:spTgt>
                                        </p:tgtEl>
                                      </p:cBhvr>
                                    </p:animEffect>
                                  </p:childTnLst>
                                </p:cTn>
                              </p:par>
                            </p:childTnLst>
                          </p:cTn>
                        </p:par>
                        <p:par>
                          <p:cTn id="398" fill="hold">
                            <p:stCondLst>
                              <p:cond delay="5050"/>
                            </p:stCondLst>
                            <p:childTnLst>
                              <p:par>
                                <p:cTn id="399" presetID="10" presetClass="entr" presetSubtype="0" fill="hold" grpId="0" nodeType="afterEffect">
                                  <p:stCondLst>
                                    <p:cond delay="0"/>
                                  </p:stCondLst>
                                  <p:childTnLst>
                                    <p:set>
                                      <p:cBhvr>
                                        <p:cTn id="400" dur="1" fill="hold">
                                          <p:stCondLst>
                                            <p:cond delay="0"/>
                                          </p:stCondLst>
                                        </p:cTn>
                                        <p:tgtEl>
                                          <p:spTgt spid="9">
                                            <p:graphicEl>
                                              <a:chart seriesIdx="-4" categoryIdx="91" bldStep="category"/>
                                            </p:graphicEl>
                                          </p:spTgt>
                                        </p:tgtEl>
                                        <p:attrNameLst>
                                          <p:attrName>style.visibility</p:attrName>
                                        </p:attrNameLst>
                                      </p:cBhvr>
                                      <p:to>
                                        <p:strVal val="visible"/>
                                      </p:to>
                                    </p:set>
                                    <p:animEffect transition="in" filter="fade">
                                      <p:cBhvr>
                                        <p:cTn id="401" dur="50"/>
                                        <p:tgtEl>
                                          <p:spTgt spid="9">
                                            <p:graphicEl>
                                              <a:chart seriesIdx="-4" categoryIdx="91" bldStep="category"/>
                                            </p:graphicEl>
                                          </p:spTgt>
                                        </p:tgtEl>
                                      </p:cBhvr>
                                    </p:animEffect>
                                  </p:childTnLst>
                                </p:cTn>
                              </p:par>
                            </p:childTnLst>
                          </p:cTn>
                        </p:par>
                        <p:par>
                          <p:cTn id="402" fill="hold">
                            <p:stCondLst>
                              <p:cond delay="5100"/>
                            </p:stCondLst>
                            <p:childTnLst>
                              <p:par>
                                <p:cTn id="403" presetID="10" presetClass="entr" presetSubtype="0" fill="hold" grpId="0" nodeType="afterEffect">
                                  <p:stCondLst>
                                    <p:cond delay="0"/>
                                  </p:stCondLst>
                                  <p:childTnLst>
                                    <p:set>
                                      <p:cBhvr>
                                        <p:cTn id="404" dur="1" fill="hold">
                                          <p:stCondLst>
                                            <p:cond delay="0"/>
                                          </p:stCondLst>
                                        </p:cTn>
                                        <p:tgtEl>
                                          <p:spTgt spid="9">
                                            <p:graphicEl>
                                              <a:chart seriesIdx="-4" categoryIdx="92" bldStep="category"/>
                                            </p:graphicEl>
                                          </p:spTgt>
                                        </p:tgtEl>
                                        <p:attrNameLst>
                                          <p:attrName>style.visibility</p:attrName>
                                        </p:attrNameLst>
                                      </p:cBhvr>
                                      <p:to>
                                        <p:strVal val="visible"/>
                                      </p:to>
                                    </p:set>
                                    <p:animEffect transition="in" filter="fade">
                                      <p:cBhvr>
                                        <p:cTn id="405" dur="50"/>
                                        <p:tgtEl>
                                          <p:spTgt spid="9">
                                            <p:graphicEl>
                                              <a:chart seriesIdx="-4" categoryIdx="92" bldStep="category"/>
                                            </p:graphicEl>
                                          </p:spTgt>
                                        </p:tgtEl>
                                      </p:cBhvr>
                                    </p:animEffect>
                                  </p:childTnLst>
                                </p:cTn>
                              </p:par>
                            </p:childTnLst>
                          </p:cTn>
                        </p:par>
                        <p:par>
                          <p:cTn id="406" fill="hold">
                            <p:stCondLst>
                              <p:cond delay="5150"/>
                            </p:stCondLst>
                            <p:childTnLst>
                              <p:par>
                                <p:cTn id="407" presetID="10" presetClass="entr" presetSubtype="0" fill="hold" grpId="0" nodeType="afterEffect">
                                  <p:stCondLst>
                                    <p:cond delay="0"/>
                                  </p:stCondLst>
                                  <p:childTnLst>
                                    <p:set>
                                      <p:cBhvr>
                                        <p:cTn id="408" dur="1" fill="hold">
                                          <p:stCondLst>
                                            <p:cond delay="0"/>
                                          </p:stCondLst>
                                        </p:cTn>
                                        <p:tgtEl>
                                          <p:spTgt spid="9">
                                            <p:graphicEl>
                                              <a:chart seriesIdx="-4" categoryIdx="93" bldStep="category"/>
                                            </p:graphicEl>
                                          </p:spTgt>
                                        </p:tgtEl>
                                        <p:attrNameLst>
                                          <p:attrName>style.visibility</p:attrName>
                                        </p:attrNameLst>
                                      </p:cBhvr>
                                      <p:to>
                                        <p:strVal val="visible"/>
                                      </p:to>
                                    </p:set>
                                    <p:animEffect transition="in" filter="fade">
                                      <p:cBhvr>
                                        <p:cTn id="409" dur="50"/>
                                        <p:tgtEl>
                                          <p:spTgt spid="9">
                                            <p:graphicEl>
                                              <a:chart seriesIdx="-4" categoryIdx="93" bldStep="category"/>
                                            </p:graphicEl>
                                          </p:spTgt>
                                        </p:tgtEl>
                                      </p:cBhvr>
                                    </p:animEffect>
                                  </p:childTnLst>
                                </p:cTn>
                              </p:par>
                            </p:childTnLst>
                          </p:cTn>
                        </p:par>
                        <p:par>
                          <p:cTn id="410" fill="hold">
                            <p:stCondLst>
                              <p:cond delay="5200"/>
                            </p:stCondLst>
                            <p:childTnLst>
                              <p:par>
                                <p:cTn id="411" presetID="10" presetClass="entr" presetSubtype="0" fill="hold" grpId="0" nodeType="afterEffect">
                                  <p:stCondLst>
                                    <p:cond delay="0"/>
                                  </p:stCondLst>
                                  <p:childTnLst>
                                    <p:set>
                                      <p:cBhvr>
                                        <p:cTn id="412" dur="1" fill="hold">
                                          <p:stCondLst>
                                            <p:cond delay="0"/>
                                          </p:stCondLst>
                                        </p:cTn>
                                        <p:tgtEl>
                                          <p:spTgt spid="9">
                                            <p:graphicEl>
                                              <a:chart seriesIdx="-4" categoryIdx="94" bldStep="category"/>
                                            </p:graphicEl>
                                          </p:spTgt>
                                        </p:tgtEl>
                                        <p:attrNameLst>
                                          <p:attrName>style.visibility</p:attrName>
                                        </p:attrNameLst>
                                      </p:cBhvr>
                                      <p:to>
                                        <p:strVal val="visible"/>
                                      </p:to>
                                    </p:set>
                                    <p:animEffect transition="in" filter="fade">
                                      <p:cBhvr>
                                        <p:cTn id="413" dur="50"/>
                                        <p:tgtEl>
                                          <p:spTgt spid="9">
                                            <p:graphicEl>
                                              <a:chart seriesIdx="-4" categoryIdx="94" bldStep="category"/>
                                            </p:graphicEl>
                                          </p:spTgt>
                                        </p:tgtEl>
                                      </p:cBhvr>
                                    </p:animEffect>
                                  </p:childTnLst>
                                </p:cTn>
                              </p:par>
                            </p:childTnLst>
                          </p:cTn>
                        </p:par>
                        <p:par>
                          <p:cTn id="414" fill="hold">
                            <p:stCondLst>
                              <p:cond delay="5250"/>
                            </p:stCondLst>
                            <p:childTnLst>
                              <p:par>
                                <p:cTn id="415" presetID="10" presetClass="entr" presetSubtype="0" fill="hold" grpId="0" nodeType="afterEffect">
                                  <p:stCondLst>
                                    <p:cond delay="0"/>
                                  </p:stCondLst>
                                  <p:childTnLst>
                                    <p:set>
                                      <p:cBhvr>
                                        <p:cTn id="416" dur="1" fill="hold">
                                          <p:stCondLst>
                                            <p:cond delay="0"/>
                                          </p:stCondLst>
                                        </p:cTn>
                                        <p:tgtEl>
                                          <p:spTgt spid="9">
                                            <p:graphicEl>
                                              <a:chart seriesIdx="-4" categoryIdx="95" bldStep="category"/>
                                            </p:graphicEl>
                                          </p:spTgt>
                                        </p:tgtEl>
                                        <p:attrNameLst>
                                          <p:attrName>style.visibility</p:attrName>
                                        </p:attrNameLst>
                                      </p:cBhvr>
                                      <p:to>
                                        <p:strVal val="visible"/>
                                      </p:to>
                                    </p:set>
                                    <p:animEffect transition="in" filter="fade">
                                      <p:cBhvr>
                                        <p:cTn id="417" dur="50"/>
                                        <p:tgtEl>
                                          <p:spTgt spid="9">
                                            <p:graphicEl>
                                              <a:chart seriesIdx="-4" categoryIdx="95" bldStep="category"/>
                                            </p:graphicEl>
                                          </p:spTgt>
                                        </p:tgtEl>
                                      </p:cBhvr>
                                    </p:animEffect>
                                  </p:childTnLst>
                                </p:cTn>
                              </p:par>
                            </p:childTnLst>
                          </p:cTn>
                        </p:par>
                        <p:par>
                          <p:cTn id="418" fill="hold">
                            <p:stCondLst>
                              <p:cond delay="5300"/>
                            </p:stCondLst>
                            <p:childTnLst>
                              <p:par>
                                <p:cTn id="419" presetID="10" presetClass="entr" presetSubtype="0" fill="hold" grpId="0" nodeType="afterEffect">
                                  <p:stCondLst>
                                    <p:cond delay="0"/>
                                  </p:stCondLst>
                                  <p:childTnLst>
                                    <p:set>
                                      <p:cBhvr>
                                        <p:cTn id="420" dur="1" fill="hold">
                                          <p:stCondLst>
                                            <p:cond delay="0"/>
                                          </p:stCondLst>
                                        </p:cTn>
                                        <p:tgtEl>
                                          <p:spTgt spid="9">
                                            <p:graphicEl>
                                              <a:chart seriesIdx="-4" categoryIdx="96" bldStep="category"/>
                                            </p:graphicEl>
                                          </p:spTgt>
                                        </p:tgtEl>
                                        <p:attrNameLst>
                                          <p:attrName>style.visibility</p:attrName>
                                        </p:attrNameLst>
                                      </p:cBhvr>
                                      <p:to>
                                        <p:strVal val="visible"/>
                                      </p:to>
                                    </p:set>
                                    <p:animEffect transition="in" filter="fade">
                                      <p:cBhvr>
                                        <p:cTn id="421" dur="50"/>
                                        <p:tgtEl>
                                          <p:spTgt spid="9">
                                            <p:graphicEl>
                                              <a:chart seriesIdx="-4" categoryIdx="96" bldStep="category"/>
                                            </p:graphicEl>
                                          </p:spTgt>
                                        </p:tgtEl>
                                      </p:cBhvr>
                                    </p:animEffect>
                                  </p:childTnLst>
                                </p:cTn>
                              </p:par>
                            </p:childTnLst>
                          </p:cTn>
                        </p:par>
                        <p:par>
                          <p:cTn id="422" fill="hold">
                            <p:stCondLst>
                              <p:cond delay="5350"/>
                            </p:stCondLst>
                            <p:childTnLst>
                              <p:par>
                                <p:cTn id="423" presetID="10" presetClass="entr" presetSubtype="0" fill="hold" grpId="0" nodeType="afterEffect">
                                  <p:stCondLst>
                                    <p:cond delay="0"/>
                                  </p:stCondLst>
                                  <p:childTnLst>
                                    <p:set>
                                      <p:cBhvr>
                                        <p:cTn id="424" dur="1" fill="hold">
                                          <p:stCondLst>
                                            <p:cond delay="0"/>
                                          </p:stCondLst>
                                        </p:cTn>
                                        <p:tgtEl>
                                          <p:spTgt spid="9">
                                            <p:graphicEl>
                                              <a:chart seriesIdx="-4" categoryIdx="97" bldStep="category"/>
                                            </p:graphicEl>
                                          </p:spTgt>
                                        </p:tgtEl>
                                        <p:attrNameLst>
                                          <p:attrName>style.visibility</p:attrName>
                                        </p:attrNameLst>
                                      </p:cBhvr>
                                      <p:to>
                                        <p:strVal val="visible"/>
                                      </p:to>
                                    </p:set>
                                    <p:animEffect transition="in" filter="fade">
                                      <p:cBhvr>
                                        <p:cTn id="425" dur="50"/>
                                        <p:tgtEl>
                                          <p:spTgt spid="9">
                                            <p:graphicEl>
                                              <a:chart seriesIdx="-4" categoryIdx="97" bldStep="category"/>
                                            </p:graphicEl>
                                          </p:spTgt>
                                        </p:tgtEl>
                                      </p:cBhvr>
                                    </p:animEffect>
                                  </p:childTnLst>
                                </p:cTn>
                              </p:par>
                            </p:childTnLst>
                          </p:cTn>
                        </p:par>
                        <p:par>
                          <p:cTn id="426" fill="hold">
                            <p:stCondLst>
                              <p:cond delay="5400"/>
                            </p:stCondLst>
                            <p:childTnLst>
                              <p:par>
                                <p:cTn id="427" presetID="10" presetClass="entr" presetSubtype="0" fill="hold" grpId="0" nodeType="afterEffect">
                                  <p:stCondLst>
                                    <p:cond delay="0"/>
                                  </p:stCondLst>
                                  <p:childTnLst>
                                    <p:set>
                                      <p:cBhvr>
                                        <p:cTn id="428" dur="1" fill="hold">
                                          <p:stCondLst>
                                            <p:cond delay="0"/>
                                          </p:stCondLst>
                                        </p:cTn>
                                        <p:tgtEl>
                                          <p:spTgt spid="9">
                                            <p:graphicEl>
                                              <a:chart seriesIdx="-4" categoryIdx="98" bldStep="category"/>
                                            </p:graphicEl>
                                          </p:spTgt>
                                        </p:tgtEl>
                                        <p:attrNameLst>
                                          <p:attrName>style.visibility</p:attrName>
                                        </p:attrNameLst>
                                      </p:cBhvr>
                                      <p:to>
                                        <p:strVal val="visible"/>
                                      </p:to>
                                    </p:set>
                                    <p:animEffect transition="in" filter="fade">
                                      <p:cBhvr>
                                        <p:cTn id="429" dur="50"/>
                                        <p:tgtEl>
                                          <p:spTgt spid="9">
                                            <p:graphicEl>
                                              <a:chart seriesIdx="-4" categoryIdx="98" bldStep="category"/>
                                            </p:graphicEl>
                                          </p:spTgt>
                                        </p:tgtEl>
                                      </p:cBhvr>
                                    </p:animEffect>
                                  </p:childTnLst>
                                </p:cTn>
                              </p:par>
                            </p:childTnLst>
                          </p:cTn>
                        </p:par>
                        <p:par>
                          <p:cTn id="430" fill="hold">
                            <p:stCondLst>
                              <p:cond delay="5450"/>
                            </p:stCondLst>
                            <p:childTnLst>
                              <p:par>
                                <p:cTn id="431" presetID="10" presetClass="entr" presetSubtype="0" fill="hold" grpId="0" nodeType="afterEffect">
                                  <p:stCondLst>
                                    <p:cond delay="0"/>
                                  </p:stCondLst>
                                  <p:childTnLst>
                                    <p:set>
                                      <p:cBhvr>
                                        <p:cTn id="432" dur="1" fill="hold">
                                          <p:stCondLst>
                                            <p:cond delay="0"/>
                                          </p:stCondLst>
                                        </p:cTn>
                                        <p:tgtEl>
                                          <p:spTgt spid="9">
                                            <p:graphicEl>
                                              <a:chart seriesIdx="-4" categoryIdx="99" bldStep="category"/>
                                            </p:graphicEl>
                                          </p:spTgt>
                                        </p:tgtEl>
                                        <p:attrNameLst>
                                          <p:attrName>style.visibility</p:attrName>
                                        </p:attrNameLst>
                                      </p:cBhvr>
                                      <p:to>
                                        <p:strVal val="visible"/>
                                      </p:to>
                                    </p:set>
                                    <p:animEffect transition="in" filter="fade">
                                      <p:cBhvr>
                                        <p:cTn id="433" dur="50"/>
                                        <p:tgtEl>
                                          <p:spTgt spid="9">
                                            <p:graphicEl>
                                              <a:chart seriesIdx="-4" categoryIdx="99" bldStep="category"/>
                                            </p:graphicEl>
                                          </p:spTgt>
                                        </p:tgtEl>
                                      </p:cBhvr>
                                    </p:animEffect>
                                  </p:childTnLst>
                                </p:cTn>
                              </p:par>
                            </p:childTnLst>
                          </p:cTn>
                        </p:par>
                        <p:par>
                          <p:cTn id="434" fill="hold">
                            <p:stCondLst>
                              <p:cond delay="5500"/>
                            </p:stCondLst>
                            <p:childTnLst>
                              <p:par>
                                <p:cTn id="435" presetID="10" presetClass="entr" presetSubtype="0" fill="hold" grpId="0" nodeType="afterEffect">
                                  <p:stCondLst>
                                    <p:cond delay="0"/>
                                  </p:stCondLst>
                                  <p:childTnLst>
                                    <p:set>
                                      <p:cBhvr>
                                        <p:cTn id="436" dur="1" fill="hold">
                                          <p:stCondLst>
                                            <p:cond delay="0"/>
                                          </p:stCondLst>
                                        </p:cTn>
                                        <p:tgtEl>
                                          <p:spTgt spid="9">
                                            <p:graphicEl>
                                              <a:chart seriesIdx="-4" categoryIdx="100" bldStep="category"/>
                                            </p:graphicEl>
                                          </p:spTgt>
                                        </p:tgtEl>
                                        <p:attrNameLst>
                                          <p:attrName>style.visibility</p:attrName>
                                        </p:attrNameLst>
                                      </p:cBhvr>
                                      <p:to>
                                        <p:strVal val="visible"/>
                                      </p:to>
                                    </p:set>
                                    <p:animEffect transition="in" filter="fade">
                                      <p:cBhvr>
                                        <p:cTn id="437" dur="50"/>
                                        <p:tgtEl>
                                          <p:spTgt spid="9">
                                            <p:graphicEl>
                                              <a:chart seriesIdx="-4" categoryIdx="100" bldStep="category"/>
                                            </p:graphicEl>
                                          </p:spTgt>
                                        </p:tgtEl>
                                      </p:cBhvr>
                                    </p:animEffect>
                                  </p:childTnLst>
                                </p:cTn>
                              </p:par>
                            </p:childTnLst>
                          </p:cTn>
                        </p:par>
                        <p:par>
                          <p:cTn id="438" fill="hold">
                            <p:stCondLst>
                              <p:cond delay="5550"/>
                            </p:stCondLst>
                            <p:childTnLst>
                              <p:par>
                                <p:cTn id="439" presetID="10" presetClass="entr" presetSubtype="0" fill="hold" grpId="0" nodeType="afterEffect">
                                  <p:stCondLst>
                                    <p:cond delay="0"/>
                                  </p:stCondLst>
                                  <p:childTnLst>
                                    <p:set>
                                      <p:cBhvr>
                                        <p:cTn id="440" dur="1" fill="hold">
                                          <p:stCondLst>
                                            <p:cond delay="0"/>
                                          </p:stCondLst>
                                        </p:cTn>
                                        <p:tgtEl>
                                          <p:spTgt spid="9">
                                            <p:graphicEl>
                                              <a:chart seriesIdx="-4" categoryIdx="101" bldStep="category"/>
                                            </p:graphicEl>
                                          </p:spTgt>
                                        </p:tgtEl>
                                        <p:attrNameLst>
                                          <p:attrName>style.visibility</p:attrName>
                                        </p:attrNameLst>
                                      </p:cBhvr>
                                      <p:to>
                                        <p:strVal val="visible"/>
                                      </p:to>
                                    </p:set>
                                    <p:animEffect transition="in" filter="fade">
                                      <p:cBhvr>
                                        <p:cTn id="441" dur="50"/>
                                        <p:tgtEl>
                                          <p:spTgt spid="9">
                                            <p:graphicEl>
                                              <a:chart seriesIdx="-4" categoryIdx="101" bldStep="category"/>
                                            </p:graphicEl>
                                          </p:spTgt>
                                        </p:tgtEl>
                                      </p:cBhvr>
                                    </p:animEffect>
                                  </p:childTnLst>
                                </p:cTn>
                              </p:par>
                            </p:childTnLst>
                          </p:cTn>
                        </p:par>
                        <p:par>
                          <p:cTn id="442" fill="hold">
                            <p:stCondLst>
                              <p:cond delay="5600"/>
                            </p:stCondLst>
                            <p:childTnLst>
                              <p:par>
                                <p:cTn id="443" presetID="10" presetClass="entr" presetSubtype="0" fill="hold" grpId="0" nodeType="afterEffect">
                                  <p:stCondLst>
                                    <p:cond delay="0"/>
                                  </p:stCondLst>
                                  <p:childTnLst>
                                    <p:set>
                                      <p:cBhvr>
                                        <p:cTn id="444" dur="1" fill="hold">
                                          <p:stCondLst>
                                            <p:cond delay="0"/>
                                          </p:stCondLst>
                                        </p:cTn>
                                        <p:tgtEl>
                                          <p:spTgt spid="9">
                                            <p:graphicEl>
                                              <a:chart seriesIdx="-4" categoryIdx="102" bldStep="category"/>
                                            </p:graphicEl>
                                          </p:spTgt>
                                        </p:tgtEl>
                                        <p:attrNameLst>
                                          <p:attrName>style.visibility</p:attrName>
                                        </p:attrNameLst>
                                      </p:cBhvr>
                                      <p:to>
                                        <p:strVal val="visible"/>
                                      </p:to>
                                    </p:set>
                                    <p:animEffect transition="in" filter="fade">
                                      <p:cBhvr>
                                        <p:cTn id="445" dur="50"/>
                                        <p:tgtEl>
                                          <p:spTgt spid="9">
                                            <p:graphicEl>
                                              <a:chart seriesIdx="-4" categoryIdx="102" bldStep="category"/>
                                            </p:graphicEl>
                                          </p:spTgt>
                                        </p:tgtEl>
                                      </p:cBhvr>
                                    </p:animEffect>
                                  </p:childTnLst>
                                </p:cTn>
                              </p:par>
                            </p:childTnLst>
                          </p:cTn>
                        </p:par>
                        <p:par>
                          <p:cTn id="446" fill="hold">
                            <p:stCondLst>
                              <p:cond delay="5650"/>
                            </p:stCondLst>
                            <p:childTnLst>
                              <p:par>
                                <p:cTn id="447" presetID="10" presetClass="entr" presetSubtype="0" fill="hold" grpId="0" nodeType="afterEffect">
                                  <p:stCondLst>
                                    <p:cond delay="0"/>
                                  </p:stCondLst>
                                  <p:childTnLst>
                                    <p:set>
                                      <p:cBhvr>
                                        <p:cTn id="448" dur="1" fill="hold">
                                          <p:stCondLst>
                                            <p:cond delay="0"/>
                                          </p:stCondLst>
                                        </p:cTn>
                                        <p:tgtEl>
                                          <p:spTgt spid="9">
                                            <p:graphicEl>
                                              <a:chart seriesIdx="-4" categoryIdx="103" bldStep="category"/>
                                            </p:graphicEl>
                                          </p:spTgt>
                                        </p:tgtEl>
                                        <p:attrNameLst>
                                          <p:attrName>style.visibility</p:attrName>
                                        </p:attrNameLst>
                                      </p:cBhvr>
                                      <p:to>
                                        <p:strVal val="visible"/>
                                      </p:to>
                                    </p:set>
                                    <p:animEffect transition="in" filter="fade">
                                      <p:cBhvr>
                                        <p:cTn id="449" dur="50"/>
                                        <p:tgtEl>
                                          <p:spTgt spid="9">
                                            <p:graphicEl>
                                              <a:chart seriesIdx="-4" categoryIdx="103" bldStep="category"/>
                                            </p:graphicEl>
                                          </p:spTgt>
                                        </p:tgtEl>
                                      </p:cBhvr>
                                    </p:animEffect>
                                  </p:childTnLst>
                                </p:cTn>
                              </p:par>
                            </p:childTnLst>
                          </p:cTn>
                        </p:par>
                        <p:par>
                          <p:cTn id="450" fill="hold">
                            <p:stCondLst>
                              <p:cond delay="5700"/>
                            </p:stCondLst>
                            <p:childTnLst>
                              <p:par>
                                <p:cTn id="451" presetID="10" presetClass="entr" presetSubtype="0" fill="hold" grpId="0" nodeType="afterEffect">
                                  <p:stCondLst>
                                    <p:cond delay="0"/>
                                  </p:stCondLst>
                                  <p:childTnLst>
                                    <p:set>
                                      <p:cBhvr>
                                        <p:cTn id="452" dur="1" fill="hold">
                                          <p:stCondLst>
                                            <p:cond delay="0"/>
                                          </p:stCondLst>
                                        </p:cTn>
                                        <p:tgtEl>
                                          <p:spTgt spid="9">
                                            <p:graphicEl>
                                              <a:chart seriesIdx="-4" categoryIdx="104" bldStep="category"/>
                                            </p:graphicEl>
                                          </p:spTgt>
                                        </p:tgtEl>
                                        <p:attrNameLst>
                                          <p:attrName>style.visibility</p:attrName>
                                        </p:attrNameLst>
                                      </p:cBhvr>
                                      <p:to>
                                        <p:strVal val="visible"/>
                                      </p:to>
                                    </p:set>
                                    <p:animEffect transition="in" filter="fade">
                                      <p:cBhvr>
                                        <p:cTn id="453" dur="50"/>
                                        <p:tgtEl>
                                          <p:spTgt spid="9">
                                            <p:graphicEl>
                                              <a:chart seriesIdx="-4" categoryIdx="104" bldStep="category"/>
                                            </p:graphicEl>
                                          </p:spTgt>
                                        </p:tgtEl>
                                      </p:cBhvr>
                                    </p:animEffect>
                                  </p:childTnLst>
                                </p:cTn>
                              </p:par>
                            </p:childTnLst>
                          </p:cTn>
                        </p:par>
                        <p:par>
                          <p:cTn id="454" fill="hold">
                            <p:stCondLst>
                              <p:cond delay="5750"/>
                            </p:stCondLst>
                            <p:childTnLst>
                              <p:par>
                                <p:cTn id="455" presetID="10" presetClass="entr" presetSubtype="0" fill="hold" grpId="0" nodeType="afterEffect">
                                  <p:stCondLst>
                                    <p:cond delay="0"/>
                                  </p:stCondLst>
                                  <p:childTnLst>
                                    <p:set>
                                      <p:cBhvr>
                                        <p:cTn id="456" dur="1" fill="hold">
                                          <p:stCondLst>
                                            <p:cond delay="0"/>
                                          </p:stCondLst>
                                        </p:cTn>
                                        <p:tgtEl>
                                          <p:spTgt spid="9">
                                            <p:graphicEl>
                                              <a:chart seriesIdx="-4" categoryIdx="105" bldStep="category"/>
                                            </p:graphicEl>
                                          </p:spTgt>
                                        </p:tgtEl>
                                        <p:attrNameLst>
                                          <p:attrName>style.visibility</p:attrName>
                                        </p:attrNameLst>
                                      </p:cBhvr>
                                      <p:to>
                                        <p:strVal val="visible"/>
                                      </p:to>
                                    </p:set>
                                    <p:animEffect transition="in" filter="fade">
                                      <p:cBhvr>
                                        <p:cTn id="457" dur="50"/>
                                        <p:tgtEl>
                                          <p:spTgt spid="9">
                                            <p:graphicEl>
                                              <a:chart seriesIdx="-4" categoryIdx="105" bldStep="category"/>
                                            </p:graphicEl>
                                          </p:spTgt>
                                        </p:tgtEl>
                                      </p:cBhvr>
                                    </p:animEffect>
                                  </p:childTnLst>
                                </p:cTn>
                              </p:par>
                            </p:childTnLst>
                          </p:cTn>
                        </p:par>
                        <p:par>
                          <p:cTn id="458" fill="hold">
                            <p:stCondLst>
                              <p:cond delay="5800"/>
                            </p:stCondLst>
                            <p:childTnLst>
                              <p:par>
                                <p:cTn id="459" presetID="10" presetClass="entr" presetSubtype="0" fill="hold" grpId="0" nodeType="afterEffect">
                                  <p:stCondLst>
                                    <p:cond delay="0"/>
                                  </p:stCondLst>
                                  <p:childTnLst>
                                    <p:set>
                                      <p:cBhvr>
                                        <p:cTn id="460" dur="1" fill="hold">
                                          <p:stCondLst>
                                            <p:cond delay="0"/>
                                          </p:stCondLst>
                                        </p:cTn>
                                        <p:tgtEl>
                                          <p:spTgt spid="9">
                                            <p:graphicEl>
                                              <a:chart seriesIdx="-4" categoryIdx="106" bldStep="category"/>
                                            </p:graphicEl>
                                          </p:spTgt>
                                        </p:tgtEl>
                                        <p:attrNameLst>
                                          <p:attrName>style.visibility</p:attrName>
                                        </p:attrNameLst>
                                      </p:cBhvr>
                                      <p:to>
                                        <p:strVal val="visible"/>
                                      </p:to>
                                    </p:set>
                                    <p:animEffect transition="in" filter="fade">
                                      <p:cBhvr>
                                        <p:cTn id="461" dur="50"/>
                                        <p:tgtEl>
                                          <p:spTgt spid="9">
                                            <p:graphicEl>
                                              <a:chart seriesIdx="-4" categoryIdx="106" bldStep="category"/>
                                            </p:graphicEl>
                                          </p:spTgt>
                                        </p:tgtEl>
                                      </p:cBhvr>
                                    </p:animEffect>
                                  </p:childTnLst>
                                </p:cTn>
                              </p:par>
                            </p:childTnLst>
                          </p:cTn>
                        </p:par>
                        <p:par>
                          <p:cTn id="462" fill="hold">
                            <p:stCondLst>
                              <p:cond delay="5850"/>
                            </p:stCondLst>
                            <p:childTnLst>
                              <p:par>
                                <p:cTn id="463" presetID="10" presetClass="entr" presetSubtype="0" fill="hold" grpId="0" nodeType="afterEffect">
                                  <p:stCondLst>
                                    <p:cond delay="0"/>
                                  </p:stCondLst>
                                  <p:childTnLst>
                                    <p:set>
                                      <p:cBhvr>
                                        <p:cTn id="464" dur="1" fill="hold">
                                          <p:stCondLst>
                                            <p:cond delay="0"/>
                                          </p:stCondLst>
                                        </p:cTn>
                                        <p:tgtEl>
                                          <p:spTgt spid="9">
                                            <p:graphicEl>
                                              <a:chart seriesIdx="-4" categoryIdx="107" bldStep="category"/>
                                            </p:graphicEl>
                                          </p:spTgt>
                                        </p:tgtEl>
                                        <p:attrNameLst>
                                          <p:attrName>style.visibility</p:attrName>
                                        </p:attrNameLst>
                                      </p:cBhvr>
                                      <p:to>
                                        <p:strVal val="visible"/>
                                      </p:to>
                                    </p:set>
                                    <p:animEffect transition="in" filter="fade">
                                      <p:cBhvr>
                                        <p:cTn id="465" dur="50"/>
                                        <p:tgtEl>
                                          <p:spTgt spid="9">
                                            <p:graphicEl>
                                              <a:chart seriesIdx="-4" categoryIdx="107" bldStep="category"/>
                                            </p:graphicEl>
                                          </p:spTgt>
                                        </p:tgtEl>
                                      </p:cBhvr>
                                    </p:animEffect>
                                  </p:childTnLst>
                                </p:cTn>
                              </p:par>
                            </p:childTnLst>
                          </p:cTn>
                        </p:par>
                        <p:par>
                          <p:cTn id="466" fill="hold">
                            <p:stCondLst>
                              <p:cond delay="5900"/>
                            </p:stCondLst>
                            <p:childTnLst>
                              <p:par>
                                <p:cTn id="467" presetID="10" presetClass="entr" presetSubtype="0" fill="hold" grpId="0" nodeType="afterEffect">
                                  <p:stCondLst>
                                    <p:cond delay="0"/>
                                  </p:stCondLst>
                                  <p:childTnLst>
                                    <p:set>
                                      <p:cBhvr>
                                        <p:cTn id="468" dur="1" fill="hold">
                                          <p:stCondLst>
                                            <p:cond delay="0"/>
                                          </p:stCondLst>
                                        </p:cTn>
                                        <p:tgtEl>
                                          <p:spTgt spid="9">
                                            <p:graphicEl>
                                              <a:chart seriesIdx="-4" categoryIdx="108" bldStep="category"/>
                                            </p:graphicEl>
                                          </p:spTgt>
                                        </p:tgtEl>
                                        <p:attrNameLst>
                                          <p:attrName>style.visibility</p:attrName>
                                        </p:attrNameLst>
                                      </p:cBhvr>
                                      <p:to>
                                        <p:strVal val="visible"/>
                                      </p:to>
                                    </p:set>
                                    <p:animEffect transition="in" filter="fade">
                                      <p:cBhvr>
                                        <p:cTn id="469" dur="50"/>
                                        <p:tgtEl>
                                          <p:spTgt spid="9">
                                            <p:graphicEl>
                                              <a:chart seriesIdx="-4" categoryIdx="108" bldStep="category"/>
                                            </p:graphicEl>
                                          </p:spTgt>
                                        </p:tgtEl>
                                      </p:cBhvr>
                                    </p:animEffect>
                                  </p:childTnLst>
                                </p:cTn>
                              </p:par>
                            </p:childTnLst>
                          </p:cTn>
                        </p:par>
                        <p:par>
                          <p:cTn id="470" fill="hold">
                            <p:stCondLst>
                              <p:cond delay="5950"/>
                            </p:stCondLst>
                            <p:childTnLst>
                              <p:par>
                                <p:cTn id="471" presetID="10" presetClass="entr" presetSubtype="0" fill="hold" grpId="0" nodeType="afterEffect">
                                  <p:stCondLst>
                                    <p:cond delay="0"/>
                                  </p:stCondLst>
                                  <p:childTnLst>
                                    <p:set>
                                      <p:cBhvr>
                                        <p:cTn id="472" dur="1" fill="hold">
                                          <p:stCondLst>
                                            <p:cond delay="0"/>
                                          </p:stCondLst>
                                        </p:cTn>
                                        <p:tgtEl>
                                          <p:spTgt spid="9">
                                            <p:graphicEl>
                                              <a:chart seriesIdx="-4" categoryIdx="109" bldStep="category"/>
                                            </p:graphicEl>
                                          </p:spTgt>
                                        </p:tgtEl>
                                        <p:attrNameLst>
                                          <p:attrName>style.visibility</p:attrName>
                                        </p:attrNameLst>
                                      </p:cBhvr>
                                      <p:to>
                                        <p:strVal val="visible"/>
                                      </p:to>
                                    </p:set>
                                    <p:animEffect transition="in" filter="fade">
                                      <p:cBhvr>
                                        <p:cTn id="473" dur="50"/>
                                        <p:tgtEl>
                                          <p:spTgt spid="9">
                                            <p:graphicEl>
                                              <a:chart seriesIdx="-4" categoryIdx="109" bldStep="category"/>
                                            </p:graphicEl>
                                          </p:spTgt>
                                        </p:tgtEl>
                                      </p:cBhvr>
                                    </p:animEffect>
                                  </p:childTnLst>
                                </p:cTn>
                              </p:par>
                            </p:childTnLst>
                          </p:cTn>
                        </p:par>
                        <p:par>
                          <p:cTn id="474" fill="hold">
                            <p:stCondLst>
                              <p:cond delay="6000"/>
                            </p:stCondLst>
                            <p:childTnLst>
                              <p:par>
                                <p:cTn id="475" presetID="10" presetClass="entr" presetSubtype="0" fill="hold" grpId="0" nodeType="afterEffect">
                                  <p:stCondLst>
                                    <p:cond delay="0"/>
                                  </p:stCondLst>
                                  <p:childTnLst>
                                    <p:set>
                                      <p:cBhvr>
                                        <p:cTn id="476" dur="1" fill="hold">
                                          <p:stCondLst>
                                            <p:cond delay="0"/>
                                          </p:stCondLst>
                                        </p:cTn>
                                        <p:tgtEl>
                                          <p:spTgt spid="9">
                                            <p:graphicEl>
                                              <a:chart seriesIdx="-4" categoryIdx="110" bldStep="category"/>
                                            </p:graphicEl>
                                          </p:spTgt>
                                        </p:tgtEl>
                                        <p:attrNameLst>
                                          <p:attrName>style.visibility</p:attrName>
                                        </p:attrNameLst>
                                      </p:cBhvr>
                                      <p:to>
                                        <p:strVal val="visible"/>
                                      </p:to>
                                    </p:set>
                                    <p:animEffect transition="in" filter="fade">
                                      <p:cBhvr>
                                        <p:cTn id="477" dur="50"/>
                                        <p:tgtEl>
                                          <p:spTgt spid="9">
                                            <p:graphicEl>
                                              <a:chart seriesIdx="-4" categoryIdx="110" bldStep="category"/>
                                            </p:graphicEl>
                                          </p:spTgt>
                                        </p:tgtEl>
                                      </p:cBhvr>
                                    </p:animEffect>
                                  </p:childTnLst>
                                </p:cTn>
                              </p:par>
                            </p:childTnLst>
                          </p:cTn>
                        </p:par>
                        <p:par>
                          <p:cTn id="478" fill="hold">
                            <p:stCondLst>
                              <p:cond delay="6050"/>
                            </p:stCondLst>
                            <p:childTnLst>
                              <p:par>
                                <p:cTn id="479" presetID="10" presetClass="entr" presetSubtype="0" fill="hold" grpId="0" nodeType="afterEffect">
                                  <p:stCondLst>
                                    <p:cond delay="0"/>
                                  </p:stCondLst>
                                  <p:childTnLst>
                                    <p:set>
                                      <p:cBhvr>
                                        <p:cTn id="480" dur="1" fill="hold">
                                          <p:stCondLst>
                                            <p:cond delay="0"/>
                                          </p:stCondLst>
                                        </p:cTn>
                                        <p:tgtEl>
                                          <p:spTgt spid="9">
                                            <p:graphicEl>
                                              <a:chart seriesIdx="-4" categoryIdx="111" bldStep="category"/>
                                            </p:graphicEl>
                                          </p:spTgt>
                                        </p:tgtEl>
                                        <p:attrNameLst>
                                          <p:attrName>style.visibility</p:attrName>
                                        </p:attrNameLst>
                                      </p:cBhvr>
                                      <p:to>
                                        <p:strVal val="visible"/>
                                      </p:to>
                                    </p:set>
                                    <p:animEffect transition="in" filter="fade">
                                      <p:cBhvr>
                                        <p:cTn id="481" dur="50"/>
                                        <p:tgtEl>
                                          <p:spTgt spid="9">
                                            <p:graphicEl>
                                              <a:chart seriesIdx="-4" categoryIdx="111" bldStep="category"/>
                                            </p:graphicEl>
                                          </p:spTgt>
                                        </p:tgtEl>
                                      </p:cBhvr>
                                    </p:animEffect>
                                  </p:childTnLst>
                                </p:cTn>
                              </p:par>
                            </p:childTnLst>
                          </p:cTn>
                        </p:par>
                        <p:par>
                          <p:cTn id="482" fill="hold">
                            <p:stCondLst>
                              <p:cond delay="6100"/>
                            </p:stCondLst>
                            <p:childTnLst>
                              <p:par>
                                <p:cTn id="483" presetID="10" presetClass="entr" presetSubtype="0" fill="hold" grpId="0" nodeType="afterEffect">
                                  <p:stCondLst>
                                    <p:cond delay="0"/>
                                  </p:stCondLst>
                                  <p:childTnLst>
                                    <p:set>
                                      <p:cBhvr>
                                        <p:cTn id="484" dur="1" fill="hold">
                                          <p:stCondLst>
                                            <p:cond delay="0"/>
                                          </p:stCondLst>
                                        </p:cTn>
                                        <p:tgtEl>
                                          <p:spTgt spid="9">
                                            <p:graphicEl>
                                              <a:chart seriesIdx="-4" categoryIdx="112" bldStep="category"/>
                                            </p:graphicEl>
                                          </p:spTgt>
                                        </p:tgtEl>
                                        <p:attrNameLst>
                                          <p:attrName>style.visibility</p:attrName>
                                        </p:attrNameLst>
                                      </p:cBhvr>
                                      <p:to>
                                        <p:strVal val="visible"/>
                                      </p:to>
                                    </p:set>
                                    <p:animEffect transition="in" filter="fade">
                                      <p:cBhvr>
                                        <p:cTn id="485" dur="50"/>
                                        <p:tgtEl>
                                          <p:spTgt spid="9">
                                            <p:graphicEl>
                                              <a:chart seriesIdx="-4" categoryIdx="112" bldStep="category"/>
                                            </p:graphicEl>
                                          </p:spTgt>
                                        </p:tgtEl>
                                      </p:cBhvr>
                                    </p:animEffect>
                                  </p:childTnLst>
                                </p:cTn>
                              </p:par>
                            </p:childTnLst>
                          </p:cTn>
                        </p:par>
                        <p:par>
                          <p:cTn id="486" fill="hold">
                            <p:stCondLst>
                              <p:cond delay="6150"/>
                            </p:stCondLst>
                            <p:childTnLst>
                              <p:par>
                                <p:cTn id="487" presetID="10" presetClass="entr" presetSubtype="0" fill="hold" grpId="0" nodeType="afterEffect">
                                  <p:stCondLst>
                                    <p:cond delay="0"/>
                                  </p:stCondLst>
                                  <p:childTnLst>
                                    <p:set>
                                      <p:cBhvr>
                                        <p:cTn id="488" dur="1" fill="hold">
                                          <p:stCondLst>
                                            <p:cond delay="0"/>
                                          </p:stCondLst>
                                        </p:cTn>
                                        <p:tgtEl>
                                          <p:spTgt spid="9">
                                            <p:graphicEl>
                                              <a:chart seriesIdx="-4" categoryIdx="113" bldStep="category"/>
                                            </p:graphicEl>
                                          </p:spTgt>
                                        </p:tgtEl>
                                        <p:attrNameLst>
                                          <p:attrName>style.visibility</p:attrName>
                                        </p:attrNameLst>
                                      </p:cBhvr>
                                      <p:to>
                                        <p:strVal val="visible"/>
                                      </p:to>
                                    </p:set>
                                    <p:animEffect transition="in" filter="fade">
                                      <p:cBhvr>
                                        <p:cTn id="489" dur="50"/>
                                        <p:tgtEl>
                                          <p:spTgt spid="9">
                                            <p:graphicEl>
                                              <a:chart seriesIdx="-4" categoryIdx="113" bldStep="category"/>
                                            </p:graphicEl>
                                          </p:spTgt>
                                        </p:tgtEl>
                                      </p:cBhvr>
                                    </p:animEffect>
                                  </p:childTnLst>
                                </p:cTn>
                              </p:par>
                            </p:childTnLst>
                          </p:cTn>
                        </p:par>
                        <p:par>
                          <p:cTn id="490" fill="hold">
                            <p:stCondLst>
                              <p:cond delay="6200"/>
                            </p:stCondLst>
                            <p:childTnLst>
                              <p:par>
                                <p:cTn id="491" presetID="10" presetClass="entr" presetSubtype="0" fill="hold" grpId="0" nodeType="afterEffect">
                                  <p:stCondLst>
                                    <p:cond delay="0"/>
                                  </p:stCondLst>
                                  <p:childTnLst>
                                    <p:set>
                                      <p:cBhvr>
                                        <p:cTn id="492" dur="1" fill="hold">
                                          <p:stCondLst>
                                            <p:cond delay="0"/>
                                          </p:stCondLst>
                                        </p:cTn>
                                        <p:tgtEl>
                                          <p:spTgt spid="9">
                                            <p:graphicEl>
                                              <a:chart seriesIdx="-4" categoryIdx="114" bldStep="category"/>
                                            </p:graphicEl>
                                          </p:spTgt>
                                        </p:tgtEl>
                                        <p:attrNameLst>
                                          <p:attrName>style.visibility</p:attrName>
                                        </p:attrNameLst>
                                      </p:cBhvr>
                                      <p:to>
                                        <p:strVal val="visible"/>
                                      </p:to>
                                    </p:set>
                                    <p:animEffect transition="in" filter="fade">
                                      <p:cBhvr>
                                        <p:cTn id="493" dur="50"/>
                                        <p:tgtEl>
                                          <p:spTgt spid="9">
                                            <p:graphicEl>
                                              <a:chart seriesIdx="-4" categoryIdx="114" bldStep="category"/>
                                            </p:graphicEl>
                                          </p:spTgt>
                                        </p:tgtEl>
                                      </p:cBhvr>
                                    </p:animEffect>
                                  </p:childTnLst>
                                </p:cTn>
                              </p:par>
                            </p:childTnLst>
                          </p:cTn>
                        </p:par>
                        <p:par>
                          <p:cTn id="494" fill="hold">
                            <p:stCondLst>
                              <p:cond delay="6250"/>
                            </p:stCondLst>
                            <p:childTnLst>
                              <p:par>
                                <p:cTn id="495" presetID="10" presetClass="entr" presetSubtype="0" fill="hold" grpId="0" nodeType="afterEffect">
                                  <p:stCondLst>
                                    <p:cond delay="0"/>
                                  </p:stCondLst>
                                  <p:childTnLst>
                                    <p:set>
                                      <p:cBhvr>
                                        <p:cTn id="496" dur="1" fill="hold">
                                          <p:stCondLst>
                                            <p:cond delay="0"/>
                                          </p:stCondLst>
                                        </p:cTn>
                                        <p:tgtEl>
                                          <p:spTgt spid="9">
                                            <p:graphicEl>
                                              <a:chart seriesIdx="-4" categoryIdx="115" bldStep="category"/>
                                            </p:graphicEl>
                                          </p:spTgt>
                                        </p:tgtEl>
                                        <p:attrNameLst>
                                          <p:attrName>style.visibility</p:attrName>
                                        </p:attrNameLst>
                                      </p:cBhvr>
                                      <p:to>
                                        <p:strVal val="visible"/>
                                      </p:to>
                                    </p:set>
                                    <p:animEffect transition="in" filter="fade">
                                      <p:cBhvr>
                                        <p:cTn id="497" dur="50"/>
                                        <p:tgtEl>
                                          <p:spTgt spid="9">
                                            <p:graphicEl>
                                              <a:chart seriesIdx="-4" categoryIdx="115" bldStep="category"/>
                                            </p:graphicEl>
                                          </p:spTgt>
                                        </p:tgtEl>
                                      </p:cBhvr>
                                    </p:animEffect>
                                  </p:childTnLst>
                                </p:cTn>
                              </p:par>
                            </p:childTnLst>
                          </p:cTn>
                        </p:par>
                        <p:par>
                          <p:cTn id="498" fill="hold">
                            <p:stCondLst>
                              <p:cond delay="6300"/>
                            </p:stCondLst>
                            <p:childTnLst>
                              <p:par>
                                <p:cTn id="499" presetID="10" presetClass="entr" presetSubtype="0" fill="hold" grpId="0" nodeType="afterEffect">
                                  <p:stCondLst>
                                    <p:cond delay="0"/>
                                  </p:stCondLst>
                                  <p:childTnLst>
                                    <p:set>
                                      <p:cBhvr>
                                        <p:cTn id="500" dur="1" fill="hold">
                                          <p:stCondLst>
                                            <p:cond delay="0"/>
                                          </p:stCondLst>
                                        </p:cTn>
                                        <p:tgtEl>
                                          <p:spTgt spid="9">
                                            <p:graphicEl>
                                              <a:chart seriesIdx="-4" categoryIdx="116" bldStep="category"/>
                                            </p:graphicEl>
                                          </p:spTgt>
                                        </p:tgtEl>
                                        <p:attrNameLst>
                                          <p:attrName>style.visibility</p:attrName>
                                        </p:attrNameLst>
                                      </p:cBhvr>
                                      <p:to>
                                        <p:strVal val="visible"/>
                                      </p:to>
                                    </p:set>
                                    <p:animEffect transition="in" filter="fade">
                                      <p:cBhvr>
                                        <p:cTn id="501" dur="50"/>
                                        <p:tgtEl>
                                          <p:spTgt spid="9">
                                            <p:graphicEl>
                                              <a:chart seriesIdx="-4" categoryIdx="116" bldStep="category"/>
                                            </p:graphicEl>
                                          </p:spTgt>
                                        </p:tgtEl>
                                      </p:cBhvr>
                                    </p:animEffect>
                                  </p:childTnLst>
                                </p:cTn>
                              </p:par>
                            </p:childTnLst>
                          </p:cTn>
                        </p:par>
                        <p:par>
                          <p:cTn id="502" fill="hold">
                            <p:stCondLst>
                              <p:cond delay="6350"/>
                            </p:stCondLst>
                            <p:childTnLst>
                              <p:par>
                                <p:cTn id="503" presetID="10" presetClass="entr" presetSubtype="0" fill="hold" grpId="0" nodeType="afterEffect">
                                  <p:stCondLst>
                                    <p:cond delay="0"/>
                                  </p:stCondLst>
                                  <p:childTnLst>
                                    <p:set>
                                      <p:cBhvr>
                                        <p:cTn id="504" dur="1" fill="hold">
                                          <p:stCondLst>
                                            <p:cond delay="0"/>
                                          </p:stCondLst>
                                        </p:cTn>
                                        <p:tgtEl>
                                          <p:spTgt spid="9">
                                            <p:graphicEl>
                                              <a:chart seriesIdx="-4" categoryIdx="117" bldStep="category"/>
                                            </p:graphicEl>
                                          </p:spTgt>
                                        </p:tgtEl>
                                        <p:attrNameLst>
                                          <p:attrName>style.visibility</p:attrName>
                                        </p:attrNameLst>
                                      </p:cBhvr>
                                      <p:to>
                                        <p:strVal val="visible"/>
                                      </p:to>
                                    </p:set>
                                    <p:animEffect transition="in" filter="fade">
                                      <p:cBhvr>
                                        <p:cTn id="505" dur="50"/>
                                        <p:tgtEl>
                                          <p:spTgt spid="9">
                                            <p:graphicEl>
                                              <a:chart seriesIdx="-4" categoryIdx="117" bldStep="category"/>
                                            </p:graphicEl>
                                          </p:spTgt>
                                        </p:tgtEl>
                                      </p:cBhvr>
                                    </p:animEffect>
                                  </p:childTnLst>
                                </p:cTn>
                              </p:par>
                            </p:childTnLst>
                          </p:cTn>
                        </p:par>
                        <p:par>
                          <p:cTn id="506" fill="hold">
                            <p:stCondLst>
                              <p:cond delay="6400"/>
                            </p:stCondLst>
                            <p:childTnLst>
                              <p:par>
                                <p:cTn id="507" presetID="10" presetClass="entr" presetSubtype="0" fill="hold" grpId="0" nodeType="afterEffect">
                                  <p:stCondLst>
                                    <p:cond delay="0"/>
                                  </p:stCondLst>
                                  <p:childTnLst>
                                    <p:set>
                                      <p:cBhvr>
                                        <p:cTn id="508" dur="1" fill="hold">
                                          <p:stCondLst>
                                            <p:cond delay="0"/>
                                          </p:stCondLst>
                                        </p:cTn>
                                        <p:tgtEl>
                                          <p:spTgt spid="9">
                                            <p:graphicEl>
                                              <a:chart seriesIdx="-4" categoryIdx="118" bldStep="category"/>
                                            </p:graphicEl>
                                          </p:spTgt>
                                        </p:tgtEl>
                                        <p:attrNameLst>
                                          <p:attrName>style.visibility</p:attrName>
                                        </p:attrNameLst>
                                      </p:cBhvr>
                                      <p:to>
                                        <p:strVal val="visible"/>
                                      </p:to>
                                    </p:set>
                                    <p:animEffect transition="in" filter="fade">
                                      <p:cBhvr>
                                        <p:cTn id="509" dur="50"/>
                                        <p:tgtEl>
                                          <p:spTgt spid="9">
                                            <p:graphicEl>
                                              <a:chart seriesIdx="-4" categoryIdx="118" bldStep="category"/>
                                            </p:graphicEl>
                                          </p:spTgt>
                                        </p:tgtEl>
                                      </p:cBhvr>
                                    </p:animEffect>
                                  </p:childTnLst>
                                </p:cTn>
                              </p:par>
                            </p:childTnLst>
                          </p:cTn>
                        </p:par>
                        <p:par>
                          <p:cTn id="510" fill="hold">
                            <p:stCondLst>
                              <p:cond delay="6450"/>
                            </p:stCondLst>
                            <p:childTnLst>
                              <p:par>
                                <p:cTn id="511" presetID="10" presetClass="entr" presetSubtype="0" fill="hold" grpId="0" nodeType="afterEffect">
                                  <p:stCondLst>
                                    <p:cond delay="0"/>
                                  </p:stCondLst>
                                  <p:childTnLst>
                                    <p:set>
                                      <p:cBhvr>
                                        <p:cTn id="512" dur="1" fill="hold">
                                          <p:stCondLst>
                                            <p:cond delay="0"/>
                                          </p:stCondLst>
                                        </p:cTn>
                                        <p:tgtEl>
                                          <p:spTgt spid="9">
                                            <p:graphicEl>
                                              <a:chart seriesIdx="-4" categoryIdx="119" bldStep="category"/>
                                            </p:graphicEl>
                                          </p:spTgt>
                                        </p:tgtEl>
                                        <p:attrNameLst>
                                          <p:attrName>style.visibility</p:attrName>
                                        </p:attrNameLst>
                                      </p:cBhvr>
                                      <p:to>
                                        <p:strVal val="visible"/>
                                      </p:to>
                                    </p:set>
                                    <p:animEffect transition="in" filter="fade">
                                      <p:cBhvr>
                                        <p:cTn id="513" dur="50"/>
                                        <p:tgtEl>
                                          <p:spTgt spid="9">
                                            <p:graphicEl>
                                              <a:chart seriesIdx="-4" categoryIdx="119" bldStep="category"/>
                                            </p:graphicEl>
                                          </p:spTgt>
                                        </p:tgtEl>
                                      </p:cBhvr>
                                    </p:animEffect>
                                  </p:childTnLst>
                                </p:cTn>
                              </p:par>
                            </p:childTnLst>
                          </p:cTn>
                        </p:par>
                        <p:par>
                          <p:cTn id="514" fill="hold">
                            <p:stCondLst>
                              <p:cond delay="6500"/>
                            </p:stCondLst>
                            <p:childTnLst>
                              <p:par>
                                <p:cTn id="515" presetID="10" presetClass="entr" presetSubtype="0" fill="hold" grpId="0" nodeType="afterEffect">
                                  <p:stCondLst>
                                    <p:cond delay="0"/>
                                  </p:stCondLst>
                                  <p:childTnLst>
                                    <p:set>
                                      <p:cBhvr>
                                        <p:cTn id="516" dur="1" fill="hold">
                                          <p:stCondLst>
                                            <p:cond delay="0"/>
                                          </p:stCondLst>
                                        </p:cTn>
                                        <p:tgtEl>
                                          <p:spTgt spid="9">
                                            <p:graphicEl>
                                              <a:chart seriesIdx="-4" categoryIdx="120" bldStep="category"/>
                                            </p:graphicEl>
                                          </p:spTgt>
                                        </p:tgtEl>
                                        <p:attrNameLst>
                                          <p:attrName>style.visibility</p:attrName>
                                        </p:attrNameLst>
                                      </p:cBhvr>
                                      <p:to>
                                        <p:strVal val="visible"/>
                                      </p:to>
                                    </p:set>
                                    <p:animEffect transition="in" filter="fade">
                                      <p:cBhvr>
                                        <p:cTn id="517" dur="50"/>
                                        <p:tgtEl>
                                          <p:spTgt spid="9">
                                            <p:graphicEl>
                                              <a:chart seriesIdx="-4" categoryIdx="120" bldStep="category"/>
                                            </p:graphicEl>
                                          </p:spTgt>
                                        </p:tgtEl>
                                      </p:cBhvr>
                                    </p:animEffect>
                                  </p:childTnLst>
                                </p:cTn>
                              </p:par>
                            </p:childTnLst>
                          </p:cTn>
                        </p:par>
                        <p:par>
                          <p:cTn id="518" fill="hold">
                            <p:stCondLst>
                              <p:cond delay="6550"/>
                            </p:stCondLst>
                            <p:childTnLst>
                              <p:par>
                                <p:cTn id="519" presetID="10" presetClass="entr" presetSubtype="0" fill="hold" grpId="0" nodeType="afterEffect">
                                  <p:stCondLst>
                                    <p:cond delay="0"/>
                                  </p:stCondLst>
                                  <p:childTnLst>
                                    <p:set>
                                      <p:cBhvr>
                                        <p:cTn id="520" dur="1" fill="hold">
                                          <p:stCondLst>
                                            <p:cond delay="0"/>
                                          </p:stCondLst>
                                        </p:cTn>
                                        <p:tgtEl>
                                          <p:spTgt spid="9">
                                            <p:graphicEl>
                                              <a:chart seriesIdx="-4" categoryIdx="121" bldStep="category"/>
                                            </p:graphicEl>
                                          </p:spTgt>
                                        </p:tgtEl>
                                        <p:attrNameLst>
                                          <p:attrName>style.visibility</p:attrName>
                                        </p:attrNameLst>
                                      </p:cBhvr>
                                      <p:to>
                                        <p:strVal val="visible"/>
                                      </p:to>
                                    </p:set>
                                    <p:animEffect transition="in" filter="fade">
                                      <p:cBhvr>
                                        <p:cTn id="521" dur="50"/>
                                        <p:tgtEl>
                                          <p:spTgt spid="9">
                                            <p:graphicEl>
                                              <a:chart seriesIdx="-4" categoryIdx="121" bldStep="category"/>
                                            </p:graphicEl>
                                          </p:spTgt>
                                        </p:tgtEl>
                                      </p:cBhvr>
                                    </p:animEffect>
                                  </p:childTnLst>
                                </p:cTn>
                              </p:par>
                            </p:childTnLst>
                          </p:cTn>
                        </p:par>
                        <p:par>
                          <p:cTn id="522" fill="hold">
                            <p:stCondLst>
                              <p:cond delay="6600"/>
                            </p:stCondLst>
                            <p:childTnLst>
                              <p:par>
                                <p:cTn id="523" presetID="10" presetClass="entr" presetSubtype="0" fill="hold" grpId="0" nodeType="afterEffect">
                                  <p:stCondLst>
                                    <p:cond delay="0"/>
                                  </p:stCondLst>
                                  <p:childTnLst>
                                    <p:set>
                                      <p:cBhvr>
                                        <p:cTn id="524" dur="1" fill="hold">
                                          <p:stCondLst>
                                            <p:cond delay="0"/>
                                          </p:stCondLst>
                                        </p:cTn>
                                        <p:tgtEl>
                                          <p:spTgt spid="9">
                                            <p:graphicEl>
                                              <a:chart seriesIdx="-4" categoryIdx="122" bldStep="category"/>
                                            </p:graphicEl>
                                          </p:spTgt>
                                        </p:tgtEl>
                                        <p:attrNameLst>
                                          <p:attrName>style.visibility</p:attrName>
                                        </p:attrNameLst>
                                      </p:cBhvr>
                                      <p:to>
                                        <p:strVal val="visible"/>
                                      </p:to>
                                    </p:set>
                                    <p:animEffect transition="in" filter="fade">
                                      <p:cBhvr>
                                        <p:cTn id="525" dur="50"/>
                                        <p:tgtEl>
                                          <p:spTgt spid="9">
                                            <p:graphicEl>
                                              <a:chart seriesIdx="-4" categoryIdx="122" bldStep="category"/>
                                            </p:graphicEl>
                                          </p:spTgt>
                                        </p:tgtEl>
                                      </p:cBhvr>
                                    </p:animEffect>
                                  </p:childTnLst>
                                </p:cTn>
                              </p:par>
                            </p:childTnLst>
                          </p:cTn>
                        </p:par>
                        <p:par>
                          <p:cTn id="526" fill="hold">
                            <p:stCondLst>
                              <p:cond delay="6650"/>
                            </p:stCondLst>
                            <p:childTnLst>
                              <p:par>
                                <p:cTn id="527" presetID="10" presetClass="entr" presetSubtype="0" fill="hold" grpId="0" nodeType="afterEffect">
                                  <p:stCondLst>
                                    <p:cond delay="0"/>
                                  </p:stCondLst>
                                  <p:childTnLst>
                                    <p:set>
                                      <p:cBhvr>
                                        <p:cTn id="528" dur="1" fill="hold">
                                          <p:stCondLst>
                                            <p:cond delay="0"/>
                                          </p:stCondLst>
                                        </p:cTn>
                                        <p:tgtEl>
                                          <p:spTgt spid="9">
                                            <p:graphicEl>
                                              <a:chart seriesIdx="-4" categoryIdx="123" bldStep="category"/>
                                            </p:graphicEl>
                                          </p:spTgt>
                                        </p:tgtEl>
                                        <p:attrNameLst>
                                          <p:attrName>style.visibility</p:attrName>
                                        </p:attrNameLst>
                                      </p:cBhvr>
                                      <p:to>
                                        <p:strVal val="visible"/>
                                      </p:to>
                                    </p:set>
                                    <p:animEffect transition="in" filter="fade">
                                      <p:cBhvr>
                                        <p:cTn id="529" dur="50"/>
                                        <p:tgtEl>
                                          <p:spTgt spid="9">
                                            <p:graphicEl>
                                              <a:chart seriesIdx="-4" categoryIdx="123" bldStep="category"/>
                                            </p:graphicEl>
                                          </p:spTgt>
                                        </p:tgtEl>
                                      </p:cBhvr>
                                    </p:animEffect>
                                  </p:childTnLst>
                                </p:cTn>
                              </p:par>
                            </p:childTnLst>
                          </p:cTn>
                        </p:par>
                        <p:par>
                          <p:cTn id="530" fill="hold">
                            <p:stCondLst>
                              <p:cond delay="6700"/>
                            </p:stCondLst>
                            <p:childTnLst>
                              <p:par>
                                <p:cTn id="531" presetID="10" presetClass="entr" presetSubtype="0" fill="hold" grpId="0" nodeType="afterEffect">
                                  <p:stCondLst>
                                    <p:cond delay="0"/>
                                  </p:stCondLst>
                                  <p:childTnLst>
                                    <p:set>
                                      <p:cBhvr>
                                        <p:cTn id="532" dur="1" fill="hold">
                                          <p:stCondLst>
                                            <p:cond delay="0"/>
                                          </p:stCondLst>
                                        </p:cTn>
                                        <p:tgtEl>
                                          <p:spTgt spid="9">
                                            <p:graphicEl>
                                              <a:chart seriesIdx="-4" categoryIdx="124" bldStep="category"/>
                                            </p:graphicEl>
                                          </p:spTgt>
                                        </p:tgtEl>
                                        <p:attrNameLst>
                                          <p:attrName>style.visibility</p:attrName>
                                        </p:attrNameLst>
                                      </p:cBhvr>
                                      <p:to>
                                        <p:strVal val="visible"/>
                                      </p:to>
                                    </p:set>
                                    <p:animEffect transition="in" filter="fade">
                                      <p:cBhvr>
                                        <p:cTn id="533" dur="50"/>
                                        <p:tgtEl>
                                          <p:spTgt spid="9">
                                            <p:graphicEl>
                                              <a:chart seriesIdx="-4" categoryIdx="124" bldStep="category"/>
                                            </p:graphicEl>
                                          </p:spTgt>
                                        </p:tgtEl>
                                      </p:cBhvr>
                                    </p:animEffect>
                                  </p:childTnLst>
                                </p:cTn>
                              </p:par>
                            </p:childTnLst>
                          </p:cTn>
                        </p:par>
                        <p:par>
                          <p:cTn id="534" fill="hold">
                            <p:stCondLst>
                              <p:cond delay="6750"/>
                            </p:stCondLst>
                            <p:childTnLst>
                              <p:par>
                                <p:cTn id="535" presetID="10" presetClass="entr" presetSubtype="0" fill="hold" grpId="0" nodeType="afterEffect">
                                  <p:stCondLst>
                                    <p:cond delay="0"/>
                                  </p:stCondLst>
                                  <p:childTnLst>
                                    <p:set>
                                      <p:cBhvr>
                                        <p:cTn id="536" dur="1" fill="hold">
                                          <p:stCondLst>
                                            <p:cond delay="0"/>
                                          </p:stCondLst>
                                        </p:cTn>
                                        <p:tgtEl>
                                          <p:spTgt spid="9">
                                            <p:graphicEl>
                                              <a:chart seriesIdx="-4" categoryIdx="125" bldStep="category"/>
                                            </p:graphicEl>
                                          </p:spTgt>
                                        </p:tgtEl>
                                        <p:attrNameLst>
                                          <p:attrName>style.visibility</p:attrName>
                                        </p:attrNameLst>
                                      </p:cBhvr>
                                      <p:to>
                                        <p:strVal val="visible"/>
                                      </p:to>
                                    </p:set>
                                    <p:animEffect transition="in" filter="fade">
                                      <p:cBhvr>
                                        <p:cTn id="537" dur="50"/>
                                        <p:tgtEl>
                                          <p:spTgt spid="9">
                                            <p:graphicEl>
                                              <a:chart seriesIdx="-4" categoryIdx="125" bldStep="category"/>
                                            </p:graphicEl>
                                          </p:spTgt>
                                        </p:tgtEl>
                                      </p:cBhvr>
                                    </p:animEffect>
                                  </p:childTnLst>
                                </p:cTn>
                              </p:par>
                            </p:childTnLst>
                          </p:cTn>
                        </p:par>
                        <p:par>
                          <p:cTn id="538" fill="hold">
                            <p:stCondLst>
                              <p:cond delay="6800"/>
                            </p:stCondLst>
                            <p:childTnLst>
                              <p:par>
                                <p:cTn id="539" presetID="10" presetClass="entr" presetSubtype="0" fill="hold" grpId="0" nodeType="afterEffect">
                                  <p:stCondLst>
                                    <p:cond delay="0"/>
                                  </p:stCondLst>
                                  <p:childTnLst>
                                    <p:set>
                                      <p:cBhvr>
                                        <p:cTn id="540" dur="1" fill="hold">
                                          <p:stCondLst>
                                            <p:cond delay="0"/>
                                          </p:stCondLst>
                                        </p:cTn>
                                        <p:tgtEl>
                                          <p:spTgt spid="9">
                                            <p:graphicEl>
                                              <a:chart seriesIdx="-4" categoryIdx="126" bldStep="category"/>
                                            </p:graphicEl>
                                          </p:spTgt>
                                        </p:tgtEl>
                                        <p:attrNameLst>
                                          <p:attrName>style.visibility</p:attrName>
                                        </p:attrNameLst>
                                      </p:cBhvr>
                                      <p:to>
                                        <p:strVal val="visible"/>
                                      </p:to>
                                    </p:set>
                                    <p:animEffect transition="in" filter="fade">
                                      <p:cBhvr>
                                        <p:cTn id="541" dur="50"/>
                                        <p:tgtEl>
                                          <p:spTgt spid="9">
                                            <p:graphicEl>
                                              <a:chart seriesIdx="-4" categoryIdx="126" bldStep="category"/>
                                            </p:graphicEl>
                                          </p:spTgt>
                                        </p:tgtEl>
                                      </p:cBhvr>
                                    </p:animEffect>
                                  </p:childTnLst>
                                </p:cTn>
                              </p:par>
                            </p:childTnLst>
                          </p:cTn>
                        </p:par>
                        <p:par>
                          <p:cTn id="542" fill="hold">
                            <p:stCondLst>
                              <p:cond delay="6850"/>
                            </p:stCondLst>
                            <p:childTnLst>
                              <p:par>
                                <p:cTn id="543" presetID="10" presetClass="entr" presetSubtype="0" fill="hold" grpId="0" nodeType="afterEffect">
                                  <p:stCondLst>
                                    <p:cond delay="0"/>
                                  </p:stCondLst>
                                  <p:childTnLst>
                                    <p:set>
                                      <p:cBhvr>
                                        <p:cTn id="544" dur="1" fill="hold">
                                          <p:stCondLst>
                                            <p:cond delay="0"/>
                                          </p:stCondLst>
                                        </p:cTn>
                                        <p:tgtEl>
                                          <p:spTgt spid="9">
                                            <p:graphicEl>
                                              <a:chart seriesIdx="-4" categoryIdx="127" bldStep="category"/>
                                            </p:graphicEl>
                                          </p:spTgt>
                                        </p:tgtEl>
                                        <p:attrNameLst>
                                          <p:attrName>style.visibility</p:attrName>
                                        </p:attrNameLst>
                                      </p:cBhvr>
                                      <p:to>
                                        <p:strVal val="visible"/>
                                      </p:to>
                                    </p:set>
                                    <p:animEffect transition="in" filter="fade">
                                      <p:cBhvr>
                                        <p:cTn id="545" dur="50"/>
                                        <p:tgtEl>
                                          <p:spTgt spid="9">
                                            <p:graphicEl>
                                              <a:chart seriesIdx="-4" categoryIdx="127" bldStep="category"/>
                                            </p:graphicEl>
                                          </p:spTgt>
                                        </p:tgtEl>
                                      </p:cBhvr>
                                    </p:animEffect>
                                  </p:childTnLst>
                                </p:cTn>
                              </p:par>
                            </p:childTnLst>
                          </p:cTn>
                        </p:par>
                        <p:par>
                          <p:cTn id="546" fill="hold">
                            <p:stCondLst>
                              <p:cond delay="6900"/>
                            </p:stCondLst>
                            <p:childTnLst>
                              <p:par>
                                <p:cTn id="547" presetID="10" presetClass="entr" presetSubtype="0" fill="hold" grpId="0" nodeType="afterEffect">
                                  <p:stCondLst>
                                    <p:cond delay="0"/>
                                  </p:stCondLst>
                                  <p:childTnLst>
                                    <p:set>
                                      <p:cBhvr>
                                        <p:cTn id="548" dur="1" fill="hold">
                                          <p:stCondLst>
                                            <p:cond delay="0"/>
                                          </p:stCondLst>
                                        </p:cTn>
                                        <p:tgtEl>
                                          <p:spTgt spid="9">
                                            <p:graphicEl>
                                              <a:chart seriesIdx="-4" categoryIdx="128" bldStep="category"/>
                                            </p:graphicEl>
                                          </p:spTgt>
                                        </p:tgtEl>
                                        <p:attrNameLst>
                                          <p:attrName>style.visibility</p:attrName>
                                        </p:attrNameLst>
                                      </p:cBhvr>
                                      <p:to>
                                        <p:strVal val="visible"/>
                                      </p:to>
                                    </p:set>
                                    <p:animEffect transition="in" filter="fade">
                                      <p:cBhvr>
                                        <p:cTn id="549" dur="50"/>
                                        <p:tgtEl>
                                          <p:spTgt spid="9">
                                            <p:graphicEl>
                                              <a:chart seriesIdx="-4" categoryIdx="128" bldStep="category"/>
                                            </p:graphicEl>
                                          </p:spTgt>
                                        </p:tgtEl>
                                      </p:cBhvr>
                                    </p:animEffect>
                                  </p:childTnLst>
                                </p:cTn>
                              </p:par>
                            </p:childTnLst>
                          </p:cTn>
                        </p:par>
                        <p:par>
                          <p:cTn id="550" fill="hold">
                            <p:stCondLst>
                              <p:cond delay="6950"/>
                            </p:stCondLst>
                            <p:childTnLst>
                              <p:par>
                                <p:cTn id="551" presetID="10" presetClass="entr" presetSubtype="0" fill="hold" grpId="0" nodeType="afterEffect">
                                  <p:stCondLst>
                                    <p:cond delay="0"/>
                                  </p:stCondLst>
                                  <p:childTnLst>
                                    <p:set>
                                      <p:cBhvr>
                                        <p:cTn id="552" dur="1" fill="hold">
                                          <p:stCondLst>
                                            <p:cond delay="0"/>
                                          </p:stCondLst>
                                        </p:cTn>
                                        <p:tgtEl>
                                          <p:spTgt spid="9">
                                            <p:graphicEl>
                                              <a:chart seriesIdx="-4" categoryIdx="129" bldStep="category"/>
                                            </p:graphicEl>
                                          </p:spTgt>
                                        </p:tgtEl>
                                        <p:attrNameLst>
                                          <p:attrName>style.visibility</p:attrName>
                                        </p:attrNameLst>
                                      </p:cBhvr>
                                      <p:to>
                                        <p:strVal val="visible"/>
                                      </p:to>
                                    </p:set>
                                    <p:animEffect transition="in" filter="fade">
                                      <p:cBhvr>
                                        <p:cTn id="553" dur="50"/>
                                        <p:tgtEl>
                                          <p:spTgt spid="9">
                                            <p:graphicEl>
                                              <a:chart seriesIdx="-4" categoryIdx="129" bldStep="category"/>
                                            </p:graphicEl>
                                          </p:spTgt>
                                        </p:tgtEl>
                                      </p:cBhvr>
                                    </p:animEffect>
                                  </p:childTnLst>
                                </p:cTn>
                              </p:par>
                            </p:childTnLst>
                          </p:cTn>
                        </p:par>
                        <p:par>
                          <p:cTn id="554" fill="hold">
                            <p:stCondLst>
                              <p:cond delay="7000"/>
                            </p:stCondLst>
                            <p:childTnLst>
                              <p:par>
                                <p:cTn id="555" presetID="10" presetClass="entr" presetSubtype="0" fill="hold" grpId="0" nodeType="afterEffect">
                                  <p:stCondLst>
                                    <p:cond delay="0"/>
                                  </p:stCondLst>
                                  <p:childTnLst>
                                    <p:set>
                                      <p:cBhvr>
                                        <p:cTn id="556" dur="1" fill="hold">
                                          <p:stCondLst>
                                            <p:cond delay="0"/>
                                          </p:stCondLst>
                                        </p:cTn>
                                        <p:tgtEl>
                                          <p:spTgt spid="9">
                                            <p:graphicEl>
                                              <a:chart seriesIdx="-4" categoryIdx="130" bldStep="category"/>
                                            </p:graphicEl>
                                          </p:spTgt>
                                        </p:tgtEl>
                                        <p:attrNameLst>
                                          <p:attrName>style.visibility</p:attrName>
                                        </p:attrNameLst>
                                      </p:cBhvr>
                                      <p:to>
                                        <p:strVal val="visible"/>
                                      </p:to>
                                    </p:set>
                                    <p:animEffect transition="in" filter="fade">
                                      <p:cBhvr>
                                        <p:cTn id="557" dur="50"/>
                                        <p:tgtEl>
                                          <p:spTgt spid="9">
                                            <p:graphicEl>
                                              <a:chart seriesIdx="-4" categoryIdx="130" bldStep="category"/>
                                            </p:graphicEl>
                                          </p:spTgt>
                                        </p:tgtEl>
                                      </p:cBhvr>
                                    </p:animEffect>
                                  </p:childTnLst>
                                </p:cTn>
                              </p:par>
                            </p:childTnLst>
                          </p:cTn>
                        </p:par>
                        <p:par>
                          <p:cTn id="558" fill="hold">
                            <p:stCondLst>
                              <p:cond delay="7050"/>
                            </p:stCondLst>
                            <p:childTnLst>
                              <p:par>
                                <p:cTn id="559" presetID="10" presetClass="entr" presetSubtype="0" fill="hold" grpId="0" nodeType="afterEffect">
                                  <p:stCondLst>
                                    <p:cond delay="0"/>
                                  </p:stCondLst>
                                  <p:childTnLst>
                                    <p:set>
                                      <p:cBhvr>
                                        <p:cTn id="560" dur="1" fill="hold">
                                          <p:stCondLst>
                                            <p:cond delay="0"/>
                                          </p:stCondLst>
                                        </p:cTn>
                                        <p:tgtEl>
                                          <p:spTgt spid="9">
                                            <p:graphicEl>
                                              <a:chart seriesIdx="-4" categoryIdx="131" bldStep="category"/>
                                            </p:graphicEl>
                                          </p:spTgt>
                                        </p:tgtEl>
                                        <p:attrNameLst>
                                          <p:attrName>style.visibility</p:attrName>
                                        </p:attrNameLst>
                                      </p:cBhvr>
                                      <p:to>
                                        <p:strVal val="visible"/>
                                      </p:to>
                                    </p:set>
                                    <p:animEffect transition="in" filter="fade">
                                      <p:cBhvr>
                                        <p:cTn id="561" dur="50"/>
                                        <p:tgtEl>
                                          <p:spTgt spid="9">
                                            <p:graphicEl>
                                              <a:chart seriesIdx="-4" categoryIdx="131" bldStep="category"/>
                                            </p:graphicEl>
                                          </p:spTgt>
                                        </p:tgtEl>
                                      </p:cBhvr>
                                    </p:animEffect>
                                  </p:childTnLst>
                                </p:cTn>
                              </p:par>
                            </p:childTnLst>
                          </p:cTn>
                        </p:par>
                        <p:par>
                          <p:cTn id="562" fill="hold">
                            <p:stCondLst>
                              <p:cond delay="7100"/>
                            </p:stCondLst>
                            <p:childTnLst>
                              <p:par>
                                <p:cTn id="563" presetID="10" presetClass="entr" presetSubtype="0" fill="hold" grpId="0" nodeType="afterEffect">
                                  <p:stCondLst>
                                    <p:cond delay="0"/>
                                  </p:stCondLst>
                                  <p:childTnLst>
                                    <p:set>
                                      <p:cBhvr>
                                        <p:cTn id="564" dur="1" fill="hold">
                                          <p:stCondLst>
                                            <p:cond delay="0"/>
                                          </p:stCondLst>
                                        </p:cTn>
                                        <p:tgtEl>
                                          <p:spTgt spid="9">
                                            <p:graphicEl>
                                              <a:chart seriesIdx="-4" categoryIdx="132" bldStep="category"/>
                                            </p:graphicEl>
                                          </p:spTgt>
                                        </p:tgtEl>
                                        <p:attrNameLst>
                                          <p:attrName>style.visibility</p:attrName>
                                        </p:attrNameLst>
                                      </p:cBhvr>
                                      <p:to>
                                        <p:strVal val="visible"/>
                                      </p:to>
                                    </p:set>
                                    <p:animEffect transition="in" filter="fade">
                                      <p:cBhvr>
                                        <p:cTn id="565" dur="50"/>
                                        <p:tgtEl>
                                          <p:spTgt spid="9">
                                            <p:graphicEl>
                                              <a:chart seriesIdx="-4" categoryIdx="132" bldStep="category"/>
                                            </p:graphicEl>
                                          </p:spTgt>
                                        </p:tgtEl>
                                      </p:cBhvr>
                                    </p:animEffect>
                                  </p:childTnLst>
                                </p:cTn>
                              </p:par>
                            </p:childTnLst>
                          </p:cTn>
                        </p:par>
                        <p:par>
                          <p:cTn id="566" fill="hold">
                            <p:stCondLst>
                              <p:cond delay="7150"/>
                            </p:stCondLst>
                            <p:childTnLst>
                              <p:par>
                                <p:cTn id="567" presetID="10" presetClass="entr" presetSubtype="0" fill="hold" grpId="0" nodeType="afterEffect">
                                  <p:stCondLst>
                                    <p:cond delay="0"/>
                                  </p:stCondLst>
                                  <p:childTnLst>
                                    <p:set>
                                      <p:cBhvr>
                                        <p:cTn id="568" dur="1" fill="hold">
                                          <p:stCondLst>
                                            <p:cond delay="0"/>
                                          </p:stCondLst>
                                        </p:cTn>
                                        <p:tgtEl>
                                          <p:spTgt spid="9">
                                            <p:graphicEl>
                                              <a:chart seriesIdx="-4" categoryIdx="133" bldStep="category"/>
                                            </p:graphicEl>
                                          </p:spTgt>
                                        </p:tgtEl>
                                        <p:attrNameLst>
                                          <p:attrName>style.visibility</p:attrName>
                                        </p:attrNameLst>
                                      </p:cBhvr>
                                      <p:to>
                                        <p:strVal val="visible"/>
                                      </p:to>
                                    </p:set>
                                    <p:animEffect transition="in" filter="fade">
                                      <p:cBhvr>
                                        <p:cTn id="569" dur="50"/>
                                        <p:tgtEl>
                                          <p:spTgt spid="9">
                                            <p:graphicEl>
                                              <a:chart seriesIdx="-4" categoryIdx="133" bldStep="category"/>
                                            </p:graphicEl>
                                          </p:spTgt>
                                        </p:tgtEl>
                                      </p:cBhvr>
                                    </p:animEffect>
                                  </p:childTnLst>
                                </p:cTn>
                              </p:par>
                            </p:childTnLst>
                          </p:cTn>
                        </p:par>
                        <p:par>
                          <p:cTn id="570" fill="hold">
                            <p:stCondLst>
                              <p:cond delay="7200"/>
                            </p:stCondLst>
                            <p:childTnLst>
                              <p:par>
                                <p:cTn id="571" presetID="10" presetClass="entr" presetSubtype="0" fill="hold" grpId="0" nodeType="afterEffect">
                                  <p:stCondLst>
                                    <p:cond delay="0"/>
                                  </p:stCondLst>
                                  <p:childTnLst>
                                    <p:set>
                                      <p:cBhvr>
                                        <p:cTn id="572" dur="1" fill="hold">
                                          <p:stCondLst>
                                            <p:cond delay="0"/>
                                          </p:stCondLst>
                                        </p:cTn>
                                        <p:tgtEl>
                                          <p:spTgt spid="9">
                                            <p:graphicEl>
                                              <a:chart seriesIdx="-4" categoryIdx="134" bldStep="category"/>
                                            </p:graphicEl>
                                          </p:spTgt>
                                        </p:tgtEl>
                                        <p:attrNameLst>
                                          <p:attrName>style.visibility</p:attrName>
                                        </p:attrNameLst>
                                      </p:cBhvr>
                                      <p:to>
                                        <p:strVal val="visible"/>
                                      </p:to>
                                    </p:set>
                                    <p:animEffect transition="in" filter="fade">
                                      <p:cBhvr>
                                        <p:cTn id="573" dur="50"/>
                                        <p:tgtEl>
                                          <p:spTgt spid="9">
                                            <p:graphicEl>
                                              <a:chart seriesIdx="-4" categoryIdx="134" bldStep="category"/>
                                            </p:graphicEl>
                                          </p:spTgt>
                                        </p:tgtEl>
                                      </p:cBhvr>
                                    </p:animEffect>
                                  </p:childTnLst>
                                </p:cTn>
                              </p:par>
                            </p:childTnLst>
                          </p:cTn>
                        </p:par>
                        <p:par>
                          <p:cTn id="574" fill="hold">
                            <p:stCondLst>
                              <p:cond delay="7250"/>
                            </p:stCondLst>
                            <p:childTnLst>
                              <p:par>
                                <p:cTn id="575" presetID="10" presetClass="entr" presetSubtype="0" fill="hold" grpId="0" nodeType="afterEffect">
                                  <p:stCondLst>
                                    <p:cond delay="0"/>
                                  </p:stCondLst>
                                  <p:childTnLst>
                                    <p:set>
                                      <p:cBhvr>
                                        <p:cTn id="576" dur="1" fill="hold">
                                          <p:stCondLst>
                                            <p:cond delay="0"/>
                                          </p:stCondLst>
                                        </p:cTn>
                                        <p:tgtEl>
                                          <p:spTgt spid="9">
                                            <p:graphicEl>
                                              <a:chart seriesIdx="-4" categoryIdx="135" bldStep="category"/>
                                            </p:graphicEl>
                                          </p:spTgt>
                                        </p:tgtEl>
                                        <p:attrNameLst>
                                          <p:attrName>style.visibility</p:attrName>
                                        </p:attrNameLst>
                                      </p:cBhvr>
                                      <p:to>
                                        <p:strVal val="visible"/>
                                      </p:to>
                                    </p:set>
                                    <p:animEffect transition="in" filter="fade">
                                      <p:cBhvr>
                                        <p:cTn id="577" dur="50"/>
                                        <p:tgtEl>
                                          <p:spTgt spid="9">
                                            <p:graphicEl>
                                              <a:chart seriesIdx="-4" categoryIdx="135" bldStep="category"/>
                                            </p:graphicEl>
                                          </p:spTgt>
                                        </p:tgtEl>
                                      </p:cBhvr>
                                    </p:animEffect>
                                  </p:childTnLst>
                                </p:cTn>
                              </p:par>
                            </p:childTnLst>
                          </p:cTn>
                        </p:par>
                        <p:par>
                          <p:cTn id="578" fill="hold">
                            <p:stCondLst>
                              <p:cond delay="7300"/>
                            </p:stCondLst>
                            <p:childTnLst>
                              <p:par>
                                <p:cTn id="579" presetID="10" presetClass="entr" presetSubtype="0" fill="hold" grpId="0" nodeType="afterEffect">
                                  <p:stCondLst>
                                    <p:cond delay="0"/>
                                  </p:stCondLst>
                                  <p:childTnLst>
                                    <p:set>
                                      <p:cBhvr>
                                        <p:cTn id="580" dur="1" fill="hold">
                                          <p:stCondLst>
                                            <p:cond delay="0"/>
                                          </p:stCondLst>
                                        </p:cTn>
                                        <p:tgtEl>
                                          <p:spTgt spid="9">
                                            <p:graphicEl>
                                              <a:chart seriesIdx="-4" categoryIdx="136" bldStep="category"/>
                                            </p:graphicEl>
                                          </p:spTgt>
                                        </p:tgtEl>
                                        <p:attrNameLst>
                                          <p:attrName>style.visibility</p:attrName>
                                        </p:attrNameLst>
                                      </p:cBhvr>
                                      <p:to>
                                        <p:strVal val="visible"/>
                                      </p:to>
                                    </p:set>
                                    <p:animEffect transition="in" filter="fade">
                                      <p:cBhvr>
                                        <p:cTn id="581" dur="50"/>
                                        <p:tgtEl>
                                          <p:spTgt spid="9">
                                            <p:graphicEl>
                                              <a:chart seriesIdx="-4" categoryIdx="136" bldStep="category"/>
                                            </p:graphicEl>
                                          </p:spTgt>
                                        </p:tgtEl>
                                      </p:cBhvr>
                                    </p:animEffect>
                                  </p:childTnLst>
                                </p:cTn>
                              </p:par>
                            </p:childTnLst>
                          </p:cTn>
                        </p:par>
                        <p:par>
                          <p:cTn id="582" fill="hold">
                            <p:stCondLst>
                              <p:cond delay="7350"/>
                            </p:stCondLst>
                            <p:childTnLst>
                              <p:par>
                                <p:cTn id="583" presetID="10" presetClass="entr" presetSubtype="0" fill="hold" grpId="0" nodeType="afterEffect">
                                  <p:stCondLst>
                                    <p:cond delay="0"/>
                                  </p:stCondLst>
                                  <p:childTnLst>
                                    <p:set>
                                      <p:cBhvr>
                                        <p:cTn id="584" dur="1" fill="hold">
                                          <p:stCondLst>
                                            <p:cond delay="0"/>
                                          </p:stCondLst>
                                        </p:cTn>
                                        <p:tgtEl>
                                          <p:spTgt spid="9">
                                            <p:graphicEl>
                                              <a:chart seriesIdx="-4" categoryIdx="137" bldStep="category"/>
                                            </p:graphicEl>
                                          </p:spTgt>
                                        </p:tgtEl>
                                        <p:attrNameLst>
                                          <p:attrName>style.visibility</p:attrName>
                                        </p:attrNameLst>
                                      </p:cBhvr>
                                      <p:to>
                                        <p:strVal val="visible"/>
                                      </p:to>
                                    </p:set>
                                    <p:animEffect transition="in" filter="fade">
                                      <p:cBhvr>
                                        <p:cTn id="585" dur="50"/>
                                        <p:tgtEl>
                                          <p:spTgt spid="9">
                                            <p:graphicEl>
                                              <a:chart seriesIdx="-4" categoryIdx="137" bldStep="category"/>
                                            </p:graphicEl>
                                          </p:spTgt>
                                        </p:tgtEl>
                                      </p:cBhvr>
                                    </p:animEffect>
                                  </p:childTnLst>
                                </p:cTn>
                              </p:par>
                            </p:childTnLst>
                          </p:cTn>
                        </p:par>
                        <p:par>
                          <p:cTn id="586" fill="hold">
                            <p:stCondLst>
                              <p:cond delay="7400"/>
                            </p:stCondLst>
                            <p:childTnLst>
                              <p:par>
                                <p:cTn id="587" presetID="10" presetClass="entr" presetSubtype="0" fill="hold" grpId="0" nodeType="afterEffect">
                                  <p:stCondLst>
                                    <p:cond delay="0"/>
                                  </p:stCondLst>
                                  <p:childTnLst>
                                    <p:set>
                                      <p:cBhvr>
                                        <p:cTn id="588" dur="1" fill="hold">
                                          <p:stCondLst>
                                            <p:cond delay="0"/>
                                          </p:stCondLst>
                                        </p:cTn>
                                        <p:tgtEl>
                                          <p:spTgt spid="9">
                                            <p:graphicEl>
                                              <a:chart seriesIdx="-4" categoryIdx="138" bldStep="category"/>
                                            </p:graphicEl>
                                          </p:spTgt>
                                        </p:tgtEl>
                                        <p:attrNameLst>
                                          <p:attrName>style.visibility</p:attrName>
                                        </p:attrNameLst>
                                      </p:cBhvr>
                                      <p:to>
                                        <p:strVal val="visible"/>
                                      </p:to>
                                    </p:set>
                                    <p:animEffect transition="in" filter="fade">
                                      <p:cBhvr>
                                        <p:cTn id="589" dur="50"/>
                                        <p:tgtEl>
                                          <p:spTgt spid="9">
                                            <p:graphicEl>
                                              <a:chart seriesIdx="-4" categoryIdx="138" bldStep="category"/>
                                            </p:graphicEl>
                                          </p:spTgt>
                                        </p:tgtEl>
                                      </p:cBhvr>
                                    </p:animEffect>
                                  </p:childTnLst>
                                </p:cTn>
                              </p:par>
                            </p:childTnLst>
                          </p:cTn>
                        </p:par>
                        <p:par>
                          <p:cTn id="590" fill="hold">
                            <p:stCondLst>
                              <p:cond delay="7450"/>
                            </p:stCondLst>
                            <p:childTnLst>
                              <p:par>
                                <p:cTn id="591" presetID="10" presetClass="entr" presetSubtype="0" fill="hold" grpId="0" nodeType="afterEffect">
                                  <p:stCondLst>
                                    <p:cond delay="0"/>
                                  </p:stCondLst>
                                  <p:childTnLst>
                                    <p:set>
                                      <p:cBhvr>
                                        <p:cTn id="592" dur="1" fill="hold">
                                          <p:stCondLst>
                                            <p:cond delay="0"/>
                                          </p:stCondLst>
                                        </p:cTn>
                                        <p:tgtEl>
                                          <p:spTgt spid="9">
                                            <p:graphicEl>
                                              <a:chart seriesIdx="-4" categoryIdx="139" bldStep="category"/>
                                            </p:graphicEl>
                                          </p:spTgt>
                                        </p:tgtEl>
                                        <p:attrNameLst>
                                          <p:attrName>style.visibility</p:attrName>
                                        </p:attrNameLst>
                                      </p:cBhvr>
                                      <p:to>
                                        <p:strVal val="visible"/>
                                      </p:to>
                                    </p:set>
                                    <p:animEffect transition="in" filter="fade">
                                      <p:cBhvr>
                                        <p:cTn id="593" dur="50"/>
                                        <p:tgtEl>
                                          <p:spTgt spid="9">
                                            <p:graphicEl>
                                              <a:chart seriesIdx="-4" categoryIdx="139" bldStep="category"/>
                                            </p:graphicEl>
                                          </p:spTgt>
                                        </p:tgtEl>
                                      </p:cBhvr>
                                    </p:animEffect>
                                  </p:childTnLst>
                                </p:cTn>
                              </p:par>
                            </p:childTnLst>
                          </p:cTn>
                        </p:par>
                        <p:par>
                          <p:cTn id="594" fill="hold">
                            <p:stCondLst>
                              <p:cond delay="7500"/>
                            </p:stCondLst>
                            <p:childTnLst>
                              <p:par>
                                <p:cTn id="595" presetID="10" presetClass="entr" presetSubtype="0" fill="hold" grpId="0" nodeType="afterEffect">
                                  <p:stCondLst>
                                    <p:cond delay="0"/>
                                  </p:stCondLst>
                                  <p:childTnLst>
                                    <p:set>
                                      <p:cBhvr>
                                        <p:cTn id="596" dur="1" fill="hold">
                                          <p:stCondLst>
                                            <p:cond delay="0"/>
                                          </p:stCondLst>
                                        </p:cTn>
                                        <p:tgtEl>
                                          <p:spTgt spid="9">
                                            <p:graphicEl>
                                              <a:chart seriesIdx="-4" categoryIdx="140" bldStep="category"/>
                                            </p:graphicEl>
                                          </p:spTgt>
                                        </p:tgtEl>
                                        <p:attrNameLst>
                                          <p:attrName>style.visibility</p:attrName>
                                        </p:attrNameLst>
                                      </p:cBhvr>
                                      <p:to>
                                        <p:strVal val="visible"/>
                                      </p:to>
                                    </p:set>
                                    <p:animEffect transition="in" filter="fade">
                                      <p:cBhvr>
                                        <p:cTn id="597" dur="50"/>
                                        <p:tgtEl>
                                          <p:spTgt spid="9">
                                            <p:graphicEl>
                                              <a:chart seriesIdx="-4" categoryIdx="140" bldStep="category"/>
                                            </p:graphicEl>
                                          </p:spTgt>
                                        </p:tgtEl>
                                      </p:cBhvr>
                                    </p:animEffect>
                                  </p:childTnLst>
                                </p:cTn>
                              </p:par>
                            </p:childTnLst>
                          </p:cTn>
                        </p:par>
                        <p:par>
                          <p:cTn id="598" fill="hold">
                            <p:stCondLst>
                              <p:cond delay="7550"/>
                            </p:stCondLst>
                            <p:childTnLst>
                              <p:par>
                                <p:cTn id="599" presetID="10" presetClass="entr" presetSubtype="0" fill="hold" grpId="0" nodeType="afterEffect">
                                  <p:stCondLst>
                                    <p:cond delay="0"/>
                                  </p:stCondLst>
                                  <p:childTnLst>
                                    <p:set>
                                      <p:cBhvr>
                                        <p:cTn id="600" dur="1" fill="hold">
                                          <p:stCondLst>
                                            <p:cond delay="0"/>
                                          </p:stCondLst>
                                        </p:cTn>
                                        <p:tgtEl>
                                          <p:spTgt spid="9">
                                            <p:graphicEl>
                                              <a:chart seriesIdx="-4" categoryIdx="141" bldStep="category"/>
                                            </p:graphicEl>
                                          </p:spTgt>
                                        </p:tgtEl>
                                        <p:attrNameLst>
                                          <p:attrName>style.visibility</p:attrName>
                                        </p:attrNameLst>
                                      </p:cBhvr>
                                      <p:to>
                                        <p:strVal val="visible"/>
                                      </p:to>
                                    </p:set>
                                    <p:animEffect transition="in" filter="fade">
                                      <p:cBhvr>
                                        <p:cTn id="601" dur="50"/>
                                        <p:tgtEl>
                                          <p:spTgt spid="9">
                                            <p:graphicEl>
                                              <a:chart seriesIdx="-4" categoryIdx="141" bldStep="category"/>
                                            </p:graphicEl>
                                          </p:spTgt>
                                        </p:tgtEl>
                                      </p:cBhvr>
                                    </p:animEffect>
                                  </p:childTnLst>
                                </p:cTn>
                              </p:par>
                            </p:childTnLst>
                          </p:cTn>
                        </p:par>
                        <p:par>
                          <p:cTn id="602" fill="hold">
                            <p:stCondLst>
                              <p:cond delay="7600"/>
                            </p:stCondLst>
                            <p:childTnLst>
                              <p:par>
                                <p:cTn id="603" presetID="10" presetClass="entr" presetSubtype="0" fill="hold" grpId="0" nodeType="afterEffect">
                                  <p:stCondLst>
                                    <p:cond delay="0"/>
                                  </p:stCondLst>
                                  <p:childTnLst>
                                    <p:set>
                                      <p:cBhvr>
                                        <p:cTn id="604" dur="1" fill="hold">
                                          <p:stCondLst>
                                            <p:cond delay="0"/>
                                          </p:stCondLst>
                                        </p:cTn>
                                        <p:tgtEl>
                                          <p:spTgt spid="9">
                                            <p:graphicEl>
                                              <a:chart seriesIdx="-4" categoryIdx="142" bldStep="category"/>
                                            </p:graphicEl>
                                          </p:spTgt>
                                        </p:tgtEl>
                                        <p:attrNameLst>
                                          <p:attrName>style.visibility</p:attrName>
                                        </p:attrNameLst>
                                      </p:cBhvr>
                                      <p:to>
                                        <p:strVal val="visible"/>
                                      </p:to>
                                    </p:set>
                                    <p:animEffect transition="in" filter="fade">
                                      <p:cBhvr>
                                        <p:cTn id="605" dur="50"/>
                                        <p:tgtEl>
                                          <p:spTgt spid="9">
                                            <p:graphicEl>
                                              <a:chart seriesIdx="-4" categoryIdx="142" bldStep="category"/>
                                            </p:graphicEl>
                                          </p:spTgt>
                                        </p:tgtEl>
                                      </p:cBhvr>
                                    </p:animEffect>
                                  </p:childTnLst>
                                </p:cTn>
                              </p:par>
                            </p:childTnLst>
                          </p:cTn>
                        </p:par>
                        <p:par>
                          <p:cTn id="606" fill="hold">
                            <p:stCondLst>
                              <p:cond delay="7650"/>
                            </p:stCondLst>
                            <p:childTnLst>
                              <p:par>
                                <p:cTn id="607" presetID="10" presetClass="entr" presetSubtype="0" fill="hold" grpId="0" nodeType="afterEffect">
                                  <p:stCondLst>
                                    <p:cond delay="0"/>
                                  </p:stCondLst>
                                  <p:childTnLst>
                                    <p:set>
                                      <p:cBhvr>
                                        <p:cTn id="608" dur="1" fill="hold">
                                          <p:stCondLst>
                                            <p:cond delay="0"/>
                                          </p:stCondLst>
                                        </p:cTn>
                                        <p:tgtEl>
                                          <p:spTgt spid="9">
                                            <p:graphicEl>
                                              <a:chart seriesIdx="-4" categoryIdx="143" bldStep="category"/>
                                            </p:graphicEl>
                                          </p:spTgt>
                                        </p:tgtEl>
                                        <p:attrNameLst>
                                          <p:attrName>style.visibility</p:attrName>
                                        </p:attrNameLst>
                                      </p:cBhvr>
                                      <p:to>
                                        <p:strVal val="visible"/>
                                      </p:to>
                                    </p:set>
                                    <p:animEffect transition="in" filter="fade">
                                      <p:cBhvr>
                                        <p:cTn id="609" dur="50"/>
                                        <p:tgtEl>
                                          <p:spTgt spid="9">
                                            <p:graphicEl>
                                              <a:chart seriesIdx="-4" categoryIdx="143" bldStep="category"/>
                                            </p:graphicEl>
                                          </p:spTgt>
                                        </p:tgtEl>
                                      </p:cBhvr>
                                    </p:animEffect>
                                  </p:childTnLst>
                                </p:cTn>
                              </p:par>
                            </p:childTnLst>
                          </p:cTn>
                        </p:par>
                        <p:par>
                          <p:cTn id="610" fill="hold">
                            <p:stCondLst>
                              <p:cond delay="7700"/>
                            </p:stCondLst>
                            <p:childTnLst>
                              <p:par>
                                <p:cTn id="611" presetID="10" presetClass="entr" presetSubtype="0" fill="hold" grpId="0" nodeType="afterEffect">
                                  <p:stCondLst>
                                    <p:cond delay="0"/>
                                  </p:stCondLst>
                                  <p:childTnLst>
                                    <p:set>
                                      <p:cBhvr>
                                        <p:cTn id="612" dur="1" fill="hold">
                                          <p:stCondLst>
                                            <p:cond delay="0"/>
                                          </p:stCondLst>
                                        </p:cTn>
                                        <p:tgtEl>
                                          <p:spTgt spid="9">
                                            <p:graphicEl>
                                              <a:chart seriesIdx="-4" categoryIdx="144" bldStep="category"/>
                                            </p:graphicEl>
                                          </p:spTgt>
                                        </p:tgtEl>
                                        <p:attrNameLst>
                                          <p:attrName>style.visibility</p:attrName>
                                        </p:attrNameLst>
                                      </p:cBhvr>
                                      <p:to>
                                        <p:strVal val="visible"/>
                                      </p:to>
                                    </p:set>
                                    <p:animEffect transition="in" filter="fade">
                                      <p:cBhvr>
                                        <p:cTn id="613" dur="50"/>
                                        <p:tgtEl>
                                          <p:spTgt spid="9">
                                            <p:graphicEl>
                                              <a:chart seriesIdx="-4" categoryIdx="144" bldStep="category"/>
                                            </p:graphicEl>
                                          </p:spTgt>
                                        </p:tgtEl>
                                      </p:cBhvr>
                                    </p:animEffect>
                                  </p:childTnLst>
                                </p:cTn>
                              </p:par>
                            </p:childTnLst>
                          </p:cTn>
                        </p:par>
                        <p:par>
                          <p:cTn id="614" fill="hold">
                            <p:stCondLst>
                              <p:cond delay="7750"/>
                            </p:stCondLst>
                            <p:childTnLst>
                              <p:par>
                                <p:cTn id="615" presetID="10" presetClass="entr" presetSubtype="0" fill="hold" grpId="0" nodeType="afterEffect">
                                  <p:stCondLst>
                                    <p:cond delay="0"/>
                                  </p:stCondLst>
                                  <p:childTnLst>
                                    <p:set>
                                      <p:cBhvr>
                                        <p:cTn id="616" dur="1" fill="hold">
                                          <p:stCondLst>
                                            <p:cond delay="0"/>
                                          </p:stCondLst>
                                        </p:cTn>
                                        <p:tgtEl>
                                          <p:spTgt spid="9">
                                            <p:graphicEl>
                                              <a:chart seriesIdx="-4" categoryIdx="145" bldStep="category"/>
                                            </p:graphicEl>
                                          </p:spTgt>
                                        </p:tgtEl>
                                        <p:attrNameLst>
                                          <p:attrName>style.visibility</p:attrName>
                                        </p:attrNameLst>
                                      </p:cBhvr>
                                      <p:to>
                                        <p:strVal val="visible"/>
                                      </p:to>
                                    </p:set>
                                    <p:animEffect transition="in" filter="fade">
                                      <p:cBhvr>
                                        <p:cTn id="617" dur="50"/>
                                        <p:tgtEl>
                                          <p:spTgt spid="9">
                                            <p:graphicEl>
                                              <a:chart seriesIdx="-4" categoryIdx="145" bldStep="category"/>
                                            </p:graphicEl>
                                          </p:spTgt>
                                        </p:tgtEl>
                                      </p:cBhvr>
                                    </p:animEffect>
                                  </p:childTnLst>
                                </p:cTn>
                              </p:par>
                            </p:childTnLst>
                          </p:cTn>
                        </p:par>
                        <p:par>
                          <p:cTn id="618" fill="hold">
                            <p:stCondLst>
                              <p:cond delay="7800"/>
                            </p:stCondLst>
                            <p:childTnLst>
                              <p:par>
                                <p:cTn id="619" presetID="10" presetClass="entr" presetSubtype="0" fill="hold" grpId="0" nodeType="afterEffect">
                                  <p:stCondLst>
                                    <p:cond delay="0"/>
                                  </p:stCondLst>
                                  <p:childTnLst>
                                    <p:set>
                                      <p:cBhvr>
                                        <p:cTn id="620" dur="1" fill="hold">
                                          <p:stCondLst>
                                            <p:cond delay="0"/>
                                          </p:stCondLst>
                                        </p:cTn>
                                        <p:tgtEl>
                                          <p:spTgt spid="9">
                                            <p:graphicEl>
                                              <a:chart seriesIdx="-4" categoryIdx="146" bldStep="category"/>
                                            </p:graphicEl>
                                          </p:spTgt>
                                        </p:tgtEl>
                                        <p:attrNameLst>
                                          <p:attrName>style.visibility</p:attrName>
                                        </p:attrNameLst>
                                      </p:cBhvr>
                                      <p:to>
                                        <p:strVal val="visible"/>
                                      </p:to>
                                    </p:set>
                                    <p:animEffect transition="in" filter="fade">
                                      <p:cBhvr>
                                        <p:cTn id="621" dur="50"/>
                                        <p:tgtEl>
                                          <p:spTgt spid="9">
                                            <p:graphicEl>
                                              <a:chart seriesIdx="-4" categoryIdx="146" bldStep="category"/>
                                            </p:graphicEl>
                                          </p:spTgt>
                                        </p:tgtEl>
                                      </p:cBhvr>
                                    </p:animEffect>
                                  </p:childTnLst>
                                </p:cTn>
                              </p:par>
                            </p:childTnLst>
                          </p:cTn>
                        </p:par>
                        <p:par>
                          <p:cTn id="622" fill="hold">
                            <p:stCondLst>
                              <p:cond delay="7850"/>
                            </p:stCondLst>
                            <p:childTnLst>
                              <p:par>
                                <p:cTn id="623" presetID="10" presetClass="entr" presetSubtype="0" fill="hold" grpId="0" nodeType="afterEffect">
                                  <p:stCondLst>
                                    <p:cond delay="0"/>
                                  </p:stCondLst>
                                  <p:childTnLst>
                                    <p:set>
                                      <p:cBhvr>
                                        <p:cTn id="624" dur="1" fill="hold">
                                          <p:stCondLst>
                                            <p:cond delay="0"/>
                                          </p:stCondLst>
                                        </p:cTn>
                                        <p:tgtEl>
                                          <p:spTgt spid="9">
                                            <p:graphicEl>
                                              <a:chart seriesIdx="-4" categoryIdx="147" bldStep="category"/>
                                            </p:graphicEl>
                                          </p:spTgt>
                                        </p:tgtEl>
                                        <p:attrNameLst>
                                          <p:attrName>style.visibility</p:attrName>
                                        </p:attrNameLst>
                                      </p:cBhvr>
                                      <p:to>
                                        <p:strVal val="visible"/>
                                      </p:to>
                                    </p:set>
                                    <p:animEffect transition="in" filter="fade">
                                      <p:cBhvr>
                                        <p:cTn id="625" dur="50"/>
                                        <p:tgtEl>
                                          <p:spTgt spid="9">
                                            <p:graphicEl>
                                              <a:chart seriesIdx="-4" categoryIdx="147" bldStep="category"/>
                                            </p:graphicEl>
                                          </p:spTgt>
                                        </p:tgtEl>
                                      </p:cBhvr>
                                    </p:animEffect>
                                  </p:childTnLst>
                                </p:cTn>
                              </p:par>
                            </p:childTnLst>
                          </p:cTn>
                        </p:par>
                        <p:par>
                          <p:cTn id="626" fill="hold">
                            <p:stCondLst>
                              <p:cond delay="7900"/>
                            </p:stCondLst>
                            <p:childTnLst>
                              <p:par>
                                <p:cTn id="627" presetID="10" presetClass="entr" presetSubtype="0" fill="hold" grpId="0" nodeType="afterEffect">
                                  <p:stCondLst>
                                    <p:cond delay="0"/>
                                  </p:stCondLst>
                                  <p:childTnLst>
                                    <p:set>
                                      <p:cBhvr>
                                        <p:cTn id="628" dur="1" fill="hold">
                                          <p:stCondLst>
                                            <p:cond delay="0"/>
                                          </p:stCondLst>
                                        </p:cTn>
                                        <p:tgtEl>
                                          <p:spTgt spid="9">
                                            <p:graphicEl>
                                              <a:chart seriesIdx="-4" categoryIdx="148" bldStep="category"/>
                                            </p:graphicEl>
                                          </p:spTgt>
                                        </p:tgtEl>
                                        <p:attrNameLst>
                                          <p:attrName>style.visibility</p:attrName>
                                        </p:attrNameLst>
                                      </p:cBhvr>
                                      <p:to>
                                        <p:strVal val="visible"/>
                                      </p:to>
                                    </p:set>
                                    <p:animEffect transition="in" filter="fade">
                                      <p:cBhvr>
                                        <p:cTn id="629" dur="50"/>
                                        <p:tgtEl>
                                          <p:spTgt spid="9">
                                            <p:graphicEl>
                                              <a:chart seriesIdx="-4" categoryIdx="148" bldStep="category"/>
                                            </p:graphicEl>
                                          </p:spTgt>
                                        </p:tgtEl>
                                      </p:cBhvr>
                                    </p:animEffect>
                                  </p:childTnLst>
                                </p:cTn>
                              </p:par>
                            </p:childTnLst>
                          </p:cTn>
                        </p:par>
                        <p:par>
                          <p:cTn id="630" fill="hold">
                            <p:stCondLst>
                              <p:cond delay="7950"/>
                            </p:stCondLst>
                            <p:childTnLst>
                              <p:par>
                                <p:cTn id="631" presetID="10" presetClass="entr" presetSubtype="0" fill="hold" grpId="0" nodeType="afterEffect">
                                  <p:stCondLst>
                                    <p:cond delay="0"/>
                                  </p:stCondLst>
                                  <p:childTnLst>
                                    <p:set>
                                      <p:cBhvr>
                                        <p:cTn id="632" dur="1" fill="hold">
                                          <p:stCondLst>
                                            <p:cond delay="0"/>
                                          </p:stCondLst>
                                        </p:cTn>
                                        <p:tgtEl>
                                          <p:spTgt spid="9">
                                            <p:graphicEl>
                                              <a:chart seriesIdx="-4" categoryIdx="149" bldStep="category"/>
                                            </p:graphicEl>
                                          </p:spTgt>
                                        </p:tgtEl>
                                        <p:attrNameLst>
                                          <p:attrName>style.visibility</p:attrName>
                                        </p:attrNameLst>
                                      </p:cBhvr>
                                      <p:to>
                                        <p:strVal val="visible"/>
                                      </p:to>
                                    </p:set>
                                    <p:animEffect transition="in" filter="fade">
                                      <p:cBhvr>
                                        <p:cTn id="633" dur="50"/>
                                        <p:tgtEl>
                                          <p:spTgt spid="9">
                                            <p:graphicEl>
                                              <a:chart seriesIdx="-4" categoryIdx="149" bldStep="category"/>
                                            </p:graphicEl>
                                          </p:spTgt>
                                        </p:tgtEl>
                                      </p:cBhvr>
                                    </p:animEffect>
                                  </p:childTnLst>
                                </p:cTn>
                              </p:par>
                            </p:childTnLst>
                          </p:cTn>
                        </p:par>
                        <p:par>
                          <p:cTn id="634" fill="hold">
                            <p:stCondLst>
                              <p:cond delay="8000"/>
                            </p:stCondLst>
                            <p:childTnLst>
                              <p:par>
                                <p:cTn id="635" presetID="10" presetClass="entr" presetSubtype="0" fill="hold" grpId="0" nodeType="afterEffect">
                                  <p:stCondLst>
                                    <p:cond delay="0"/>
                                  </p:stCondLst>
                                  <p:childTnLst>
                                    <p:set>
                                      <p:cBhvr>
                                        <p:cTn id="636" dur="1" fill="hold">
                                          <p:stCondLst>
                                            <p:cond delay="0"/>
                                          </p:stCondLst>
                                        </p:cTn>
                                        <p:tgtEl>
                                          <p:spTgt spid="9">
                                            <p:graphicEl>
                                              <a:chart seriesIdx="-4" categoryIdx="150" bldStep="category"/>
                                            </p:graphicEl>
                                          </p:spTgt>
                                        </p:tgtEl>
                                        <p:attrNameLst>
                                          <p:attrName>style.visibility</p:attrName>
                                        </p:attrNameLst>
                                      </p:cBhvr>
                                      <p:to>
                                        <p:strVal val="visible"/>
                                      </p:to>
                                    </p:set>
                                    <p:animEffect transition="in" filter="fade">
                                      <p:cBhvr>
                                        <p:cTn id="637" dur="50"/>
                                        <p:tgtEl>
                                          <p:spTgt spid="9">
                                            <p:graphicEl>
                                              <a:chart seriesIdx="-4" categoryIdx="150" bldStep="category"/>
                                            </p:graphicEl>
                                          </p:spTgt>
                                        </p:tgtEl>
                                      </p:cBhvr>
                                    </p:animEffect>
                                  </p:childTnLst>
                                </p:cTn>
                              </p:par>
                            </p:childTnLst>
                          </p:cTn>
                        </p:par>
                        <p:par>
                          <p:cTn id="638" fill="hold">
                            <p:stCondLst>
                              <p:cond delay="8050"/>
                            </p:stCondLst>
                            <p:childTnLst>
                              <p:par>
                                <p:cTn id="639" presetID="10" presetClass="entr" presetSubtype="0" fill="hold" grpId="0" nodeType="afterEffect">
                                  <p:stCondLst>
                                    <p:cond delay="0"/>
                                  </p:stCondLst>
                                  <p:childTnLst>
                                    <p:set>
                                      <p:cBhvr>
                                        <p:cTn id="640" dur="1" fill="hold">
                                          <p:stCondLst>
                                            <p:cond delay="0"/>
                                          </p:stCondLst>
                                        </p:cTn>
                                        <p:tgtEl>
                                          <p:spTgt spid="9">
                                            <p:graphicEl>
                                              <a:chart seriesIdx="-4" categoryIdx="151" bldStep="category"/>
                                            </p:graphicEl>
                                          </p:spTgt>
                                        </p:tgtEl>
                                        <p:attrNameLst>
                                          <p:attrName>style.visibility</p:attrName>
                                        </p:attrNameLst>
                                      </p:cBhvr>
                                      <p:to>
                                        <p:strVal val="visible"/>
                                      </p:to>
                                    </p:set>
                                    <p:animEffect transition="in" filter="fade">
                                      <p:cBhvr>
                                        <p:cTn id="641" dur="50"/>
                                        <p:tgtEl>
                                          <p:spTgt spid="9">
                                            <p:graphicEl>
                                              <a:chart seriesIdx="-4" categoryIdx="151" bldStep="category"/>
                                            </p:graphicEl>
                                          </p:spTgt>
                                        </p:tgtEl>
                                      </p:cBhvr>
                                    </p:animEffect>
                                  </p:childTnLst>
                                </p:cTn>
                              </p:par>
                            </p:childTnLst>
                          </p:cTn>
                        </p:par>
                        <p:par>
                          <p:cTn id="642" fill="hold">
                            <p:stCondLst>
                              <p:cond delay="8100"/>
                            </p:stCondLst>
                            <p:childTnLst>
                              <p:par>
                                <p:cTn id="643" presetID="10" presetClass="entr" presetSubtype="0" fill="hold" grpId="0" nodeType="afterEffect">
                                  <p:stCondLst>
                                    <p:cond delay="0"/>
                                  </p:stCondLst>
                                  <p:childTnLst>
                                    <p:set>
                                      <p:cBhvr>
                                        <p:cTn id="644" dur="1" fill="hold">
                                          <p:stCondLst>
                                            <p:cond delay="0"/>
                                          </p:stCondLst>
                                        </p:cTn>
                                        <p:tgtEl>
                                          <p:spTgt spid="9">
                                            <p:graphicEl>
                                              <a:chart seriesIdx="-4" categoryIdx="152" bldStep="category"/>
                                            </p:graphicEl>
                                          </p:spTgt>
                                        </p:tgtEl>
                                        <p:attrNameLst>
                                          <p:attrName>style.visibility</p:attrName>
                                        </p:attrNameLst>
                                      </p:cBhvr>
                                      <p:to>
                                        <p:strVal val="visible"/>
                                      </p:to>
                                    </p:set>
                                    <p:animEffect transition="in" filter="fade">
                                      <p:cBhvr>
                                        <p:cTn id="645" dur="50"/>
                                        <p:tgtEl>
                                          <p:spTgt spid="9">
                                            <p:graphicEl>
                                              <a:chart seriesIdx="-4" categoryIdx="152" bldStep="category"/>
                                            </p:graphicEl>
                                          </p:spTgt>
                                        </p:tgtEl>
                                      </p:cBhvr>
                                    </p:animEffect>
                                  </p:childTnLst>
                                </p:cTn>
                              </p:par>
                            </p:childTnLst>
                          </p:cTn>
                        </p:par>
                        <p:par>
                          <p:cTn id="646" fill="hold">
                            <p:stCondLst>
                              <p:cond delay="8150"/>
                            </p:stCondLst>
                            <p:childTnLst>
                              <p:par>
                                <p:cTn id="647" presetID="10" presetClass="entr" presetSubtype="0" fill="hold" grpId="0" nodeType="afterEffect">
                                  <p:stCondLst>
                                    <p:cond delay="0"/>
                                  </p:stCondLst>
                                  <p:childTnLst>
                                    <p:set>
                                      <p:cBhvr>
                                        <p:cTn id="648" dur="1" fill="hold">
                                          <p:stCondLst>
                                            <p:cond delay="0"/>
                                          </p:stCondLst>
                                        </p:cTn>
                                        <p:tgtEl>
                                          <p:spTgt spid="9">
                                            <p:graphicEl>
                                              <a:chart seriesIdx="-4" categoryIdx="153" bldStep="category"/>
                                            </p:graphicEl>
                                          </p:spTgt>
                                        </p:tgtEl>
                                        <p:attrNameLst>
                                          <p:attrName>style.visibility</p:attrName>
                                        </p:attrNameLst>
                                      </p:cBhvr>
                                      <p:to>
                                        <p:strVal val="visible"/>
                                      </p:to>
                                    </p:set>
                                    <p:animEffect transition="in" filter="fade">
                                      <p:cBhvr>
                                        <p:cTn id="649" dur="50"/>
                                        <p:tgtEl>
                                          <p:spTgt spid="9">
                                            <p:graphicEl>
                                              <a:chart seriesIdx="-4" categoryIdx="153" bldStep="category"/>
                                            </p:graphicEl>
                                          </p:spTgt>
                                        </p:tgtEl>
                                      </p:cBhvr>
                                    </p:animEffect>
                                  </p:childTnLst>
                                </p:cTn>
                              </p:par>
                            </p:childTnLst>
                          </p:cTn>
                        </p:par>
                        <p:par>
                          <p:cTn id="650" fill="hold">
                            <p:stCondLst>
                              <p:cond delay="8200"/>
                            </p:stCondLst>
                            <p:childTnLst>
                              <p:par>
                                <p:cTn id="651" presetID="10" presetClass="entr" presetSubtype="0" fill="hold" grpId="0" nodeType="afterEffect">
                                  <p:stCondLst>
                                    <p:cond delay="0"/>
                                  </p:stCondLst>
                                  <p:childTnLst>
                                    <p:set>
                                      <p:cBhvr>
                                        <p:cTn id="652" dur="1" fill="hold">
                                          <p:stCondLst>
                                            <p:cond delay="0"/>
                                          </p:stCondLst>
                                        </p:cTn>
                                        <p:tgtEl>
                                          <p:spTgt spid="9">
                                            <p:graphicEl>
                                              <a:chart seriesIdx="-4" categoryIdx="154" bldStep="category"/>
                                            </p:graphicEl>
                                          </p:spTgt>
                                        </p:tgtEl>
                                        <p:attrNameLst>
                                          <p:attrName>style.visibility</p:attrName>
                                        </p:attrNameLst>
                                      </p:cBhvr>
                                      <p:to>
                                        <p:strVal val="visible"/>
                                      </p:to>
                                    </p:set>
                                    <p:animEffect transition="in" filter="fade">
                                      <p:cBhvr>
                                        <p:cTn id="653" dur="50"/>
                                        <p:tgtEl>
                                          <p:spTgt spid="9">
                                            <p:graphicEl>
                                              <a:chart seriesIdx="-4" categoryIdx="154" bldStep="category"/>
                                            </p:graphicEl>
                                          </p:spTgt>
                                        </p:tgtEl>
                                      </p:cBhvr>
                                    </p:animEffect>
                                  </p:childTnLst>
                                </p:cTn>
                              </p:par>
                            </p:childTnLst>
                          </p:cTn>
                        </p:par>
                        <p:par>
                          <p:cTn id="654" fill="hold">
                            <p:stCondLst>
                              <p:cond delay="8250"/>
                            </p:stCondLst>
                            <p:childTnLst>
                              <p:par>
                                <p:cTn id="655" presetID="10" presetClass="entr" presetSubtype="0" fill="hold" grpId="0" nodeType="afterEffect">
                                  <p:stCondLst>
                                    <p:cond delay="0"/>
                                  </p:stCondLst>
                                  <p:childTnLst>
                                    <p:set>
                                      <p:cBhvr>
                                        <p:cTn id="656" dur="1" fill="hold">
                                          <p:stCondLst>
                                            <p:cond delay="0"/>
                                          </p:stCondLst>
                                        </p:cTn>
                                        <p:tgtEl>
                                          <p:spTgt spid="9">
                                            <p:graphicEl>
                                              <a:chart seriesIdx="-4" categoryIdx="155" bldStep="category"/>
                                            </p:graphicEl>
                                          </p:spTgt>
                                        </p:tgtEl>
                                        <p:attrNameLst>
                                          <p:attrName>style.visibility</p:attrName>
                                        </p:attrNameLst>
                                      </p:cBhvr>
                                      <p:to>
                                        <p:strVal val="visible"/>
                                      </p:to>
                                    </p:set>
                                    <p:animEffect transition="in" filter="fade">
                                      <p:cBhvr>
                                        <p:cTn id="657" dur="50"/>
                                        <p:tgtEl>
                                          <p:spTgt spid="9">
                                            <p:graphicEl>
                                              <a:chart seriesIdx="-4" categoryIdx="155" bldStep="category"/>
                                            </p:graphicEl>
                                          </p:spTgt>
                                        </p:tgtEl>
                                      </p:cBhvr>
                                    </p:animEffect>
                                  </p:childTnLst>
                                </p:cTn>
                              </p:par>
                            </p:childTnLst>
                          </p:cTn>
                        </p:par>
                        <p:par>
                          <p:cTn id="658" fill="hold">
                            <p:stCondLst>
                              <p:cond delay="8300"/>
                            </p:stCondLst>
                            <p:childTnLst>
                              <p:par>
                                <p:cTn id="659" presetID="10" presetClass="entr" presetSubtype="0" fill="hold" grpId="0" nodeType="afterEffect">
                                  <p:stCondLst>
                                    <p:cond delay="0"/>
                                  </p:stCondLst>
                                  <p:childTnLst>
                                    <p:set>
                                      <p:cBhvr>
                                        <p:cTn id="660" dur="1" fill="hold">
                                          <p:stCondLst>
                                            <p:cond delay="0"/>
                                          </p:stCondLst>
                                        </p:cTn>
                                        <p:tgtEl>
                                          <p:spTgt spid="9">
                                            <p:graphicEl>
                                              <a:chart seriesIdx="-4" categoryIdx="156" bldStep="category"/>
                                            </p:graphicEl>
                                          </p:spTgt>
                                        </p:tgtEl>
                                        <p:attrNameLst>
                                          <p:attrName>style.visibility</p:attrName>
                                        </p:attrNameLst>
                                      </p:cBhvr>
                                      <p:to>
                                        <p:strVal val="visible"/>
                                      </p:to>
                                    </p:set>
                                    <p:animEffect transition="in" filter="fade">
                                      <p:cBhvr>
                                        <p:cTn id="661" dur="50"/>
                                        <p:tgtEl>
                                          <p:spTgt spid="9">
                                            <p:graphicEl>
                                              <a:chart seriesIdx="-4" categoryIdx="156" bldStep="category"/>
                                            </p:graphicEl>
                                          </p:spTgt>
                                        </p:tgtEl>
                                      </p:cBhvr>
                                    </p:animEffect>
                                  </p:childTnLst>
                                </p:cTn>
                              </p:par>
                            </p:childTnLst>
                          </p:cTn>
                        </p:par>
                        <p:par>
                          <p:cTn id="662" fill="hold">
                            <p:stCondLst>
                              <p:cond delay="8350"/>
                            </p:stCondLst>
                            <p:childTnLst>
                              <p:par>
                                <p:cTn id="663" presetID="10" presetClass="entr" presetSubtype="0" fill="hold" grpId="0" nodeType="afterEffect">
                                  <p:stCondLst>
                                    <p:cond delay="0"/>
                                  </p:stCondLst>
                                  <p:childTnLst>
                                    <p:set>
                                      <p:cBhvr>
                                        <p:cTn id="664" dur="1" fill="hold">
                                          <p:stCondLst>
                                            <p:cond delay="0"/>
                                          </p:stCondLst>
                                        </p:cTn>
                                        <p:tgtEl>
                                          <p:spTgt spid="9">
                                            <p:graphicEl>
                                              <a:chart seriesIdx="-4" categoryIdx="157" bldStep="category"/>
                                            </p:graphicEl>
                                          </p:spTgt>
                                        </p:tgtEl>
                                        <p:attrNameLst>
                                          <p:attrName>style.visibility</p:attrName>
                                        </p:attrNameLst>
                                      </p:cBhvr>
                                      <p:to>
                                        <p:strVal val="visible"/>
                                      </p:to>
                                    </p:set>
                                    <p:animEffect transition="in" filter="fade">
                                      <p:cBhvr>
                                        <p:cTn id="665" dur="50"/>
                                        <p:tgtEl>
                                          <p:spTgt spid="9">
                                            <p:graphicEl>
                                              <a:chart seriesIdx="-4" categoryIdx="157" bldStep="category"/>
                                            </p:graphicEl>
                                          </p:spTgt>
                                        </p:tgtEl>
                                      </p:cBhvr>
                                    </p:animEffect>
                                  </p:childTnLst>
                                </p:cTn>
                              </p:par>
                            </p:childTnLst>
                          </p:cTn>
                        </p:par>
                        <p:par>
                          <p:cTn id="666" fill="hold">
                            <p:stCondLst>
                              <p:cond delay="8400"/>
                            </p:stCondLst>
                            <p:childTnLst>
                              <p:par>
                                <p:cTn id="667" presetID="10" presetClass="entr" presetSubtype="0" fill="hold" grpId="0" nodeType="afterEffect">
                                  <p:stCondLst>
                                    <p:cond delay="0"/>
                                  </p:stCondLst>
                                  <p:childTnLst>
                                    <p:set>
                                      <p:cBhvr>
                                        <p:cTn id="668" dur="1" fill="hold">
                                          <p:stCondLst>
                                            <p:cond delay="0"/>
                                          </p:stCondLst>
                                        </p:cTn>
                                        <p:tgtEl>
                                          <p:spTgt spid="9">
                                            <p:graphicEl>
                                              <a:chart seriesIdx="-4" categoryIdx="158" bldStep="category"/>
                                            </p:graphicEl>
                                          </p:spTgt>
                                        </p:tgtEl>
                                        <p:attrNameLst>
                                          <p:attrName>style.visibility</p:attrName>
                                        </p:attrNameLst>
                                      </p:cBhvr>
                                      <p:to>
                                        <p:strVal val="visible"/>
                                      </p:to>
                                    </p:set>
                                    <p:animEffect transition="in" filter="fade">
                                      <p:cBhvr>
                                        <p:cTn id="669" dur="50"/>
                                        <p:tgtEl>
                                          <p:spTgt spid="9">
                                            <p:graphicEl>
                                              <a:chart seriesIdx="-4" categoryIdx="158" bldStep="category"/>
                                            </p:graphicEl>
                                          </p:spTgt>
                                        </p:tgtEl>
                                      </p:cBhvr>
                                    </p:animEffect>
                                  </p:childTnLst>
                                </p:cTn>
                              </p:par>
                            </p:childTnLst>
                          </p:cTn>
                        </p:par>
                        <p:par>
                          <p:cTn id="670" fill="hold">
                            <p:stCondLst>
                              <p:cond delay="8450"/>
                            </p:stCondLst>
                            <p:childTnLst>
                              <p:par>
                                <p:cTn id="671" presetID="10" presetClass="entr" presetSubtype="0" fill="hold" grpId="0" nodeType="afterEffect">
                                  <p:stCondLst>
                                    <p:cond delay="0"/>
                                  </p:stCondLst>
                                  <p:childTnLst>
                                    <p:set>
                                      <p:cBhvr>
                                        <p:cTn id="672" dur="1" fill="hold">
                                          <p:stCondLst>
                                            <p:cond delay="0"/>
                                          </p:stCondLst>
                                        </p:cTn>
                                        <p:tgtEl>
                                          <p:spTgt spid="9">
                                            <p:graphicEl>
                                              <a:chart seriesIdx="-4" categoryIdx="159" bldStep="category"/>
                                            </p:graphicEl>
                                          </p:spTgt>
                                        </p:tgtEl>
                                        <p:attrNameLst>
                                          <p:attrName>style.visibility</p:attrName>
                                        </p:attrNameLst>
                                      </p:cBhvr>
                                      <p:to>
                                        <p:strVal val="visible"/>
                                      </p:to>
                                    </p:set>
                                    <p:animEffect transition="in" filter="fade">
                                      <p:cBhvr>
                                        <p:cTn id="673" dur="50"/>
                                        <p:tgtEl>
                                          <p:spTgt spid="9">
                                            <p:graphicEl>
                                              <a:chart seriesIdx="-4" categoryIdx="159" bldStep="category"/>
                                            </p:graphicEl>
                                          </p:spTgt>
                                        </p:tgtEl>
                                      </p:cBhvr>
                                    </p:animEffect>
                                  </p:childTnLst>
                                </p:cTn>
                              </p:par>
                            </p:childTnLst>
                          </p:cTn>
                        </p:par>
                        <p:par>
                          <p:cTn id="674" fill="hold">
                            <p:stCondLst>
                              <p:cond delay="8500"/>
                            </p:stCondLst>
                            <p:childTnLst>
                              <p:par>
                                <p:cTn id="675" presetID="10" presetClass="entr" presetSubtype="0" fill="hold" grpId="0" nodeType="afterEffect">
                                  <p:stCondLst>
                                    <p:cond delay="0"/>
                                  </p:stCondLst>
                                  <p:childTnLst>
                                    <p:set>
                                      <p:cBhvr>
                                        <p:cTn id="676" dur="1" fill="hold">
                                          <p:stCondLst>
                                            <p:cond delay="0"/>
                                          </p:stCondLst>
                                        </p:cTn>
                                        <p:tgtEl>
                                          <p:spTgt spid="9">
                                            <p:graphicEl>
                                              <a:chart seriesIdx="-4" categoryIdx="160" bldStep="category"/>
                                            </p:graphicEl>
                                          </p:spTgt>
                                        </p:tgtEl>
                                        <p:attrNameLst>
                                          <p:attrName>style.visibility</p:attrName>
                                        </p:attrNameLst>
                                      </p:cBhvr>
                                      <p:to>
                                        <p:strVal val="visible"/>
                                      </p:to>
                                    </p:set>
                                    <p:animEffect transition="in" filter="fade">
                                      <p:cBhvr>
                                        <p:cTn id="677" dur="50"/>
                                        <p:tgtEl>
                                          <p:spTgt spid="9">
                                            <p:graphicEl>
                                              <a:chart seriesIdx="-4" categoryIdx="160" bldStep="category"/>
                                            </p:graphicEl>
                                          </p:spTgt>
                                        </p:tgtEl>
                                      </p:cBhvr>
                                    </p:animEffect>
                                  </p:childTnLst>
                                </p:cTn>
                              </p:par>
                            </p:childTnLst>
                          </p:cTn>
                        </p:par>
                        <p:par>
                          <p:cTn id="678" fill="hold">
                            <p:stCondLst>
                              <p:cond delay="8550"/>
                            </p:stCondLst>
                            <p:childTnLst>
                              <p:par>
                                <p:cTn id="679" presetID="10" presetClass="entr" presetSubtype="0" fill="hold" grpId="0" nodeType="afterEffect">
                                  <p:stCondLst>
                                    <p:cond delay="0"/>
                                  </p:stCondLst>
                                  <p:childTnLst>
                                    <p:set>
                                      <p:cBhvr>
                                        <p:cTn id="680" dur="1" fill="hold">
                                          <p:stCondLst>
                                            <p:cond delay="0"/>
                                          </p:stCondLst>
                                        </p:cTn>
                                        <p:tgtEl>
                                          <p:spTgt spid="9">
                                            <p:graphicEl>
                                              <a:chart seriesIdx="-4" categoryIdx="161" bldStep="category"/>
                                            </p:graphicEl>
                                          </p:spTgt>
                                        </p:tgtEl>
                                        <p:attrNameLst>
                                          <p:attrName>style.visibility</p:attrName>
                                        </p:attrNameLst>
                                      </p:cBhvr>
                                      <p:to>
                                        <p:strVal val="visible"/>
                                      </p:to>
                                    </p:set>
                                    <p:animEffect transition="in" filter="fade">
                                      <p:cBhvr>
                                        <p:cTn id="681" dur="50"/>
                                        <p:tgtEl>
                                          <p:spTgt spid="9">
                                            <p:graphicEl>
                                              <a:chart seriesIdx="-4" categoryIdx="161" bldStep="category"/>
                                            </p:graphicEl>
                                          </p:spTgt>
                                        </p:tgtEl>
                                      </p:cBhvr>
                                    </p:animEffect>
                                  </p:childTnLst>
                                </p:cTn>
                              </p:par>
                            </p:childTnLst>
                          </p:cTn>
                        </p:par>
                        <p:par>
                          <p:cTn id="682" fill="hold">
                            <p:stCondLst>
                              <p:cond delay="8600"/>
                            </p:stCondLst>
                            <p:childTnLst>
                              <p:par>
                                <p:cTn id="683" presetID="10" presetClass="entr" presetSubtype="0" fill="hold" grpId="0" nodeType="afterEffect">
                                  <p:stCondLst>
                                    <p:cond delay="0"/>
                                  </p:stCondLst>
                                  <p:childTnLst>
                                    <p:set>
                                      <p:cBhvr>
                                        <p:cTn id="684" dur="1" fill="hold">
                                          <p:stCondLst>
                                            <p:cond delay="0"/>
                                          </p:stCondLst>
                                        </p:cTn>
                                        <p:tgtEl>
                                          <p:spTgt spid="9">
                                            <p:graphicEl>
                                              <a:chart seriesIdx="-4" categoryIdx="162" bldStep="category"/>
                                            </p:graphicEl>
                                          </p:spTgt>
                                        </p:tgtEl>
                                        <p:attrNameLst>
                                          <p:attrName>style.visibility</p:attrName>
                                        </p:attrNameLst>
                                      </p:cBhvr>
                                      <p:to>
                                        <p:strVal val="visible"/>
                                      </p:to>
                                    </p:set>
                                    <p:animEffect transition="in" filter="fade">
                                      <p:cBhvr>
                                        <p:cTn id="685" dur="50"/>
                                        <p:tgtEl>
                                          <p:spTgt spid="9">
                                            <p:graphicEl>
                                              <a:chart seriesIdx="-4" categoryIdx="162" bldStep="category"/>
                                            </p:graphicEl>
                                          </p:spTgt>
                                        </p:tgtEl>
                                      </p:cBhvr>
                                    </p:animEffect>
                                  </p:childTnLst>
                                </p:cTn>
                              </p:par>
                            </p:childTnLst>
                          </p:cTn>
                        </p:par>
                        <p:par>
                          <p:cTn id="686" fill="hold">
                            <p:stCondLst>
                              <p:cond delay="8650"/>
                            </p:stCondLst>
                            <p:childTnLst>
                              <p:par>
                                <p:cTn id="687" presetID="10" presetClass="entr" presetSubtype="0" fill="hold" grpId="0" nodeType="afterEffect">
                                  <p:stCondLst>
                                    <p:cond delay="0"/>
                                  </p:stCondLst>
                                  <p:childTnLst>
                                    <p:set>
                                      <p:cBhvr>
                                        <p:cTn id="688" dur="1" fill="hold">
                                          <p:stCondLst>
                                            <p:cond delay="0"/>
                                          </p:stCondLst>
                                        </p:cTn>
                                        <p:tgtEl>
                                          <p:spTgt spid="9">
                                            <p:graphicEl>
                                              <a:chart seriesIdx="-4" categoryIdx="163" bldStep="category"/>
                                            </p:graphicEl>
                                          </p:spTgt>
                                        </p:tgtEl>
                                        <p:attrNameLst>
                                          <p:attrName>style.visibility</p:attrName>
                                        </p:attrNameLst>
                                      </p:cBhvr>
                                      <p:to>
                                        <p:strVal val="visible"/>
                                      </p:to>
                                    </p:set>
                                    <p:animEffect transition="in" filter="fade">
                                      <p:cBhvr>
                                        <p:cTn id="689" dur="50"/>
                                        <p:tgtEl>
                                          <p:spTgt spid="9">
                                            <p:graphicEl>
                                              <a:chart seriesIdx="-4" categoryIdx="163" bldStep="category"/>
                                            </p:graphicEl>
                                          </p:spTgt>
                                        </p:tgtEl>
                                      </p:cBhvr>
                                    </p:animEffect>
                                  </p:childTnLst>
                                </p:cTn>
                              </p:par>
                            </p:childTnLst>
                          </p:cTn>
                        </p:par>
                        <p:par>
                          <p:cTn id="690" fill="hold">
                            <p:stCondLst>
                              <p:cond delay="8700"/>
                            </p:stCondLst>
                            <p:childTnLst>
                              <p:par>
                                <p:cTn id="691" presetID="10" presetClass="entr" presetSubtype="0" fill="hold" grpId="0" nodeType="afterEffect">
                                  <p:stCondLst>
                                    <p:cond delay="0"/>
                                  </p:stCondLst>
                                  <p:childTnLst>
                                    <p:set>
                                      <p:cBhvr>
                                        <p:cTn id="692" dur="1" fill="hold">
                                          <p:stCondLst>
                                            <p:cond delay="0"/>
                                          </p:stCondLst>
                                        </p:cTn>
                                        <p:tgtEl>
                                          <p:spTgt spid="9">
                                            <p:graphicEl>
                                              <a:chart seriesIdx="-4" categoryIdx="164" bldStep="category"/>
                                            </p:graphicEl>
                                          </p:spTgt>
                                        </p:tgtEl>
                                        <p:attrNameLst>
                                          <p:attrName>style.visibility</p:attrName>
                                        </p:attrNameLst>
                                      </p:cBhvr>
                                      <p:to>
                                        <p:strVal val="visible"/>
                                      </p:to>
                                    </p:set>
                                    <p:animEffect transition="in" filter="fade">
                                      <p:cBhvr>
                                        <p:cTn id="693" dur="50"/>
                                        <p:tgtEl>
                                          <p:spTgt spid="9">
                                            <p:graphicEl>
                                              <a:chart seriesIdx="-4" categoryIdx="164" bldStep="category"/>
                                            </p:graphicEl>
                                          </p:spTgt>
                                        </p:tgtEl>
                                      </p:cBhvr>
                                    </p:animEffect>
                                  </p:childTnLst>
                                </p:cTn>
                              </p:par>
                            </p:childTnLst>
                          </p:cTn>
                        </p:par>
                        <p:par>
                          <p:cTn id="694" fill="hold">
                            <p:stCondLst>
                              <p:cond delay="8750"/>
                            </p:stCondLst>
                            <p:childTnLst>
                              <p:par>
                                <p:cTn id="695" presetID="10" presetClass="entr" presetSubtype="0" fill="hold" grpId="0" nodeType="afterEffect">
                                  <p:stCondLst>
                                    <p:cond delay="0"/>
                                  </p:stCondLst>
                                  <p:childTnLst>
                                    <p:set>
                                      <p:cBhvr>
                                        <p:cTn id="696" dur="1" fill="hold">
                                          <p:stCondLst>
                                            <p:cond delay="0"/>
                                          </p:stCondLst>
                                        </p:cTn>
                                        <p:tgtEl>
                                          <p:spTgt spid="9">
                                            <p:graphicEl>
                                              <a:chart seriesIdx="-4" categoryIdx="165" bldStep="category"/>
                                            </p:graphicEl>
                                          </p:spTgt>
                                        </p:tgtEl>
                                        <p:attrNameLst>
                                          <p:attrName>style.visibility</p:attrName>
                                        </p:attrNameLst>
                                      </p:cBhvr>
                                      <p:to>
                                        <p:strVal val="visible"/>
                                      </p:to>
                                    </p:set>
                                    <p:animEffect transition="in" filter="fade">
                                      <p:cBhvr>
                                        <p:cTn id="697" dur="50"/>
                                        <p:tgtEl>
                                          <p:spTgt spid="9">
                                            <p:graphicEl>
                                              <a:chart seriesIdx="-4" categoryIdx="165" bldStep="category"/>
                                            </p:graphicEl>
                                          </p:spTgt>
                                        </p:tgtEl>
                                      </p:cBhvr>
                                    </p:animEffect>
                                  </p:childTnLst>
                                </p:cTn>
                              </p:par>
                            </p:childTnLst>
                          </p:cTn>
                        </p:par>
                        <p:par>
                          <p:cTn id="698" fill="hold">
                            <p:stCondLst>
                              <p:cond delay="8800"/>
                            </p:stCondLst>
                            <p:childTnLst>
                              <p:par>
                                <p:cTn id="699" presetID="10" presetClass="entr" presetSubtype="0" fill="hold" grpId="0" nodeType="afterEffect">
                                  <p:stCondLst>
                                    <p:cond delay="0"/>
                                  </p:stCondLst>
                                  <p:childTnLst>
                                    <p:set>
                                      <p:cBhvr>
                                        <p:cTn id="700" dur="1" fill="hold">
                                          <p:stCondLst>
                                            <p:cond delay="0"/>
                                          </p:stCondLst>
                                        </p:cTn>
                                        <p:tgtEl>
                                          <p:spTgt spid="9">
                                            <p:graphicEl>
                                              <a:chart seriesIdx="-4" categoryIdx="166" bldStep="category"/>
                                            </p:graphicEl>
                                          </p:spTgt>
                                        </p:tgtEl>
                                        <p:attrNameLst>
                                          <p:attrName>style.visibility</p:attrName>
                                        </p:attrNameLst>
                                      </p:cBhvr>
                                      <p:to>
                                        <p:strVal val="visible"/>
                                      </p:to>
                                    </p:set>
                                    <p:animEffect transition="in" filter="fade">
                                      <p:cBhvr>
                                        <p:cTn id="701" dur="50"/>
                                        <p:tgtEl>
                                          <p:spTgt spid="9">
                                            <p:graphicEl>
                                              <a:chart seriesIdx="-4" categoryIdx="166" bldStep="category"/>
                                            </p:graphicEl>
                                          </p:spTgt>
                                        </p:tgtEl>
                                      </p:cBhvr>
                                    </p:animEffect>
                                  </p:childTnLst>
                                </p:cTn>
                              </p:par>
                            </p:childTnLst>
                          </p:cTn>
                        </p:par>
                        <p:par>
                          <p:cTn id="702" fill="hold">
                            <p:stCondLst>
                              <p:cond delay="8850"/>
                            </p:stCondLst>
                            <p:childTnLst>
                              <p:par>
                                <p:cTn id="703" presetID="10" presetClass="entr" presetSubtype="0" fill="hold" grpId="0" nodeType="afterEffect">
                                  <p:stCondLst>
                                    <p:cond delay="0"/>
                                  </p:stCondLst>
                                  <p:childTnLst>
                                    <p:set>
                                      <p:cBhvr>
                                        <p:cTn id="704" dur="1" fill="hold">
                                          <p:stCondLst>
                                            <p:cond delay="0"/>
                                          </p:stCondLst>
                                        </p:cTn>
                                        <p:tgtEl>
                                          <p:spTgt spid="9">
                                            <p:graphicEl>
                                              <a:chart seriesIdx="-4" categoryIdx="167" bldStep="category"/>
                                            </p:graphicEl>
                                          </p:spTgt>
                                        </p:tgtEl>
                                        <p:attrNameLst>
                                          <p:attrName>style.visibility</p:attrName>
                                        </p:attrNameLst>
                                      </p:cBhvr>
                                      <p:to>
                                        <p:strVal val="visible"/>
                                      </p:to>
                                    </p:set>
                                    <p:animEffect transition="in" filter="fade">
                                      <p:cBhvr>
                                        <p:cTn id="705" dur="50"/>
                                        <p:tgtEl>
                                          <p:spTgt spid="9">
                                            <p:graphicEl>
                                              <a:chart seriesIdx="-4" categoryIdx="167" bldStep="category"/>
                                            </p:graphicEl>
                                          </p:spTgt>
                                        </p:tgtEl>
                                      </p:cBhvr>
                                    </p:animEffect>
                                  </p:childTnLst>
                                </p:cTn>
                              </p:par>
                            </p:childTnLst>
                          </p:cTn>
                        </p:par>
                        <p:par>
                          <p:cTn id="706" fill="hold">
                            <p:stCondLst>
                              <p:cond delay="8900"/>
                            </p:stCondLst>
                            <p:childTnLst>
                              <p:par>
                                <p:cTn id="707" presetID="10" presetClass="entr" presetSubtype="0" fill="hold" grpId="0" nodeType="afterEffect">
                                  <p:stCondLst>
                                    <p:cond delay="0"/>
                                  </p:stCondLst>
                                  <p:childTnLst>
                                    <p:set>
                                      <p:cBhvr>
                                        <p:cTn id="708" dur="1" fill="hold">
                                          <p:stCondLst>
                                            <p:cond delay="0"/>
                                          </p:stCondLst>
                                        </p:cTn>
                                        <p:tgtEl>
                                          <p:spTgt spid="9">
                                            <p:graphicEl>
                                              <a:chart seriesIdx="-4" categoryIdx="168" bldStep="category"/>
                                            </p:graphicEl>
                                          </p:spTgt>
                                        </p:tgtEl>
                                        <p:attrNameLst>
                                          <p:attrName>style.visibility</p:attrName>
                                        </p:attrNameLst>
                                      </p:cBhvr>
                                      <p:to>
                                        <p:strVal val="visible"/>
                                      </p:to>
                                    </p:set>
                                    <p:animEffect transition="in" filter="fade">
                                      <p:cBhvr>
                                        <p:cTn id="709" dur="50"/>
                                        <p:tgtEl>
                                          <p:spTgt spid="9">
                                            <p:graphicEl>
                                              <a:chart seriesIdx="-4" categoryIdx="168" bldStep="category"/>
                                            </p:graphicEl>
                                          </p:spTgt>
                                        </p:tgtEl>
                                      </p:cBhvr>
                                    </p:animEffect>
                                  </p:childTnLst>
                                </p:cTn>
                              </p:par>
                            </p:childTnLst>
                          </p:cTn>
                        </p:par>
                        <p:par>
                          <p:cTn id="710" fill="hold">
                            <p:stCondLst>
                              <p:cond delay="8950"/>
                            </p:stCondLst>
                            <p:childTnLst>
                              <p:par>
                                <p:cTn id="711" presetID="10" presetClass="entr" presetSubtype="0" fill="hold" grpId="0" nodeType="afterEffect">
                                  <p:stCondLst>
                                    <p:cond delay="0"/>
                                  </p:stCondLst>
                                  <p:childTnLst>
                                    <p:set>
                                      <p:cBhvr>
                                        <p:cTn id="712" dur="1" fill="hold">
                                          <p:stCondLst>
                                            <p:cond delay="0"/>
                                          </p:stCondLst>
                                        </p:cTn>
                                        <p:tgtEl>
                                          <p:spTgt spid="9">
                                            <p:graphicEl>
                                              <a:chart seriesIdx="-4" categoryIdx="169" bldStep="category"/>
                                            </p:graphicEl>
                                          </p:spTgt>
                                        </p:tgtEl>
                                        <p:attrNameLst>
                                          <p:attrName>style.visibility</p:attrName>
                                        </p:attrNameLst>
                                      </p:cBhvr>
                                      <p:to>
                                        <p:strVal val="visible"/>
                                      </p:to>
                                    </p:set>
                                    <p:animEffect transition="in" filter="fade">
                                      <p:cBhvr>
                                        <p:cTn id="713" dur="50"/>
                                        <p:tgtEl>
                                          <p:spTgt spid="9">
                                            <p:graphicEl>
                                              <a:chart seriesIdx="-4" categoryIdx="169" bldStep="category"/>
                                            </p:graphicEl>
                                          </p:spTgt>
                                        </p:tgtEl>
                                      </p:cBhvr>
                                    </p:animEffect>
                                  </p:childTnLst>
                                </p:cTn>
                              </p:par>
                            </p:childTnLst>
                          </p:cTn>
                        </p:par>
                        <p:par>
                          <p:cTn id="714" fill="hold">
                            <p:stCondLst>
                              <p:cond delay="9000"/>
                            </p:stCondLst>
                            <p:childTnLst>
                              <p:par>
                                <p:cTn id="715" presetID="10" presetClass="entr" presetSubtype="0" fill="hold" grpId="0" nodeType="afterEffect">
                                  <p:stCondLst>
                                    <p:cond delay="0"/>
                                  </p:stCondLst>
                                  <p:childTnLst>
                                    <p:set>
                                      <p:cBhvr>
                                        <p:cTn id="716" dur="1" fill="hold">
                                          <p:stCondLst>
                                            <p:cond delay="0"/>
                                          </p:stCondLst>
                                        </p:cTn>
                                        <p:tgtEl>
                                          <p:spTgt spid="9">
                                            <p:graphicEl>
                                              <a:chart seriesIdx="-4" categoryIdx="170" bldStep="category"/>
                                            </p:graphicEl>
                                          </p:spTgt>
                                        </p:tgtEl>
                                        <p:attrNameLst>
                                          <p:attrName>style.visibility</p:attrName>
                                        </p:attrNameLst>
                                      </p:cBhvr>
                                      <p:to>
                                        <p:strVal val="visible"/>
                                      </p:to>
                                    </p:set>
                                    <p:animEffect transition="in" filter="fade">
                                      <p:cBhvr>
                                        <p:cTn id="717" dur="50"/>
                                        <p:tgtEl>
                                          <p:spTgt spid="9">
                                            <p:graphicEl>
                                              <a:chart seriesIdx="-4" categoryIdx="170" bldStep="category"/>
                                            </p:graphicEl>
                                          </p:spTgt>
                                        </p:tgtEl>
                                      </p:cBhvr>
                                    </p:animEffect>
                                  </p:childTnLst>
                                </p:cTn>
                              </p:par>
                            </p:childTnLst>
                          </p:cTn>
                        </p:par>
                        <p:par>
                          <p:cTn id="718" fill="hold">
                            <p:stCondLst>
                              <p:cond delay="9050"/>
                            </p:stCondLst>
                            <p:childTnLst>
                              <p:par>
                                <p:cTn id="719" presetID="10" presetClass="entr" presetSubtype="0" fill="hold" grpId="0" nodeType="afterEffect">
                                  <p:stCondLst>
                                    <p:cond delay="0"/>
                                  </p:stCondLst>
                                  <p:childTnLst>
                                    <p:set>
                                      <p:cBhvr>
                                        <p:cTn id="720" dur="1" fill="hold">
                                          <p:stCondLst>
                                            <p:cond delay="0"/>
                                          </p:stCondLst>
                                        </p:cTn>
                                        <p:tgtEl>
                                          <p:spTgt spid="9">
                                            <p:graphicEl>
                                              <a:chart seriesIdx="-4" categoryIdx="171" bldStep="category"/>
                                            </p:graphicEl>
                                          </p:spTgt>
                                        </p:tgtEl>
                                        <p:attrNameLst>
                                          <p:attrName>style.visibility</p:attrName>
                                        </p:attrNameLst>
                                      </p:cBhvr>
                                      <p:to>
                                        <p:strVal val="visible"/>
                                      </p:to>
                                    </p:set>
                                    <p:animEffect transition="in" filter="fade">
                                      <p:cBhvr>
                                        <p:cTn id="721" dur="50"/>
                                        <p:tgtEl>
                                          <p:spTgt spid="9">
                                            <p:graphicEl>
                                              <a:chart seriesIdx="-4" categoryIdx="171" bldStep="category"/>
                                            </p:graphicEl>
                                          </p:spTgt>
                                        </p:tgtEl>
                                      </p:cBhvr>
                                    </p:animEffect>
                                  </p:childTnLst>
                                </p:cTn>
                              </p:par>
                            </p:childTnLst>
                          </p:cTn>
                        </p:par>
                        <p:par>
                          <p:cTn id="722" fill="hold">
                            <p:stCondLst>
                              <p:cond delay="9100"/>
                            </p:stCondLst>
                            <p:childTnLst>
                              <p:par>
                                <p:cTn id="723" presetID="10" presetClass="entr" presetSubtype="0" fill="hold" grpId="0" nodeType="afterEffect">
                                  <p:stCondLst>
                                    <p:cond delay="0"/>
                                  </p:stCondLst>
                                  <p:childTnLst>
                                    <p:set>
                                      <p:cBhvr>
                                        <p:cTn id="724" dur="1" fill="hold">
                                          <p:stCondLst>
                                            <p:cond delay="0"/>
                                          </p:stCondLst>
                                        </p:cTn>
                                        <p:tgtEl>
                                          <p:spTgt spid="9">
                                            <p:graphicEl>
                                              <a:chart seriesIdx="-4" categoryIdx="172" bldStep="category"/>
                                            </p:graphicEl>
                                          </p:spTgt>
                                        </p:tgtEl>
                                        <p:attrNameLst>
                                          <p:attrName>style.visibility</p:attrName>
                                        </p:attrNameLst>
                                      </p:cBhvr>
                                      <p:to>
                                        <p:strVal val="visible"/>
                                      </p:to>
                                    </p:set>
                                    <p:animEffect transition="in" filter="fade">
                                      <p:cBhvr>
                                        <p:cTn id="725" dur="50"/>
                                        <p:tgtEl>
                                          <p:spTgt spid="9">
                                            <p:graphicEl>
                                              <a:chart seriesIdx="-4" categoryIdx="172" bldStep="category"/>
                                            </p:graphicEl>
                                          </p:spTgt>
                                        </p:tgtEl>
                                      </p:cBhvr>
                                    </p:animEffect>
                                  </p:childTnLst>
                                </p:cTn>
                              </p:par>
                            </p:childTnLst>
                          </p:cTn>
                        </p:par>
                        <p:par>
                          <p:cTn id="726" fill="hold">
                            <p:stCondLst>
                              <p:cond delay="9150"/>
                            </p:stCondLst>
                            <p:childTnLst>
                              <p:par>
                                <p:cTn id="727" presetID="10" presetClass="entr" presetSubtype="0" fill="hold" grpId="0" nodeType="afterEffect">
                                  <p:stCondLst>
                                    <p:cond delay="0"/>
                                  </p:stCondLst>
                                  <p:childTnLst>
                                    <p:set>
                                      <p:cBhvr>
                                        <p:cTn id="728" dur="1" fill="hold">
                                          <p:stCondLst>
                                            <p:cond delay="0"/>
                                          </p:stCondLst>
                                        </p:cTn>
                                        <p:tgtEl>
                                          <p:spTgt spid="9">
                                            <p:graphicEl>
                                              <a:chart seriesIdx="-4" categoryIdx="173" bldStep="category"/>
                                            </p:graphicEl>
                                          </p:spTgt>
                                        </p:tgtEl>
                                        <p:attrNameLst>
                                          <p:attrName>style.visibility</p:attrName>
                                        </p:attrNameLst>
                                      </p:cBhvr>
                                      <p:to>
                                        <p:strVal val="visible"/>
                                      </p:to>
                                    </p:set>
                                    <p:animEffect transition="in" filter="fade">
                                      <p:cBhvr>
                                        <p:cTn id="729" dur="50"/>
                                        <p:tgtEl>
                                          <p:spTgt spid="9">
                                            <p:graphicEl>
                                              <a:chart seriesIdx="-4" categoryIdx="173" bldStep="category"/>
                                            </p:graphicEl>
                                          </p:spTgt>
                                        </p:tgtEl>
                                      </p:cBhvr>
                                    </p:animEffect>
                                  </p:childTnLst>
                                </p:cTn>
                              </p:par>
                            </p:childTnLst>
                          </p:cTn>
                        </p:par>
                        <p:par>
                          <p:cTn id="730" fill="hold">
                            <p:stCondLst>
                              <p:cond delay="9200"/>
                            </p:stCondLst>
                            <p:childTnLst>
                              <p:par>
                                <p:cTn id="731" presetID="10" presetClass="entr" presetSubtype="0" fill="hold" grpId="0" nodeType="afterEffect">
                                  <p:stCondLst>
                                    <p:cond delay="0"/>
                                  </p:stCondLst>
                                  <p:childTnLst>
                                    <p:set>
                                      <p:cBhvr>
                                        <p:cTn id="732" dur="1" fill="hold">
                                          <p:stCondLst>
                                            <p:cond delay="0"/>
                                          </p:stCondLst>
                                        </p:cTn>
                                        <p:tgtEl>
                                          <p:spTgt spid="9">
                                            <p:graphicEl>
                                              <a:chart seriesIdx="-4" categoryIdx="174" bldStep="category"/>
                                            </p:graphicEl>
                                          </p:spTgt>
                                        </p:tgtEl>
                                        <p:attrNameLst>
                                          <p:attrName>style.visibility</p:attrName>
                                        </p:attrNameLst>
                                      </p:cBhvr>
                                      <p:to>
                                        <p:strVal val="visible"/>
                                      </p:to>
                                    </p:set>
                                    <p:animEffect transition="in" filter="fade">
                                      <p:cBhvr>
                                        <p:cTn id="733" dur="50"/>
                                        <p:tgtEl>
                                          <p:spTgt spid="9">
                                            <p:graphicEl>
                                              <a:chart seriesIdx="-4" categoryIdx="174" bldStep="category"/>
                                            </p:graphicEl>
                                          </p:spTgt>
                                        </p:tgtEl>
                                      </p:cBhvr>
                                    </p:animEffect>
                                  </p:childTnLst>
                                </p:cTn>
                              </p:par>
                            </p:childTnLst>
                          </p:cTn>
                        </p:par>
                        <p:par>
                          <p:cTn id="734" fill="hold">
                            <p:stCondLst>
                              <p:cond delay="9250"/>
                            </p:stCondLst>
                            <p:childTnLst>
                              <p:par>
                                <p:cTn id="735" presetID="10" presetClass="entr" presetSubtype="0" fill="hold" grpId="0" nodeType="afterEffect">
                                  <p:stCondLst>
                                    <p:cond delay="0"/>
                                  </p:stCondLst>
                                  <p:childTnLst>
                                    <p:set>
                                      <p:cBhvr>
                                        <p:cTn id="736" dur="1" fill="hold">
                                          <p:stCondLst>
                                            <p:cond delay="0"/>
                                          </p:stCondLst>
                                        </p:cTn>
                                        <p:tgtEl>
                                          <p:spTgt spid="9">
                                            <p:graphicEl>
                                              <a:chart seriesIdx="-4" categoryIdx="175" bldStep="category"/>
                                            </p:graphicEl>
                                          </p:spTgt>
                                        </p:tgtEl>
                                        <p:attrNameLst>
                                          <p:attrName>style.visibility</p:attrName>
                                        </p:attrNameLst>
                                      </p:cBhvr>
                                      <p:to>
                                        <p:strVal val="visible"/>
                                      </p:to>
                                    </p:set>
                                    <p:animEffect transition="in" filter="fade">
                                      <p:cBhvr>
                                        <p:cTn id="737" dur="50"/>
                                        <p:tgtEl>
                                          <p:spTgt spid="9">
                                            <p:graphicEl>
                                              <a:chart seriesIdx="-4" categoryIdx="175" bldStep="category"/>
                                            </p:graphicEl>
                                          </p:spTgt>
                                        </p:tgtEl>
                                      </p:cBhvr>
                                    </p:animEffect>
                                  </p:childTnLst>
                                </p:cTn>
                              </p:par>
                            </p:childTnLst>
                          </p:cTn>
                        </p:par>
                        <p:par>
                          <p:cTn id="738" fill="hold">
                            <p:stCondLst>
                              <p:cond delay="9300"/>
                            </p:stCondLst>
                            <p:childTnLst>
                              <p:par>
                                <p:cTn id="739" presetID="10" presetClass="entr" presetSubtype="0" fill="hold" grpId="0" nodeType="afterEffect">
                                  <p:stCondLst>
                                    <p:cond delay="0"/>
                                  </p:stCondLst>
                                  <p:childTnLst>
                                    <p:set>
                                      <p:cBhvr>
                                        <p:cTn id="740" dur="1" fill="hold">
                                          <p:stCondLst>
                                            <p:cond delay="0"/>
                                          </p:stCondLst>
                                        </p:cTn>
                                        <p:tgtEl>
                                          <p:spTgt spid="9">
                                            <p:graphicEl>
                                              <a:chart seriesIdx="-4" categoryIdx="176" bldStep="category"/>
                                            </p:graphicEl>
                                          </p:spTgt>
                                        </p:tgtEl>
                                        <p:attrNameLst>
                                          <p:attrName>style.visibility</p:attrName>
                                        </p:attrNameLst>
                                      </p:cBhvr>
                                      <p:to>
                                        <p:strVal val="visible"/>
                                      </p:to>
                                    </p:set>
                                    <p:animEffect transition="in" filter="fade">
                                      <p:cBhvr>
                                        <p:cTn id="741" dur="50"/>
                                        <p:tgtEl>
                                          <p:spTgt spid="9">
                                            <p:graphicEl>
                                              <a:chart seriesIdx="-4" categoryIdx="176" bldStep="category"/>
                                            </p:graphicEl>
                                          </p:spTgt>
                                        </p:tgtEl>
                                      </p:cBhvr>
                                    </p:animEffect>
                                  </p:childTnLst>
                                </p:cTn>
                              </p:par>
                            </p:childTnLst>
                          </p:cTn>
                        </p:par>
                        <p:par>
                          <p:cTn id="742" fill="hold">
                            <p:stCondLst>
                              <p:cond delay="9350"/>
                            </p:stCondLst>
                            <p:childTnLst>
                              <p:par>
                                <p:cTn id="743" presetID="10" presetClass="entr" presetSubtype="0" fill="hold" grpId="0" nodeType="afterEffect">
                                  <p:stCondLst>
                                    <p:cond delay="0"/>
                                  </p:stCondLst>
                                  <p:childTnLst>
                                    <p:set>
                                      <p:cBhvr>
                                        <p:cTn id="744" dur="1" fill="hold">
                                          <p:stCondLst>
                                            <p:cond delay="0"/>
                                          </p:stCondLst>
                                        </p:cTn>
                                        <p:tgtEl>
                                          <p:spTgt spid="9">
                                            <p:graphicEl>
                                              <a:chart seriesIdx="-4" categoryIdx="177" bldStep="category"/>
                                            </p:graphicEl>
                                          </p:spTgt>
                                        </p:tgtEl>
                                        <p:attrNameLst>
                                          <p:attrName>style.visibility</p:attrName>
                                        </p:attrNameLst>
                                      </p:cBhvr>
                                      <p:to>
                                        <p:strVal val="visible"/>
                                      </p:to>
                                    </p:set>
                                    <p:animEffect transition="in" filter="fade">
                                      <p:cBhvr>
                                        <p:cTn id="745" dur="50"/>
                                        <p:tgtEl>
                                          <p:spTgt spid="9">
                                            <p:graphicEl>
                                              <a:chart seriesIdx="-4" categoryIdx="177" bldStep="category"/>
                                            </p:graphicEl>
                                          </p:spTgt>
                                        </p:tgtEl>
                                      </p:cBhvr>
                                    </p:animEffect>
                                  </p:childTnLst>
                                </p:cTn>
                              </p:par>
                            </p:childTnLst>
                          </p:cTn>
                        </p:par>
                        <p:par>
                          <p:cTn id="746" fill="hold">
                            <p:stCondLst>
                              <p:cond delay="9400"/>
                            </p:stCondLst>
                            <p:childTnLst>
                              <p:par>
                                <p:cTn id="747" presetID="10" presetClass="entr" presetSubtype="0" fill="hold" grpId="0" nodeType="afterEffect">
                                  <p:stCondLst>
                                    <p:cond delay="0"/>
                                  </p:stCondLst>
                                  <p:childTnLst>
                                    <p:set>
                                      <p:cBhvr>
                                        <p:cTn id="748" dur="1" fill="hold">
                                          <p:stCondLst>
                                            <p:cond delay="0"/>
                                          </p:stCondLst>
                                        </p:cTn>
                                        <p:tgtEl>
                                          <p:spTgt spid="9">
                                            <p:graphicEl>
                                              <a:chart seriesIdx="-4" categoryIdx="178" bldStep="category"/>
                                            </p:graphicEl>
                                          </p:spTgt>
                                        </p:tgtEl>
                                        <p:attrNameLst>
                                          <p:attrName>style.visibility</p:attrName>
                                        </p:attrNameLst>
                                      </p:cBhvr>
                                      <p:to>
                                        <p:strVal val="visible"/>
                                      </p:to>
                                    </p:set>
                                    <p:animEffect transition="in" filter="fade">
                                      <p:cBhvr>
                                        <p:cTn id="749" dur="50"/>
                                        <p:tgtEl>
                                          <p:spTgt spid="9">
                                            <p:graphicEl>
                                              <a:chart seriesIdx="-4" categoryIdx="178" bldStep="category"/>
                                            </p:graphicEl>
                                          </p:spTgt>
                                        </p:tgtEl>
                                      </p:cBhvr>
                                    </p:animEffect>
                                  </p:childTnLst>
                                </p:cTn>
                              </p:par>
                            </p:childTnLst>
                          </p:cTn>
                        </p:par>
                        <p:par>
                          <p:cTn id="750" fill="hold">
                            <p:stCondLst>
                              <p:cond delay="9450"/>
                            </p:stCondLst>
                            <p:childTnLst>
                              <p:par>
                                <p:cTn id="751" presetID="10" presetClass="entr" presetSubtype="0" fill="hold" grpId="0" nodeType="afterEffect">
                                  <p:stCondLst>
                                    <p:cond delay="0"/>
                                  </p:stCondLst>
                                  <p:childTnLst>
                                    <p:set>
                                      <p:cBhvr>
                                        <p:cTn id="752" dur="1" fill="hold">
                                          <p:stCondLst>
                                            <p:cond delay="0"/>
                                          </p:stCondLst>
                                        </p:cTn>
                                        <p:tgtEl>
                                          <p:spTgt spid="9">
                                            <p:graphicEl>
                                              <a:chart seriesIdx="-4" categoryIdx="179" bldStep="category"/>
                                            </p:graphicEl>
                                          </p:spTgt>
                                        </p:tgtEl>
                                        <p:attrNameLst>
                                          <p:attrName>style.visibility</p:attrName>
                                        </p:attrNameLst>
                                      </p:cBhvr>
                                      <p:to>
                                        <p:strVal val="visible"/>
                                      </p:to>
                                    </p:set>
                                    <p:animEffect transition="in" filter="fade">
                                      <p:cBhvr>
                                        <p:cTn id="753" dur="50"/>
                                        <p:tgtEl>
                                          <p:spTgt spid="9">
                                            <p:graphicEl>
                                              <a:chart seriesIdx="-4" categoryIdx="179" bldStep="category"/>
                                            </p:graphicEl>
                                          </p:spTgt>
                                        </p:tgtEl>
                                      </p:cBhvr>
                                    </p:animEffect>
                                  </p:childTnLst>
                                </p:cTn>
                              </p:par>
                            </p:childTnLst>
                          </p:cTn>
                        </p:par>
                        <p:par>
                          <p:cTn id="754" fill="hold">
                            <p:stCondLst>
                              <p:cond delay="9500"/>
                            </p:stCondLst>
                            <p:childTnLst>
                              <p:par>
                                <p:cTn id="755" presetID="10" presetClass="entr" presetSubtype="0" fill="hold" grpId="0" nodeType="afterEffect">
                                  <p:stCondLst>
                                    <p:cond delay="0"/>
                                  </p:stCondLst>
                                  <p:childTnLst>
                                    <p:set>
                                      <p:cBhvr>
                                        <p:cTn id="756" dur="1" fill="hold">
                                          <p:stCondLst>
                                            <p:cond delay="0"/>
                                          </p:stCondLst>
                                        </p:cTn>
                                        <p:tgtEl>
                                          <p:spTgt spid="9">
                                            <p:graphicEl>
                                              <a:chart seriesIdx="-4" categoryIdx="180" bldStep="category"/>
                                            </p:graphicEl>
                                          </p:spTgt>
                                        </p:tgtEl>
                                        <p:attrNameLst>
                                          <p:attrName>style.visibility</p:attrName>
                                        </p:attrNameLst>
                                      </p:cBhvr>
                                      <p:to>
                                        <p:strVal val="visible"/>
                                      </p:to>
                                    </p:set>
                                    <p:animEffect transition="in" filter="fade">
                                      <p:cBhvr>
                                        <p:cTn id="757" dur="50"/>
                                        <p:tgtEl>
                                          <p:spTgt spid="9">
                                            <p:graphicEl>
                                              <a:chart seriesIdx="-4" categoryIdx="180" bldStep="category"/>
                                            </p:graphicEl>
                                          </p:spTgt>
                                        </p:tgtEl>
                                      </p:cBhvr>
                                    </p:animEffect>
                                  </p:childTnLst>
                                </p:cTn>
                              </p:par>
                            </p:childTnLst>
                          </p:cTn>
                        </p:par>
                        <p:par>
                          <p:cTn id="758" fill="hold">
                            <p:stCondLst>
                              <p:cond delay="9550"/>
                            </p:stCondLst>
                            <p:childTnLst>
                              <p:par>
                                <p:cTn id="759" presetID="10" presetClass="entr" presetSubtype="0" fill="hold" grpId="0" nodeType="afterEffect">
                                  <p:stCondLst>
                                    <p:cond delay="0"/>
                                  </p:stCondLst>
                                  <p:childTnLst>
                                    <p:set>
                                      <p:cBhvr>
                                        <p:cTn id="760" dur="1" fill="hold">
                                          <p:stCondLst>
                                            <p:cond delay="0"/>
                                          </p:stCondLst>
                                        </p:cTn>
                                        <p:tgtEl>
                                          <p:spTgt spid="9">
                                            <p:graphicEl>
                                              <a:chart seriesIdx="-4" categoryIdx="181" bldStep="category"/>
                                            </p:graphicEl>
                                          </p:spTgt>
                                        </p:tgtEl>
                                        <p:attrNameLst>
                                          <p:attrName>style.visibility</p:attrName>
                                        </p:attrNameLst>
                                      </p:cBhvr>
                                      <p:to>
                                        <p:strVal val="visible"/>
                                      </p:to>
                                    </p:set>
                                    <p:animEffect transition="in" filter="fade">
                                      <p:cBhvr>
                                        <p:cTn id="761" dur="50"/>
                                        <p:tgtEl>
                                          <p:spTgt spid="9">
                                            <p:graphicEl>
                                              <a:chart seriesIdx="-4" categoryIdx="181" bldStep="category"/>
                                            </p:graphicEl>
                                          </p:spTgt>
                                        </p:tgtEl>
                                      </p:cBhvr>
                                    </p:animEffect>
                                  </p:childTnLst>
                                </p:cTn>
                              </p:par>
                            </p:childTnLst>
                          </p:cTn>
                        </p:par>
                        <p:par>
                          <p:cTn id="762" fill="hold">
                            <p:stCondLst>
                              <p:cond delay="9600"/>
                            </p:stCondLst>
                            <p:childTnLst>
                              <p:par>
                                <p:cTn id="763" presetID="10" presetClass="entr" presetSubtype="0" fill="hold" grpId="0" nodeType="afterEffect">
                                  <p:stCondLst>
                                    <p:cond delay="0"/>
                                  </p:stCondLst>
                                  <p:childTnLst>
                                    <p:set>
                                      <p:cBhvr>
                                        <p:cTn id="764" dur="1" fill="hold">
                                          <p:stCondLst>
                                            <p:cond delay="0"/>
                                          </p:stCondLst>
                                        </p:cTn>
                                        <p:tgtEl>
                                          <p:spTgt spid="9">
                                            <p:graphicEl>
                                              <a:chart seriesIdx="-4" categoryIdx="182" bldStep="category"/>
                                            </p:graphicEl>
                                          </p:spTgt>
                                        </p:tgtEl>
                                        <p:attrNameLst>
                                          <p:attrName>style.visibility</p:attrName>
                                        </p:attrNameLst>
                                      </p:cBhvr>
                                      <p:to>
                                        <p:strVal val="visible"/>
                                      </p:to>
                                    </p:set>
                                    <p:animEffect transition="in" filter="fade">
                                      <p:cBhvr>
                                        <p:cTn id="765" dur="50"/>
                                        <p:tgtEl>
                                          <p:spTgt spid="9">
                                            <p:graphicEl>
                                              <a:chart seriesIdx="-4" categoryIdx="182" bldStep="category"/>
                                            </p:graphicEl>
                                          </p:spTgt>
                                        </p:tgtEl>
                                      </p:cBhvr>
                                    </p:animEffect>
                                  </p:childTnLst>
                                </p:cTn>
                              </p:par>
                            </p:childTnLst>
                          </p:cTn>
                        </p:par>
                        <p:par>
                          <p:cTn id="766" fill="hold">
                            <p:stCondLst>
                              <p:cond delay="9650"/>
                            </p:stCondLst>
                            <p:childTnLst>
                              <p:par>
                                <p:cTn id="767" presetID="10" presetClass="entr" presetSubtype="0" fill="hold" grpId="0" nodeType="afterEffect">
                                  <p:stCondLst>
                                    <p:cond delay="0"/>
                                  </p:stCondLst>
                                  <p:childTnLst>
                                    <p:set>
                                      <p:cBhvr>
                                        <p:cTn id="768" dur="1" fill="hold">
                                          <p:stCondLst>
                                            <p:cond delay="0"/>
                                          </p:stCondLst>
                                        </p:cTn>
                                        <p:tgtEl>
                                          <p:spTgt spid="9">
                                            <p:graphicEl>
                                              <a:chart seriesIdx="-4" categoryIdx="183" bldStep="category"/>
                                            </p:graphicEl>
                                          </p:spTgt>
                                        </p:tgtEl>
                                        <p:attrNameLst>
                                          <p:attrName>style.visibility</p:attrName>
                                        </p:attrNameLst>
                                      </p:cBhvr>
                                      <p:to>
                                        <p:strVal val="visible"/>
                                      </p:to>
                                    </p:set>
                                    <p:animEffect transition="in" filter="fade">
                                      <p:cBhvr>
                                        <p:cTn id="769" dur="50"/>
                                        <p:tgtEl>
                                          <p:spTgt spid="9">
                                            <p:graphicEl>
                                              <a:chart seriesIdx="-4" categoryIdx="183" bldStep="category"/>
                                            </p:graphicEl>
                                          </p:spTgt>
                                        </p:tgtEl>
                                      </p:cBhvr>
                                    </p:animEffect>
                                  </p:childTnLst>
                                </p:cTn>
                              </p:par>
                            </p:childTnLst>
                          </p:cTn>
                        </p:par>
                        <p:par>
                          <p:cTn id="770" fill="hold">
                            <p:stCondLst>
                              <p:cond delay="9700"/>
                            </p:stCondLst>
                            <p:childTnLst>
                              <p:par>
                                <p:cTn id="771" presetID="10" presetClass="entr" presetSubtype="0" fill="hold" grpId="0" nodeType="afterEffect">
                                  <p:stCondLst>
                                    <p:cond delay="0"/>
                                  </p:stCondLst>
                                  <p:childTnLst>
                                    <p:set>
                                      <p:cBhvr>
                                        <p:cTn id="772" dur="1" fill="hold">
                                          <p:stCondLst>
                                            <p:cond delay="0"/>
                                          </p:stCondLst>
                                        </p:cTn>
                                        <p:tgtEl>
                                          <p:spTgt spid="9">
                                            <p:graphicEl>
                                              <a:chart seriesIdx="-4" categoryIdx="184" bldStep="category"/>
                                            </p:graphicEl>
                                          </p:spTgt>
                                        </p:tgtEl>
                                        <p:attrNameLst>
                                          <p:attrName>style.visibility</p:attrName>
                                        </p:attrNameLst>
                                      </p:cBhvr>
                                      <p:to>
                                        <p:strVal val="visible"/>
                                      </p:to>
                                    </p:set>
                                    <p:animEffect transition="in" filter="fade">
                                      <p:cBhvr>
                                        <p:cTn id="773" dur="50"/>
                                        <p:tgtEl>
                                          <p:spTgt spid="9">
                                            <p:graphicEl>
                                              <a:chart seriesIdx="-4" categoryIdx="184" bldStep="category"/>
                                            </p:graphicEl>
                                          </p:spTgt>
                                        </p:tgtEl>
                                      </p:cBhvr>
                                    </p:animEffect>
                                  </p:childTnLst>
                                </p:cTn>
                              </p:par>
                            </p:childTnLst>
                          </p:cTn>
                        </p:par>
                        <p:par>
                          <p:cTn id="774" fill="hold">
                            <p:stCondLst>
                              <p:cond delay="9750"/>
                            </p:stCondLst>
                            <p:childTnLst>
                              <p:par>
                                <p:cTn id="775" presetID="10" presetClass="entr" presetSubtype="0" fill="hold" grpId="0" nodeType="afterEffect">
                                  <p:stCondLst>
                                    <p:cond delay="0"/>
                                  </p:stCondLst>
                                  <p:childTnLst>
                                    <p:set>
                                      <p:cBhvr>
                                        <p:cTn id="776" dur="1" fill="hold">
                                          <p:stCondLst>
                                            <p:cond delay="0"/>
                                          </p:stCondLst>
                                        </p:cTn>
                                        <p:tgtEl>
                                          <p:spTgt spid="9">
                                            <p:graphicEl>
                                              <a:chart seriesIdx="-4" categoryIdx="185" bldStep="category"/>
                                            </p:graphicEl>
                                          </p:spTgt>
                                        </p:tgtEl>
                                        <p:attrNameLst>
                                          <p:attrName>style.visibility</p:attrName>
                                        </p:attrNameLst>
                                      </p:cBhvr>
                                      <p:to>
                                        <p:strVal val="visible"/>
                                      </p:to>
                                    </p:set>
                                    <p:animEffect transition="in" filter="fade">
                                      <p:cBhvr>
                                        <p:cTn id="777" dur="50"/>
                                        <p:tgtEl>
                                          <p:spTgt spid="9">
                                            <p:graphicEl>
                                              <a:chart seriesIdx="-4" categoryIdx="185" bldStep="category"/>
                                            </p:graphicEl>
                                          </p:spTgt>
                                        </p:tgtEl>
                                      </p:cBhvr>
                                    </p:animEffect>
                                  </p:childTnLst>
                                </p:cTn>
                              </p:par>
                            </p:childTnLst>
                          </p:cTn>
                        </p:par>
                        <p:par>
                          <p:cTn id="778" fill="hold">
                            <p:stCondLst>
                              <p:cond delay="9800"/>
                            </p:stCondLst>
                            <p:childTnLst>
                              <p:par>
                                <p:cTn id="779" presetID="10" presetClass="entr" presetSubtype="0" fill="hold" grpId="0" nodeType="afterEffect">
                                  <p:stCondLst>
                                    <p:cond delay="0"/>
                                  </p:stCondLst>
                                  <p:childTnLst>
                                    <p:set>
                                      <p:cBhvr>
                                        <p:cTn id="780" dur="1" fill="hold">
                                          <p:stCondLst>
                                            <p:cond delay="0"/>
                                          </p:stCondLst>
                                        </p:cTn>
                                        <p:tgtEl>
                                          <p:spTgt spid="9">
                                            <p:graphicEl>
                                              <a:chart seriesIdx="-4" categoryIdx="186" bldStep="category"/>
                                            </p:graphicEl>
                                          </p:spTgt>
                                        </p:tgtEl>
                                        <p:attrNameLst>
                                          <p:attrName>style.visibility</p:attrName>
                                        </p:attrNameLst>
                                      </p:cBhvr>
                                      <p:to>
                                        <p:strVal val="visible"/>
                                      </p:to>
                                    </p:set>
                                    <p:animEffect transition="in" filter="fade">
                                      <p:cBhvr>
                                        <p:cTn id="781" dur="50"/>
                                        <p:tgtEl>
                                          <p:spTgt spid="9">
                                            <p:graphicEl>
                                              <a:chart seriesIdx="-4" categoryIdx="186" bldStep="category"/>
                                            </p:graphicEl>
                                          </p:spTgt>
                                        </p:tgtEl>
                                      </p:cBhvr>
                                    </p:animEffect>
                                  </p:childTnLst>
                                </p:cTn>
                              </p:par>
                            </p:childTnLst>
                          </p:cTn>
                        </p:par>
                        <p:par>
                          <p:cTn id="782" fill="hold">
                            <p:stCondLst>
                              <p:cond delay="9850"/>
                            </p:stCondLst>
                            <p:childTnLst>
                              <p:par>
                                <p:cTn id="783" presetID="10" presetClass="entr" presetSubtype="0" fill="hold" grpId="0" nodeType="afterEffect">
                                  <p:stCondLst>
                                    <p:cond delay="0"/>
                                  </p:stCondLst>
                                  <p:childTnLst>
                                    <p:set>
                                      <p:cBhvr>
                                        <p:cTn id="784" dur="1" fill="hold">
                                          <p:stCondLst>
                                            <p:cond delay="0"/>
                                          </p:stCondLst>
                                        </p:cTn>
                                        <p:tgtEl>
                                          <p:spTgt spid="9">
                                            <p:graphicEl>
                                              <a:chart seriesIdx="-4" categoryIdx="187" bldStep="category"/>
                                            </p:graphicEl>
                                          </p:spTgt>
                                        </p:tgtEl>
                                        <p:attrNameLst>
                                          <p:attrName>style.visibility</p:attrName>
                                        </p:attrNameLst>
                                      </p:cBhvr>
                                      <p:to>
                                        <p:strVal val="visible"/>
                                      </p:to>
                                    </p:set>
                                    <p:animEffect transition="in" filter="fade">
                                      <p:cBhvr>
                                        <p:cTn id="785" dur="50"/>
                                        <p:tgtEl>
                                          <p:spTgt spid="9">
                                            <p:graphicEl>
                                              <a:chart seriesIdx="-4" categoryIdx="187" bldStep="category"/>
                                            </p:graphicEl>
                                          </p:spTgt>
                                        </p:tgtEl>
                                      </p:cBhvr>
                                    </p:animEffect>
                                  </p:childTnLst>
                                </p:cTn>
                              </p:par>
                            </p:childTnLst>
                          </p:cTn>
                        </p:par>
                        <p:par>
                          <p:cTn id="786" fill="hold">
                            <p:stCondLst>
                              <p:cond delay="9900"/>
                            </p:stCondLst>
                            <p:childTnLst>
                              <p:par>
                                <p:cTn id="787" presetID="10" presetClass="entr" presetSubtype="0" fill="hold" grpId="0" nodeType="afterEffect">
                                  <p:stCondLst>
                                    <p:cond delay="0"/>
                                  </p:stCondLst>
                                  <p:childTnLst>
                                    <p:set>
                                      <p:cBhvr>
                                        <p:cTn id="788" dur="1" fill="hold">
                                          <p:stCondLst>
                                            <p:cond delay="0"/>
                                          </p:stCondLst>
                                        </p:cTn>
                                        <p:tgtEl>
                                          <p:spTgt spid="9">
                                            <p:graphicEl>
                                              <a:chart seriesIdx="-4" categoryIdx="188" bldStep="category"/>
                                            </p:graphicEl>
                                          </p:spTgt>
                                        </p:tgtEl>
                                        <p:attrNameLst>
                                          <p:attrName>style.visibility</p:attrName>
                                        </p:attrNameLst>
                                      </p:cBhvr>
                                      <p:to>
                                        <p:strVal val="visible"/>
                                      </p:to>
                                    </p:set>
                                    <p:animEffect transition="in" filter="fade">
                                      <p:cBhvr>
                                        <p:cTn id="789" dur="50"/>
                                        <p:tgtEl>
                                          <p:spTgt spid="9">
                                            <p:graphicEl>
                                              <a:chart seriesIdx="-4" categoryIdx="188" bldStep="category"/>
                                            </p:graphicEl>
                                          </p:spTgt>
                                        </p:tgtEl>
                                      </p:cBhvr>
                                    </p:animEffect>
                                  </p:childTnLst>
                                </p:cTn>
                              </p:par>
                            </p:childTnLst>
                          </p:cTn>
                        </p:par>
                        <p:par>
                          <p:cTn id="790" fill="hold">
                            <p:stCondLst>
                              <p:cond delay="9950"/>
                            </p:stCondLst>
                            <p:childTnLst>
                              <p:par>
                                <p:cTn id="791" presetID="10" presetClass="entr" presetSubtype="0" fill="hold" grpId="0" nodeType="afterEffect">
                                  <p:stCondLst>
                                    <p:cond delay="0"/>
                                  </p:stCondLst>
                                  <p:childTnLst>
                                    <p:set>
                                      <p:cBhvr>
                                        <p:cTn id="792" dur="1" fill="hold">
                                          <p:stCondLst>
                                            <p:cond delay="0"/>
                                          </p:stCondLst>
                                        </p:cTn>
                                        <p:tgtEl>
                                          <p:spTgt spid="9">
                                            <p:graphicEl>
                                              <a:chart seriesIdx="-4" categoryIdx="189" bldStep="category"/>
                                            </p:graphicEl>
                                          </p:spTgt>
                                        </p:tgtEl>
                                        <p:attrNameLst>
                                          <p:attrName>style.visibility</p:attrName>
                                        </p:attrNameLst>
                                      </p:cBhvr>
                                      <p:to>
                                        <p:strVal val="visible"/>
                                      </p:to>
                                    </p:set>
                                    <p:animEffect transition="in" filter="fade">
                                      <p:cBhvr>
                                        <p:cTn id="793" dur="50"/>
                                        <p:tgtEl>
                                          <p:spTgt spid="9">
                                            <p:graphicEl>
                                              <a:chart seriesIdx="-4" categoryIdx="189" bldStep="category"/>
                                            </p:graphicEl>
                                          </p:spTgt>
                                        </p:tgtEl>
                                      </p:cBhvr>
                                    </p:animEffect>
                                  </p:childTnLst>
                                </p:cTn>
                              </p:par>
                            </p:childTnLst>
                          </p:cTn>
                        </p:par>
                        <p:par>
                          <p:cTn id="794" fill="hold">
                            <p:stCondLst>
                              <p:cond delay="10000"/>
                            </p:stCondLst>
                            <p:childTnLst>
                              <p:par>
                                <p:cTn id="795" presetID="10" presetClass="entr" presetSubtype="0" fill="hold" grpId="0" nodeType="afterEffect">
                                  <p:stCondLst>
                                    <p:cond delay="0"/>
                                  </p:stCondLst>
                                  <p:childTnLst>
                                    <p:set>
                                      <p:cBhvr>
                                        <p:cTn id="796" dur="1" fill="hold">
                                          <p:stCondLst>
                                            <p:cond delay="0"/>
                                          </p:stCondLst>
                                        </p:cTn>
                                        <p:tgtEl>
                                          <p:spTgt spid="9">
                                            <p:graphicEl>
                                              <a:chart seriesIdx="-4" categoryIdx="190" bldStep="category"/>
                                            </p:graphicEl>
                                          </p:spTgt>
                                        </p:tgtEl>
                                        <p:attrNameLst>
                                          <p:attrName>style.visibility</p:attrName>
                                        </p:attrNameLst>
                                      </p:cBhvr>
                                      <p:to>
                                        <p:strVal val="visible"/>
                                      </p:to>
                                    </p:set>
                                    <p:animEffect transition="in" filter="fade">
                                      <p:cBhvr>
                                        <p:cTn id="797" dur="50"/>
                                        <p:tgtEl>
                                          <p:spTgt spid="9">
                                            <p:graphicEl>
                                              <a:chart seriesIdx="-4" categoryIdx="190" bldStep="category"/>
                                            </p:graphicEl>
                                          </p:spTgt>
                                        </p:tgtEl>
                                      </p:cBhvr>
                                    </p:animEffect>
                                  </p:childTnLst>
                                </p:cTn>
                              </p:par>
                            </p:childTnLst>
                          </p:cTn>
                        </p:par>
                        <p:par>
                          <p:cTn id="798" fill="hold">
                            <p:stCondLst>
                              <p:cond delay="10050"/>
                            </p:stCondLst>
                            <p:childTnLst>
                              <p:par>
                                <p:cTn id="799" presetID="10" presetClass="entr" presetSubtype="0" fill="hold" grpId="0" nodeType="afterEffect">
                                  <p:stCondLst>
                                    <p:cond delay="0"/>
                                  </p:stCondLst>
                                  <p:childTnLst>
                                    <p:set>
                                      <p:cBhvr>
                                        <p:cTn id="800" dur="1" fill="hold">
                                          <p:stCondLst>
                                            <p:cond delay="0"/>
                                          </p:stCondLst>
                                        </p:cTn>
                                        <p:tgtEl>
                                          <p:spTgt spid="9">
                                            <p:graphicEl>
                                              <a:chart seriesIdx="-4" categoryIdx="191" bldStep="category"/>
                                            </p:graphicEl>
                                          </p:spTgt>
                                        </p:tgtEl>
                                        <p:attrNameLst>
                                          <p:attrName>style.visibility</p:attrName>
                                        </p:attrNameLst>
                                      </p:cBhvr>
                                      <p:to>
                                        <p:strVal val="visible"/>
                                      </p:to>
                                    </p:set>
                                    <p:animEffect transition="in" filter="fade">
                                      <p:cBhvr>
                                        <p:cTn id="801" dur="50"/>
                                        <p:tgtEl>
                                          <p:spTgt spid="9">
                                            <p:graphicEl>
                                              <a:chart seriesIdx="-4" categoryIdx="191" bldStep="category"/>
                                            </p:graphicEl>
                                          </p:spTgt>
                                        </p:tgtEl>
                                      </p:cBhvr>
                                    </p:animEffect>
                                  </p:childTnLst>
                                </p:cTn>
                              </p:par>
                            </p:childTnLst>
                          </p:cTn>
                        </p:par>
                        <p:par>
                          <p:cTn id="802" fill="hold">
                            <p:stCondLst>
                              <p:cond delay="10100"/>
                            </p:stCondLst>
                            <p:childTnLst>
                              <p:par>
                                <p:cTn id="803" presetID="10" presetClass="entr" presetSubtype="0" fill="hold" grpId="0" nodeType="afterEffect">
                                  <p:stCondLst>
                                    <p:cond delay="0"/>
                                  </p:stCondLst>
                                  <p:childTnLst>
                                    <p:set>
                                      <p:cBhvr>
                                        <p:cTn id="804" dur="1" fill="hold">
                                          <p:stCondLst>
                                            <p:cond delay="0"/>
                                          </p:stCondLst>
                                        </p:cTn>
                                        <p:tgtEl>
                                          <p:spTgt spid="9">
                                            <p:graphicEl>
                                              <a:chart seriesIdx="-4" categoryIdx="192" bldStep="category"/>
                                            </p:graphicEl>
                                          </p:spTgt>
                                        </p:tgtEl>
                                        <p:attrNameLst>
                                          <p:attrName>style.visibility</p:attrName>
                                        </p:attrNameLst>
                                      </p:cBhvr>
                                      <p:to>
                                        <p:strVal val="visible"/>
                                      </p:to>
                                    </p:set>
                                    <p:animEffect transition="in" filter="fade">
                                      <p:cBhvr>
                                        <p:cTn id="805" dur="50"/>
                                        <p:tgtEl>
                                          <p:spTgt spid="9">
                                            <p:graphicEl>
                                              <a:chart seriesIdx="-4" categoryIdx="192" bldStep="category"/>
                                            </p:graphicEl>
                                          </p:spTgt>
                                        </p:tgtEl>
                                      </p:cBhvr>
                                    </p:animEffect>
                                  </p:childTnLst>
                                </p:cTn>
                              </p:par>
                            </p:childTnLst>
                          </p:cTn>
                        </p:par>
                        <p:par>
                          <p:cTn id="806" fill="hold">
                            <p:stCondLst>
                              <p:cond delay="10150"/>
                            </p:stCondLst>
                            <p:childTnLst>
                              <p:par>
                                <p:cTn id="807" presetID="10" presetClass="entr" presetSubtype="0" fill="hold" grpId="0" nodeType="afterEffect">
                                  <p:stCondLst>
                                    <p:cond delay="0"/>
                                  </p:stCondLst>
                                  <p:childTnLst>
                                    <p:set>
                                      <p:cBhvr>
                                        <p:cTn id="808" dur="1" fill="hold">
                                          <p:stCondLst>
                                            <p:cond delay="0"/>
                                          </p:stCondLst>
                                        </p:cTn>
                                        <p:tgtEl>
                                          <p:spTgt spid="9">
                                            <p:graphicEl>
                                              <a:chart seriesIdx="-4" categoryIdx="193" bldStep="category"/>
                                            </p:graphicEl>
                                          </p:spTgt>
                                        </p:tgtEl>
                                        <p:attrNameLst>
                                          <p:attrName>style.visibility</p:attrName>
                                        </p:attrNameLst>
                                      </p:cBhvr>
                                      <p:to>
                                        <p:strVal val="visible"/>
                                      </p:to>
                                    </p:set>
                                    <p:animEffect transition="in" filter="fade">
                                      <p:cBhvr>
                                        <p:cTn id="809" dur="50"/>
                                        <p:tgtEl>
                                          <p:spTgt spid="9">
                                            <p:graphicEl>
                                              <a:chart seriesIdx="-4" categoryIdx="193" bldStep="category"/>
                                            </p:graphicEl>
                                          </p:spTgt>
                                        </p:tgtEl>
                                      </p:cBhvr>
                                    </p:animEffect>
                                  </p:childTnLst>
                                </p:cTn>
                              </p:par>
                            </p:childTnLst>
                          </p:cTn>
                        </p:par>
                        <p:par>
                          <p:cTn id="810" fill="hold">
                            <p:stCondLst>
                              <p:cond delay="10200"/>
                            </p:stCondLst>
                            <p:childTnLst>
                              <p:par>
                                <p:cTn id="811" presetID="10" presetClass="entr" presetSubtype="0" fill="hold" grpId="0" nodeType="afterEffect">
                                  <p:stCondLst>
                                    <p:cond delay="0"/>
                                  </p:stCondLst>
                                  <p:childTnLst>
                                    <p:set>
                                      <p:cBhvr>
                                        <p:cTn id="812" dur="1" fill="hold">
                                          <p:stCondLst>
                                            <p:cond delay="0"/>
                                          </p:stCondLst>
                                        </p:cTn>
                                        <p:tgtEl>
                                          <p:spTgt spid="9">
                                            <p:graphicEl>
                                              <a:chart seriesIdx="-4" categoryIdx="194" bldStep="category"/>
                                            </p:graphicEl>
                                          </p:spTgt>
                                        </p:tgtEl>
                                        <p:attrNameLst>
                                          <p:attrName>style.visibility</p:attrName>
                                        </p:attrNameLst>
                                      </p:cBhvr>
                                      <p:to>
                                        <p:strVal val="visible"/>
                                      </p:to>
                                    </p:set>
                                    <p:animEffect transition="in" filter="fade">
                                      <p:cBhvr>
                                        <p:cTn id="813" dur="50"/>
                                        <p:tgtEl>
                                          <p:spTgt spid="9">
                                            <p:graphicEl>
                                              <a:chart seriesIdx="-4" categoryIdx="194" bldStep="category"/>
                                            </p:graphicEl>
                                          </p:spTgt>
                                        </p:tgtEl>
                                      </p:cBhvr>
                                    </p:animEffect>
                                  </p:childTnLst>
                                </p:cTn>
                              </p:par>
                            </p:childTnLst>
                          </p:cTn>
                        </p:par>
                        <p:par>
                          <p:cTn id="814" fill="hold">
                            <p:stCondLst>
                              <p:cond delay="10250"/>
                            </p:stCondLst>
                            <p:childTnLst>
                              <p:par>
                                <p:cTn id="815" presetID="10" presetClass="entr" presetSubtype="0" fill="hold" grpId="0" nodeType="afterEffect">
                                  <p:stCondLst>
                                    <p:cond delay="0"/>
                                  </p:stCondLst>
                                  <p:childTnLst>
                                    <p:set>
                                      <p:cBhvr>
                                        <p:cTn id="816" dur="1" fill="hold">
                                          <p:stCondLst>
                                            <p:cond delay="0"/>
                                          </p:stCondLst>
                                        </p:cTn>
                                        <p:tgtEl>
                                          <p:spTgt spid="9">
                                            <p:graphicEl>
                                              <a:chart seriesIdx="-4" categoryIdx="195" bldStep="category"/>
                                            </p:graphicEl>
                                          </p:spTgt>
                                        </p:tgtEl>
                                        <p:attrNameLst>
                                          <p:attrName>style.visibility</p:attrName>
                                        </p:attrNameLst>
                                      </p:cBhvr>
                                      <p:to>
                                        <p:strVal val="visible"/>
                                      </p:to>
                                    </p:set>
                                    <p:animEffect transition="in" filter="fade">
                                      <p:cBhvr>
                                        <p:cTn id="817" dur="50"/>
                                        <p:tgtEl>
                                          <p:spTgt spid="9">
                                            <p:graphicEl>
                                              <a:chart seriesIdx="-4" categoryIdx="195" bldStep="category"/>
                                            </p:graphicEl>
                                          </p:spTgt>
                                        </p:tgtEl>
                                      </p:cBhvr>
                                    </p:animEffect>
                                  </p:childTnLst>
                                </p:cTn>
                              </p:par>
                            </p:childTnLst>
                          </p:cTn>
                        </p:par>
                        <p:par>
                          <p:cTn id="818" fill="hold">
                            <p:stCondLst>
                              <p:cond delay="10300"/>
                            </p:stCondLst>
                            <p:childTnLst>
                              <p:par>
                                <p:cTn id="819" presetID="10" presetClass="entr" presetSubtype="0" fill="hold" grpId="0" nodeType="afterEffect">
                                  <p:stCondLst>
                                    <p:cond delay="0"/>
                                  </p:stCondLst>
                                  <p:childTnLst>
                                    <p:set>
                                      <p:cBhvr>
                                        <p:cTn id="820" dur="1" fill="hold">
                                          <p:stCondLst>
                                            <p:cond delay="0"/>
                                          </p:stCondLst>
                                        </p:cTn>
                                        <p:tgtEl>
                                          <p:spTgt spid="9">
                                            <p:graphicEl>
                                              <a:chart seriesIdx="-4" categoryIdx="196" bldStep="category"/>
                                            </p:graphicEl>
                                          </p:spTgt>
                                        </p:tgtEl>
                                        <p:attrNameLst>
                                          <p:attrName>style.visibility</p:attrName>
                                        </p:attrNameLst>
                                      </p:cBhvr>
                                      <p:to>
                                        <p:strVal val="visible"/>
                                      </p:to>
                                    </p:set>
                                    <p:animEffect transition="in" filter="fade">
                                      <p:cBhvr>
                                        <p:cTn id="821" dur="50"/>
                                        <p:tgtEl>
                                          <p:spTgt spid="9">
                                            <p:graphicEl>
                                              <a:chart seriesIdx="-4" categoryIdx="196" bldStep="category"/>
                                            </p:graphicEl>
                                          </p:spTgt>
                                        </p:tgtEl>
                                      </p:cBhvr>
                                    </p:animEffect>
                                  </p:childTnLst>
                                </p:cTn>
                              </p:par>
                            </p:childTnLst>
                          </p:cTn>
                        </p:par>
                        <p:par>
                          <p:cTn id="822" fill="hold">
                            <p:stCondLst>
                              <p:cond delay="10350"/>
                            </p:stCondLst>
                            <p:childTnLst>
                              <p:par>
                                <p:cTn id="823" presetID="10" presetClass="entr" presetSubtype="0" fill="hold" grpId="0" nodeType="afterEffect">
                                  <p:stCondLst>
                                    <p:cond delay="0"/>
                                  </p:stCondLst>
                                  <p:childTnLst>
                                    <p:set>
                                      <p:cBhvr>
                                        <p:cTn id="824" dur="1" fill="hold">
                                          <p:stCondLst>
                                            <p:cond delay="0"/>
                                          </p:stCondLst>
                                        </p:cTn>
                                        <p:tgtEl>
                                          <p:spTgt spid="9">
                                            <p:graphicEl>
                                              <a:chart seriesIdx="-4" categoryIdx="197" bldStep="category"/>
                                            </p:graphicEl>
                                          </p:spTgt>
                                        </p:tgtEl>
                                        <p:attrNameLst>
                                          <p:attrName>style.visibility</p:attrName>
                                        </p:attrNameLst>
                                      </p:cBhvr>
                                      <p:to>
                                        <p:strVal val="visible"/>
                                      </p:to>
                                    </p:set>
                                    <p:animEffect transition="in" filter="fade">
                                      <p:cBhvr>
                                        <p:cTn id="825" dur="50"/>
                                        <p:tgtEl>
                                          <p:spTgt spid="9">
                                            <p:graphicEl>
                                              <a:chart seriesIdx="-4" categoryIdx="197" bldStep="category"/>
                                            </p:graphicEl>
                                          </p:spTgt>
                                        </p:tgtEl>
                                      </p:cBhvr>
                                    </p:animEffect>
                                  </p:childTnLst>
                                </p:cTn>
                              </p:par>
                            </p:childTnLst>
                          </p:cTn>
                        </p:par>
                        <p:par>
                          <p:cTn id="826" fill="hold">
                            <p:stCondLst>
                              <p:cond delay="10400"/>
                            </p:stCondLst>
                            <p:childTnLst>
                              <p:par>
                                <p:cTn id="827" presetID="10" presetClass="entr" presetSubtype="0" fill="hold" grpId="0" nodeType="afterEffect">
                                  <p:stCondLst>
                                    <p:cond delay="0"/>
                                  </p:stCondLst>
                                  <p:childTnLst>
                                    <p:set>
                                      <p:cBhvr>
                                        <p:cTn id="828" dur="1" fill="hold">
                                          <p:stCondLst>
                                            <p:cond delay="0"/>
                                          </p:stCondLst>
                                        </p:cTn>
                                        <p:tgtEl>
                                          <p:spTgt spid="9">
                                            <p:graphicEl>
                                              <a:chart seriesIdx="-4" categoryIdx="198" bldStep="category"/>
                                            </p:graphicEl>
                                          </p:spTgt>
                                        </p:tgtEl>
                                        <p:attrNameLst>
                                          <p:attrName>style.visibility</p:attrName>
                                        </p:attrNameLst>
                                      </p:cBhvr>
                                      <p:to>
                                        <p:strVal val="visible"/>
                                      </p:to>
                                    </p:set>
                                    <p:animEffect transition="in" filter="fade">
                                      <p:cBhvr>
                                        <p:cTn id="829" dur="50"/>
                                        <p:tgtEl>
                                          <p:spTgt spid="9">
                                            <p:graphicEl>
                                              <a:chart seriesIdx="-4" categoryIdx="198" bldStep="category"/>
                                            </p:graphicEl>
                                          </p:spTgt>
                                        </p:tgtEl>
                                      </p:cBhvr>
                                    </p:animEffect>
                                  </p:childTnLst>
                                </p:cTn>
                              </p:par>
                            </p:childTnLst>
                          </p:cTn>
                        </p:par>
                        <p:par>
                          <p:cTn id="830" fill="hold">
                            <p:stCondLst>
                              <p:cond delay="10450"/>
                            </p:stCondLst>
                            <p:childTnLst>
                              <p:par>
                                <p:cTn id="831" presetID="10" presetClass="entr" presetSubtype="0" fill="hold" grpId="0" nodeType="afterEffect">
                                  <p:stCondLst>
                                    <p:cond delay="0"/>
                                  </p:stCondLst>
                                  <p:childTnLst>
                                    <p:set>
                                      <p:cBhvr>
                                        <p:cTn id="832" dur="1" fill="hold">
                                          <p:stCondLst>
                                            <p:cond delay="0"/>
                                          </p:stCondLst>
                                        </p:cTn>
                                        <p:tgtEl>
                                          <p:spTgt spid="9">
                                            <p:graphicEl>
                                              <a:chart seriesIdx="-4" categoryIdx="199" bldStep="category"/>
                                            </p:graphicEl>
                                          </p:spTgt>
                                        </p:tgtEl>
                                        <p:attrNameLst>
                                          <p:attrName>style.visibility</p:attrName>
                                        </p:attrNameLst>
                                      </p:cBhvr>
                                      <p:to>
                                        <p:strVal val="visible"/>
                                      </p:to>
                                    </p:set>
                                    <p:animEffect transition="in" filter="fade">
                                      <p:cBhvr>
                                        <p:cTn id="833" dur="50"/>
                                        <p:tgtEl>
                                          <p:spTgt spid="9">
                                            <p:graphicEl>
                                              <a:chart seriesIdx="-4" categoryIdx="199" bldStep="category"/>
                                            </p:graphicEl>
                                          </p:spTgt>
                                        </p:tgtEl>
                                      </p:cBhvr>
                                    </p:animEffect>
                                  </p:childTnLst>
                                </p:cTn>
                              </p:par>
                            </p:childTnLst>
                          </p:cTn>
                        </p:par>
                        <p:par>
                          <p:cTn id="834" fill="hold">
                            <p:stCondLst>
                              <p:cond delay="10500"/>
                            </p:stCondLst>
                            <p:childTnLst>
                              <p:par>
                                <p:cTn id="835" presetID="10" presetClass="entr" presetSubtype="0" fill="hold" grpId="0" nodeType="afterEffect">
                                  <p:stCondLst>
                                    <p:cond delay="0"/>
                                  </p:stCondLst>
                                  <p:childTnLst>
                                    <p:set>
                                      <p:cBhvr>
                                        <p:cTn id="836" dur="1" fill="hold">
                                          <p:stCondLst>
                                            <p:cond delay="0"/>
                                          </p:stCondLst>
                                        </p:cTn>
                                        <p:tgtEl>
                                          <p:spTgt spid="9">
                                            <p:graphicEl>
                                              <a:chart seriesIdx="-4" categoryIdx="200" bldStep="category"/>
                                            </p:graphicEl>
                                          </p:spTgt>
                                        </p:tgtEl>
                                        <p:attrNameLst>
                                          <p:attrName>style.visibility</p:attrName>
                                        </p:attrNameLst>
                                      </p:cBhvr>
                                      <p:to>
                                        <p:strVal val="visible"/>
                                      </p:to>
                                    </p:set>
                                    <p:animEffect transition="in" filter="fade">
                                      <p:cBhvr>
                                        <p:cTn id="837" dur="50"/>
                                        <p:tgtEl>
                                          <p:spTgt spid="9">
                                            <p:graphicEl>
                                              <a:chart seriesIdx="-4" categoryIdx="200" bldStep="category"/>
                                            </p:graphicEl>
                                          </p:spTgt>
                                        </p:tgtEl>
                                      </p:cBhvr>
                                    </p:animEffect>
                                  </p:childTnLst>
                                </p:cTn>
                              </p:par>
                            </p:childTnLst>
                          </p:cTn>
                        </p:par>
                        <p:par>
                          <p:cTn id="838" fill="hold">
                            <p:stCondLst>
                              <p:cond delay="10550"/>
                            </p:stCondLst>
                            <p:childTnLst>
                              <p:par>
                                <p:cTn id="839" presetID="10" presetClass="entr" presetSubtype="0" fill="hold" grpId="0" nodeType="afterEffect">
                                  <p:stCondLst>
                                    <p:cond delay="0"/>
                                  </p:stCondLst>
                                  <p:childTnLst>
                                    <p:set>
                                      <p:cBhvr>
                                        <p:cTn id="840" dur="1" fill="hold">
                                          <p:stCondLst>
                                            <p:cond delay="0"/>
                                          </p:stCondLst>
                                        </p:cTn>
                                        <p:tgtEl>
                                          <p:spTgt spid="9">
                                            <p:graphicEl>
                                              <a:chart seriesIdx="-4" categoryIdx="201" bldStep="category"/>
                                            </p:graphicEl>
                                          </p:spTgt>
                                        </p:tgtEl>
                                        <p:attrNameLst>
                                          <p:attrName>style.visibility</p:attrName>
                                        </p:attrNameLst>
                                      </p:cBhvr>
                                      <p:to>
                                        <p:strVal val="visible"/>
                                      </p:to>
                                    </p:set>
                                    <p:animEffect transition="in" filter="fade">
                                      <p:cBhvr>
                                        <p:cTn id="841" dur="50"/>
                                        <p:tgtEl>
                                          <p:spTgt spid="9">
                                            <p:graphicEl>
                                              <a:chart seriesIdx="-4" categoryIdx="201" bldStep="category"/>
                                            </p:graphicEl>
                                          </p:spTgt>
                                        </p:tgtEl>
                                      </p:cBhvr>
                                    </p:animEffect>
                                  </p:childTnLst>
                                </p:cTn>
                              </p:par>
                            </p:childTnLst>
                          </p:cTn>
                        </p:par>
                        <p:par>
                          <p:cTn id="842" fill="hold">
                            <p:stCondLst>
                              <p:cond delay="10600"/>
                            </p:stCondLst>
                            <p:childTnLst>
                              <p:par>
                                <p:cTn id="843" presetID="10" presetClass="entr" presetSubtype="0" fill="hold" grpId="0" nodeType="afterEffect">
                                  <p:stCondLst>
                                    <p:cond delay="0"/>
                                  </p:stCondLst>
                                  <p:childTnLst>
                                    <p:set>
                                      <p:cBhvr>
                                        <p:cTn id="844" dur="1" fill="hold">
                                          <p:stCondLst>
                                            <p:cond delay="0"/>
                                          </p:stCondLst>
                                        </p:cTn>
                                        <p:tgtEl>
                                          <p:spTgt spid="9">
                                            <p:graphicEl>
                                              <a:chart seriesIdx="-4" categoryIdx="202" bldStep="category"/>
                                            </p:graphicEl>
                                          </p:spTgt>
                                        </p:tgtEl>
                                        <p:attrNameLst>
                                          <p:attrName>style.visibility</p:attrName>
                                        </p:attrNameLst>
                                      </p:cBhvr>
                                      <p:to>
                                        <p:strVal val="visible"/>
                                      </p:to>
                                    </p:set>
                                    <p:animEffect transition="in" filter="fade">
                                      <p:cBhvr>
                                        <p:cTn id="845" dur="50"/>
                                        <p:tgtEl>
                                          <p:spTgt spid="9">
                                            <p:graphicEl>
                                              <a:chart seriesIdx="-4" categoryIdx="202" bldStep="category"/>
                                            </p:graphicEl>
                                          </p:spTgt>
                                        </p:tgtEl>
                                      </p:cBhvr>
                                    </p:animEffect>
                                  </p:childTnLst>
                                </p:cTn>
                              </p:par>
                            </p:childTnLst>
                          </p:cTn>
                        </p:par>
                        <p:par>
                          <p:cTn id="846" fill="hold">
                            <p:stCondLst>
                              <p:cond delay="10650"/>
                            </p:stCondLst>
                            <p:childTnLst>
                              <p:par>
                                <p:cTn id="847" presetID="10" presetClass="entr" presetSubtype="0" fill="hold" grpId="0" nodeType="afterEffect">
                                  <p:stCondLst>
                                    <p:cond delay="0"/>
                                  </p:stCondLst>
                                  <p:childTnLst>
                                    <p:set>
                                      <p:cBhvr>
                                        <p:cTn id="848" dur="1" fill="hold">
                                          <p:stCondLst>
                                            <p:cond delay="0"/>
                                          </p:stCondLst>
                                        </p:cTn>
                                        <p:tgtEl>
                                          <p:spTgt spid="9">
                                            <p:graphicEl>
                                              <a:chart seriesIdx="-4" categoryIdx="203" bldStep="category"/>
                                            </p:graphicEl>
                                          </p:spTgt>
                                        </p:tgtEl>
                                        <p:attrNameLst>
                                          <p:attrName>style.visibility</p:attrName>
                                        </p:attrNameLst>
                                      </p:cBhvr>
                                      <p:to>
                                        <p:strVal val="visible"/>
                                      </p:to>
                                    </p:set>
                                    <p:animEffect transition="in" filter="fade">
                                      <p:cBhvr>
                                        <p:cTn id="849" dur="50"/>
                                        <p:tgtEl>
                                          <p:spTgt spid="9">
                                            <p:graphicEl>
                                              <a:chart seriesIdx="-4" categoryIdx="203" bldStep="category"/>
                                            </p:graphicEl>
                                          </p:spTgt>
                                        </p:tgtEl>
                                      </p:cBhvr>
                                    </p:animEffect>
                                  </p:childTnLst>
                                </p:cTn>
                              </p:par>
                            </p:childTnLst>
                          </p:cTn>
                        </p:par>
                        <p:par>
                          <p:cTn id="850" fill="hold">
                            <p:stCondLst>
                              <p:cond delay="10700"/>
                            </p:stCondLst>
                            <p:childTnLst>
                              <p:par>
                                <p:cTn id="851" presetID="10" presetClass="entr" presetSubtype="0" fill="hold" grpId="0" nodeType="afterEffect">
                                  <p:stCondLst>
                                    <p:cond delay="0"/>
                                  </p:stCondLst>
                                  <p:childTnLst>
                                    <p:set>
                                      <p:cBhvr>
                                        <p:cTn id="852" dur="1" fill="hold">
                                          <p:stCondLst>
                                            <p:cond delay="0"/>
                                          </p:stCondLst>
                                        </p:cTn>
                                        <p:tgtEl>
                                          <p:spTgt spid="9">
                                            <p:graphicEl>
                                              <a:chart seriesIdx="-4" categoryIdx="204" bldStep="category"/>
                                            </p:graphicEl>
                                          </p:spTgt>
                                        </p:tgtEl>
                                        <p:attrNameLst>
                                          <p:attrName>style.visibility</p:attrName>
                                        </p:attrNameLst>
                                      </p:cBhvr>
                                      <p:to>
                                        <p:strVal val="visible"/>
                                      </p:to>
                                    </p:set>
                                    <p:animEffect transition="in" filter="fade">
                                      <p:cBhvr>
                                        <p:cTn id="853" dur="50"/>
                                        <p:tgtEl>
                                          <p:spTgt spid="9">
                                            <p:graphicEl>
                                              <a:chart seriesIdx="-4" categoryIdx="204" bldStep="category"/>
                                            </p:graphicEl>
                                          </p:spTgt>
                                        </p:tgtEl>
                                      </p:cBhvr>
                                    </p:animEffect>
                                  </p:childTnLst>
                                </p:cTn>
                              </p:par>
                            </p:childTnLst>
                          </p:cTn>
                        </p:par>
                        <p:par>
                          <p:cTn id="854" fill="hold">
                            <p:stCondLst>
                              <p:cond delay="10750"/>
                            </p:stCondLst>
                            <p:childTnLst>
                              <p:par>
                                <p:cTn id="855" presetID="10" presetClass="entr" presetSubtype="0" fill="hold" grpId="0" nodeType="afterEffect">
                                  <p:stCondLst>
                                    <p:cond delay="0"/>
                                  </p:stCondLst>
                                  <p:childTnLst>
                                    <p:set>
                                      <p:cBhvr>
                                        <p:cTn id="856" dur="1" fill="hold">
                                          <p:stCondLst>
                                            <p:cond delay="0"/>
                                          </p:stCondLst>
                                        </p:cTn>
                                        <p:tgtEl>
                                          <p:spTgt spid="9">
                                            <p:graphicEl>
                                              <a:chart seriesIdx="-4" categoryIdx="205" bldStep="category"/>
                                            </p:graphicEl>
                                          </p:spTgt>
                                        </p:tgtEl>
                                        <p:attrNameLst>
                                          <p:attrName>style.visibility</p:attrName>
                                        </p:attrNameLst>
                                      </p:cBhvr>
                                      <p:to>
                                        <p:strVal val="visible"/>
                                      </p:to>
                                    </p:set>
                                    <p:animEffect transition="in" filter="fade">
                                      <p:cBhvr>
                                        <p:cTn id="857" dur="50"/>
                                        <p:tgtEl>
                                          <p:spTgt spid="9">
                                            <p:graphicEl>
                                              <a:chart seriesIdx="-4" categoryIdx="205" bldStep="category"/>
                                            </p:graphicEl>
                                          </p:spTgt>
                                        </p:tgtEl>
                                      </p:cBhvr>
                                    </p:animEffect>
                                  </p:childTnLst>
                                </p:cTn>
                              </p:par>
                            </p:childTnLst>
                          </p:cTn>
                        </p:par>
                        <p:par>
                          <p:cTn id="858" fill="hold">
                            <p:stCondLst>
                              <p:cond delay="10800"/>
                            </p:stCondLst>
                            <p:childTnLst>
                              <p:par>
                                <p:cTn id="859" presetID="10" presetClass="entr" presetSubtype="0" fill="hold" grpId="0" nodeType="afterEffect">
                                  <p:stCondLst>
                                    <p:cond delay="0"/>
                                  </p:stCondLst>
                                  <p:childTnLst>
                                    <p:set>
                                      <p:cBhvr>
                                        <p:cTn id="860" dur="1" fill="hold">
                                          <p:stCondLst>
                                            <p:cond delay="0"/>
                                          </p:stCondLst>
                                        </p:cTn>
                                        <p:tgtEl>
                                          <p:spTgt spid="9">
                                            <p:graphicEl>
                                              <a:chart seriesIdx="-4" categoryIdx="206" bldStep="category"/>
                                            </p:graphicEl>
                                          </p:spTgt>
                                        </p:tgtEl>
                                        <p:attrNameLst>
                                          <p:attrName>style.visibility</p:attrName>
                                        </p:attrNameLst>
                                      </p:cBhvr>
                                      <p:to>
                                        <p:strVal val="visible"/>
                                      </p:to>
                                    </p:set>
                                    <p:animEffect transition="in" filter="fade">
                                      <p:cBhvr>
                                        <p:cTn id="861" dur="50"/>
                                        <p:tgtEl>
                                          <p:spTgt spid="9">
                                            <p:graphicEl>
                                              <a:chart seriesIdx="-4" categoryIdx="206" bldStep="category"/>
                                            </p:graphicEl>
                                          </p:spTgt>
                                        </p:tgtEl>
                                      </p:cBhvr>
                                    </p:animEffect>
                                  </p:childTnLst>
                                </p:cTn>
                              </p:par>
                            </p:childTnLst>
                          </p:cTn>
                        </p:par>
                        <p:par>
                          <p:cTn id="862" fill="hold">
                            <p:stCondLst>
                              <p:cond delay="10850"/>
                            </p:stCondLst>
                            <p:childTnLst>
                              <p:par>
                                <p:cTn id="863" presetID="10" presetClass="entr" presetSubtype="0" fill="hold" grpId="0" nodeType="afterEffect">
                                  <p:stCondLst>
                                    <p:cond delay="0"/>
                                  </p:stCondLst>
                                  <p:childTnLst>
                                    <p:set>
                                      <p:cBhvr>
                                        <p:cTn id="864" dur="1" fill="hold">
                                          <p:stCondLst>
                                            <p:cond delay="0"/>
                                          </p:stCondLst>
                                        </p:cTn>
                                        <p:tgtEl>
                                          <p:spTgt spid="9">
                                            <p:graphicEl>
                                              <a:chart seriesIdx="-4" categoryIdx="207" bldStep="category"/>
                                            </p:graphicEl>
                                          </p:spTgt>
                                        </p:tgtEl>
                                        <p:attrNameLst>
                                          <p:attrName>style.visibility</p:attrName>
                                        </p:attrNameLst>
                                      </p:cBhvr>
                                      <p:to>
                                        <p:strVal val="visible"/>
                                      </p:to>
                                    </p:set>
                                    <p:animEffect transition="in" filter="fade">
                                      <p:cBhvr>
                                        <p:cTn id="865" dur="50"/>
                                        <p:tgtEl>
                                          <p:spTgt spid="9">
                                            <p:graphicEl>
                                              <a:chart seriesIdx="-4" categoryIdx="207" bldStep="category"/>
                                            </p:graphicEl>
                                          </p:spTgt>
                                        </p:tgtEl>
                                      </p:cBhvr>
                                    </p:animEffect>
                                  </p:childTnLst>
                                </p:cTn>
                              </p:par>
                            </p:childTnLst>
                          </p:cTn>
                        </p:par>
                        <p:par>
                          <p:cTn id="866" fill="hold">
                            <p:stCondLst>
                              <p:cond delay="10900"/>
                            </p:stCondLst>
                            <p:childTnLst>
                              <p:par>
                                <p:cTn id="867" presetID="10" presetClass="entr" presetSubtype="0" fill="hold" grpId="0" nodeType="afterEffect">
                                  <p:stCondLst>
                                    <p:cond delay="0"/>
                                  </p:stCondLst>
                                  <p:childTnLst>
                                    <p:set>
                                      <p:cBhvr>
                                        <p:cTn id="868" dur="1" fill="hold">
                                          <p:stCondLst>
                                            <p:cond delay="0"/>
                                          </p:stCondLst>
                                        </p:cTn>
                                        <p:tgtEl>
                                          <p:spTgt spid="9">
                                            <p:graphicEl>
                                              <a:chart seriesIdx="-4" categoryIdx="208" bldStep="category"/>
                                            </p:graphicEl>
                                          </p:spTgt>
                                        </p:tgtEl>
                                        <p:attrNameLst>
                                          <p:attrName>style.visibility</p:attrName>
                                        </p:attrNameLst>
                                      </p:cBhvr>
                                      <p:to>
                                        <p:strVal val="visible"/>
                                      </p:to>
                                    </p:set>
                                    <p:animEffect transition="in" filter="fade">
                                      <p:cBhvr>
                                        <p:cTn id="869" dur="50"/>
                                        <p:tgtEl>
                                          <p:spTgt spid="9">
                                            <p:graphicEl>
                                              <a:chart seriesIdx="-4" categoryIdx="208" bldStep="category"/>
                                            </p:graphicEl>
                                          </p:spTgt>
                                        </p:tgtEl>
                                      </p:cBhvr>
                                    </p:animEffect>
                                  </p:childTnLst>
                                </p:cTn>
                              </p:par>
                            </p:childTnLst>
                          </p:cTn>
                        </p:par>
                        <p:par>
                          <p:cTn id="870" fill="hold">
                            <p:stCondLst>
                              <p:cond delay="10950"/>
                            </p:stCondLst>
                            <p:childTnLst>
                              <p:par>
                                <p:cTn id="871" presetID="10" presetClass="entr" presetSubtype="0" fill="hold" grpId="0" nodeType="afterEffect">
                                  <p:stCondLst>
                                    <p:cond delay="0"/>
                                  </p:stCondLst>
                                  <p:childTnLst>
                                    <p:set>
                                      <p:cBhvr>
                                        <p:cTn id="872" dur="1" fill="hold">
                                          <p:stCondLst>
                                            <p:cond delay="0"/>
                                          </p:stCondLst>
                                        </p:cTn>
                                        <p:tgtEl>
                                          <p:spTgt spid="9">
                                            <p:graphicEl>
                                              <a:chart seriesIdx="-4" categoryIdx="209" bldStep="category"/>
                                            </p:graphicEl>
                                          </p:spTgt>
                                        </p:tgtEl>
                                        <p:attrNameLst>
                                          <p:attrName>style.visibility</p:attrName>
                                        </p:attrNameLst>
                                      </p:cBhvr>
                                      <p:to>
                                        <p:strVal val="visible"/>
                                      </p:to>
                                    </p:set>
                                    <p:animEffect transition="in" filter="fade">
                                      <p:cBhvr>
                                        <p:cTn id="873" dur="50"/>
                                        <p:tgtEl>
                                          <p:spTgt spid="9">
                                            <p:graphicEl>
                                              <a:chart seriesIdx="-4" categoryIdx="209" bldStep="category"/>
                                            </p:graphicEl>
                                          </p:spTgt>
                                        </p:tgtEl>
                                      </p:cBhvr>
                                    </p:animEffect>
                                  </p:childTnLst>
                                </p:cTn>
                              </p:par>
                            </p:childTnLst>
                          </p:cTn>
                        </p:par>
                        <p:par>
                          <p:cTn id="874" fill="hold">
                            <p:stCondLst>
                              <p:cond delay="11000"/>
                            </p:stCondLst>
                            <p:childTnLst>
                              <p:par>
                                <p:cTn id="875" presetID="10" presetClass="entr" presetSubtype="0" fill="hold" grpId="0" nodeType="afterEffect">
                                  <p:stCondLst>
                                    <p:cond delay="0"/>
                                  </p:stCondLst>
                                  <p:childTnLst>
                                    <p:set>
                                      <p:cBhvr>
                                        <p:cTn id="876" dur="1" fill="hold">
                                          <p:stCondLst>
                                            <p:cond delay="0"/>
                                          </p:stCondLst>
                                        </p:cTn>
                                        <p:tgtEl>
                                          <p:spTgt spid="9">
                                            <p:graphicEl>
                                              <a:chart seriesIdx="-4" categoryIdx="210" bldStep="category"/>
                                            </p:graphicEl>
                                          </p:spTgt>
                                        </p:tgtEl>
                                        <p:attrNameLst>
                                          <p:attrName>style.visibility</p:attrName>
                                        </p:attrNameLst>
                                      </p:cBhvr>
                                      <p:to>
                                        <p:strVal val="visible"/>
                                      </p:to>
                                    </p:set>
                                    <p:animEffect transition="in" filter="fade">
                                      <p:cBhvr>
                                        <p:cTn id="877" dur="50"/>
                                        <p:tgtEl>
                                          <p:spTgt spid="9">
                                            <p:graphicEl>
                                              <a:chart seriesIdx="-4" categoryIdx="210" bldStep="category"/>
                                            </p:graphicEl>
                                          </p:spTgt>
                                        </p:tgtEl>
                                      </p:cBhvr>
                                    </p:animEffect>
                                  </p:childTnLst>
                                </p:cTn>
                              </p:par>
                            </p:childTnLst>
                          </p:cTn>
                        </p:par>
                        <p:par>
                          <p:cTn id="878" fill="hold">
                            <p:stCondLst>
                              <p:cond delay="11050"/>
                            </p:stCondLst>
                            <p:childTnLst>
                              <p:par>
                                <p:cTn id="879" presetID="10" presetClass="entr" presetSubtype="0" fill="hold" grpId="0" nodeType="afterEffect">
                                  <p:stCondLst>
                                    <p:cond delay="0"/>
                                  </p:stCondLst>
                                  <p:childTnLst>
                                    <p:set>
                                      <p:cBhvr>
                                        <p:cTn id="880" dur="1" fill="hold">
                                          <p:stCondLst>
                                            <p:cond delay="0"/>
                                          </p:stCondLst>
                                        </p:cTn>
                                        <p:tgtEl>
                                          <p:spTgt spid="9">
                                            <p:graphicEl>
                                              <a:chart seriesIdx="-4" categoryIdx="211" bldStep="category"/>
                                            </p:graphicEl>
                                          </p:spTgt>
                                        </p:tgtEl>
                                        <p:attrNameLst>
                                          <p:attrName>style.visibility</p:attrName>
                                        </p:attrNameLst>
                                      </p:cBhvr>
                                      <p:to>
                                        <p:strVal val="visible"/>
                                      </p:to>
                                    </p:set>
                                    <p:animEffect transition="in" filter="fade">
                                      <p:cBhvr>
                                        <p:cTn id="881" dur="50"/>
                                        <p:tgtEl>
                                          <p:spTgt spid="9">
                                            <p:graphicEl>
                                              <a:chart seriesIdx="-4" categoryIdx="211" bldStep="category"/>
                                            </p:graphicEl>
                                          </p:spTgt>
                                        </p:tgtEl>
                                      </p:cBhvr>
                                    </p:animEffect>
                                  </p:childTnLst>
                                </p:cTn>
                              </p:par>
                            </p:childTnLst>
                          </p:cTn>
                        </p:par>
                        <p:par>
                          <p:cTn id="882" fill="hold">
                            <p:stCondLst>
                              <p:cond delay="11100"/>
                            </p:stCondLst>
                            <p:childTnLst>
                              <p:par>
                                <p:cTn id="883" presetID="10" presetClass="entr" presetSubtype="0" fill="hold" grpId="0" nodeType="afterEffect">
                                  <p:stCondLst>
                                    <p:cond delay="0"/>
                                  </p:stCondLst>
                                  <p:childTnLst>
                                    <p:set>
                                      <p:cBhvr>
                                        <p:cTn id="884" dur="1" fill="hold">
                                          <p:stCondLst>
                                            <p:cond delay="0"/>
                                          </p:stCondLst>
                                        </p:cTn>
                                        <p:tgtEl>
                                          <p:spTgt spid="9">
                                            <p:graphicEl>
                                              <a:chart seriesIdx="-4" categoryIdx="212" bldStep="category"/>
                                            </p:graphicEl>
                                          </p:spTgt>
                                        </p:tgtEl>
                                        <p:attrNameLst>
                                          <p:attrName>style.visibility</p:attrName>
                                        </p:attrNameLst>
                                      </p:cBhvr>
                                      <p:to>
                                        <p:strVal val="visible"/>
                                      </p:to>
                                    </p:set>
                                    <p:animEffect transition="in" filter="fade">
                                      <p:cBhvr>
                                        <p:cTn id="885" dur="50"/>
                                        <p:tgtEl>
                                          <p:spTgt spid="9">
                                            <p:graphicEl>
                                              <a:chart seriesIdx="-4" categoryIdx="212" bldStep="category"/>
                                            </p:graphicEl>
                                          </p:spTgt>
                                        </p:tgtEl>
                                      </p:cBhvr>
                                    </p:animEffect>
                                  </p:childTnLst>
                                </p:cTn>
                              </p:par>
                            </p:childTnLst>
                          </p:cTn>
                        </p:par>
                        <p:par>
                          <p:cTn id="886" fill="hold">
                            <p:stCondLst>
                              <p:cond delay="11150"/>
                            </p:stCondLst>
                            <p:childTnLst>
                              <p:par>
                                <p:cTn id="887" presetID="10" presetClass="entr" presetSubtype="0" fill="hold" grpId="0" nodeType="afterEffect">
                                  <p:stCondLst>
                                    <p:cond delay="0"/>
                                  </p:stCondLst>
                                  <p:childTnLst>
                                    <p:set>
                                      <p:cBhvr>
                                        <p:cTn id="888" dur="1" fill="hold">
                                          <p:stCondLst>
                                            <p:cond delay="0"/>
                                          </p:stCondLst>
                                        </p:cTn>
                                        <p:tgtEl>
                                          <p:spTgt spid="9">
                                            <p:graphicEl>
                                              <a:chart seriesIdx="-4" categoryIdx="213" bldStep="category"/>
                                            </p:graphicEl>
                                          </p:spTgt>
                                        </p:tgtEl>
                                        <p:attrNameLst>
                                          <p:attrName>style.visibility</p:attrName>
                                        </p:attrNameLst>
                                      </p:cBhvr>
                                      <p:to>
                                        <p:strVal val="visible"/>
                                      </p:to>
                                    </p:set>
                                    <p:animEffect transition="in" filter="fade">
                                      <p:cBhvr>
                                        <p:cTn id="889" dur="50"/>
                                        <p:tgtEl>
                                          <p:spTgt spid="9">
                                            <p:graphicEl>
                                              <a:chart seriesIdx="-4" categoryIdx="213" bldStep="category"/>
                                            </p:graphicEl>
                                          </p:spTgt>
                                        </p:tgtEl>
                                      </p:cBhvr>
                                    </p:animEffect>
                                  </p:childTnLst>
                                </p:cTn>
                              </p:par>
                            </p:childTnLst>
                          </p:cTn>
                        </p:par>
                        <p:par>
                          <p:cTn id="890" fill="hold">
                            <p:stCondLst>
                              <p:cond delay="11200"/>
                            </p:stCondLst>
                            <p:childTnLst>
                              <p:par>
                                <p:cTn id="891" presetID="10" presetClass="entr" presetSubtype="0" fill="hold" grpId="0" nodeType="afterEffect">
                                  <p:stCondLst>
                                    <p:cond delay="0"/>
                                  </p:stCondLst>
                                  <p:childTnLst>
                                    <p:set>
                                      <p:cBhvr>
                                        <p:cTn id="892" dur="1" fill="hold">
                                          <p:stCondLst>
                                            <p:cond delay="0"/>
                                          </p:stCondLst>
                                        </p:cTn>
                                        <p:tgtEl>
                                          <p:spTgt spid="9">
                                            <p:graphicEl>
                                              <a:chart seriesIdx="-4" categoryIdx="214" bldStep="category"/>
                                            </p:graphicEl>
                                          </p:spTgt>
                                        </p:tgtEl>
                                        <p:attrNameLst>
                                          <p:attrName>style.visibility</p:attrName>
                                        </p:attrNameLst>
                                      </p:cBhvr>
                                      <p:to>
                                        <p:strVal val="visible"/>
                                      </p:to>
                                    </p:set>
                                    <p:animEffect transition="in" filter="fade">
                                      <p:cBhvr>
                                        <p:cTn id="893" dur="50"/>
                                        <p:tgtEl>
                                          <p:spTgt spid="9">
                                            <p:graphicEl>
                                              <a:chart seriesIdx="-4" categoryIdx="214" bldStep="category"/>
                                            </p:graphicEl>
                                          </p:spTgt>
                                        </p:tgtEl>
                                      </p:cBhvr>
                                    </p:animEffect>
                                  </p:childTnLst>
                                </p:cTn>
                              </p:par>
                            </p:childTnLst>
                          </p:cTn>
                        </p:par>
                        <p:par>
                          <p:cTn id="894" fill="hold">
                            <p:stCondLst>
                              <p:cond delay="11250"/>
                            </p:stCondLst>
                            <p:childTnLst>
                              <p:par>
                                <p:cTn id="895" presetID="10" presetClass="entr" presetSubtype="0" fill="hold" grpId="0" nodeType="afterEffect">
                                  <p:stCondLst>
                                    <p:cond delay="0"/>
                                  </p:stCondLst>
                                  <p:childTnLst>
                                    <p:set>
                                      <p:cBhvr>
                                        <p:cTn id="896" dur="1" fill="hold">
                                          <p:stCondLst>
                                            <p:cond delay="0"/>
                                          </p:stCondLst>
                                        </p:cTn>
                                        <p:tgtEl>
                                          <p:spTgt spid="9">
                                            <p:graphicEl>
                                              <a:chart seriesIdx="-4" categoryIdx="215" bldStep="category"/>
                                            </p:graphicEl>
                                          </p:spTgt>
                                        </p:tgtEl>
                                        <p:attrNameLst>
                                          <p:attrName>style.visibility</p:attrName>
                                        </p:attrNameLst>
                                      </p:cBhvr>
                                      <p:to>
                                        <p:strVal val="visible"/>
                                      </p:to>
                                    </p:set>
                                    <p:animEffect transition="in" filter="fade">
                                      <p:cBhvr>
                                        <p:cTn id="897" dur="50"/>
                                        <p:tgtEl>
                                          <p:spTgt spid="9">
                                            <p:graphicEl>
                                              <a:chart seriesIdx="-4" categoryIdx="215" bldStep="category"/>
                                            </p:graphicEl>
                                          </p:spTgt>
                                        </p:tgtEl>
                                      </p:cBhvr>
                                    </p:animEffect>
                                  </p:childTnLst>
                                </p:cTn>
                              </p:par>
                            </p:childTnLst>
                          </p:cTn>
                        </p:par>
                        <p:par>
                          <p:cTn id="898" fill="hold">
                            <p:stCondLst>
                              <p:cond delay="11300"/>
                            </p:stCondLst>
                            <p:childTnLst>
                              <p:par>
                                <p:cTn id="899" presetID="10" presetClass="entr" presetSubtype="0" fill="hold" grpId="0" nodeType="afterEffect">
                                  <p:stCondLst>
                                    <p:cond delay="0"/>
                                  </p:stCondLst>
                                  <p:childTnLst>
                                    <p:set>
                                      <p:cBhvr>
                                        <p:cTn id="900" dur="1" fill="hold">
                                          <p:stCondLst>
                                            <p:cond delay="0"/>
                                          </p:stCondLst>
                                        </p:cTn>
                                        <p:tgtEl>
                                          <p:spTgt spid="9">
                                            <p:graphicEl>
                                              <a:chart seriesIdx="-4" categoryIdx="216" bldStep="category"/>
                                            </p:graphicEl>
                                          </p:spTgt>
                                        </p:tgtEl>
                                        <p:attrNameLst>
                                          <p:attrName>style.visibility</p:attrName>
                                        </p:attrNameLst>
                                      </p:cBhvr>
                                      <p:to>
                                        <p:strVal val="visible"/>
                                      </p:to>
                                    </p:set>
                                    <p:animEffect transition="in" filter="fade">
                                      <p:cBhvr>
                                        <p:cTn id="901" dur="50"/>
                                        <p:tgtEl>
                                          <p:spTgt spid="9">
                                            <p:graphicEl>
                                              <a:chart seriesIdx="-4" categoryIdx="216" bldStep="category"/>
                                            </p:graphicEl>
                                          </p:spTgt>
                                        </p:tgtEl>
                                      </p:cBhvr>
                                    </p:animEffect>
                                  </p:childTnLst>
                                </p:cTn>
                              </p:par>
                            </p:childTnLst>
                          </p:cTn>
                        </p:par>
                        <p:par>
                          <p:cTn id="902" fill="hold">
                            <p:stCondLst>
                              <p:cond delay="11350"/>
                            </p:stCondLst>
                            <p:childTnLst>
                              <p:par>
                                <p:cTn id="903" presetID="10" presetClass="entr" presetSubtype="0" fill="hold" grpId="0" nodeType="afterEffect">
                                  <p:stCondLst>
                                    <p:cond delay="0"/>
                                  </p:stCondLst>
                                  <p:childTnLst>
                                    <p:set>
                                      <p:cBhvr>
                                        <p:cTn id="904" dur="1" fill="hold">
                                          <p:stCondLst>
                                            <p:cond delay="0"/>
                                          </p:stCondLst>
                                        </p:cTn>
                                        <p:tgtEl>
                                          <p:spTgt spid="9">
                                            <p:graphicEl>
                                              <a:chart seriesIdx="-4" categoryIdx="217" bldStep="category"/>
                                            </p:graphicEl>
                                          </p:spTgt>
                                        </p:tgtEl>
                                        <p:attrNameLst>
                                          <p:attrName>style.visibility</p:attrName>
                                        </p:attrNameLst>
                                      </p:cBhvr>
                                      <p:to>
                                        <p:strVal val="visible"/>
                                      </p:to>
                                    </p:set>
                                    <p:animEffect transition="in" filter="fade">
                                      <p:cBhvr>
                                        <p:cTn id="905" dur="50"/>
                                        <p:tgtEl>
                                          <p:spTgt spid="9">
                                            <p:graphicEl>
                                              <a:chart seriesIdx="-4" categoryIdx="217" bldStep="category"/>
                                            </p:graphicEl>
                                          </p:spTgt>
                                        </p:tgtEl>
                                      </p:cBhvr>
                                    </p:animEffect>
                                  </p:childTnLst>
                                </p:cTn>
                              </p:par>
                            </p:childTnLst>
                          </p:cTn>
                        </p:par>
                        <p:par>
                          <p:cTn id="906" fill="hold">
                            <p:stCondLst>
                              <p:cond delay="11400"/>
                            </p:stCondLst>
                            <p:childTnLst>
                              <p:par>
                                <p:cTn id="907" presetID="10" presetClass="entr" presetSubtype="0" fill="hold" grpId="0" nodeType="afterEffect">
                                  <p:stCondLst>
                                    <p:cond delay="0"/>
                                  </p:stCondLst>
                                  <p:childTnLst>
                                    <p:set>
                                      <p:cBhvr>
                                        <p:cTn id="908" dur="1" fill="hold">
                                          <p:stCondLst>
                                            <p:cond delay="0"/>
                                          </p:stCondLst>
                                        </p:cTn>
                                        <p:tgtEl>
                                          <p:spTgt spid="9">
                                            <p:graphicEl>
                                              <a:chart seriesIdx="-4" categoryIdx="218" bldStep="category"/>
                                            </p:graphicEl>
                                          </p:spTgt>
                                        </p:tgtEl>
                                        <p:attrNameLst>
                                          <p:attrName>style.visibility</p:attrName>
                                        </p:attrNameLst>
                                      </p:cBhvr>
                                      <p:to>
                                        <p:strVal val="visible"/>
                                      </p:to>
                                    </p:set>
                                    <p:animEffect transition="in" filter="fade">
                                      <p:cBhvr>
                                        <p:cTn id="909" dur="50"/>
                                        <p:tgtEl>
                                          <p:spTgt spid="9">
                                            <p:graphicEl>
                                              <a:chart seriesIdx="-4" categoryIdx="218" bldStep="category"/>
                                            </p:graphicEl>
                                          </p:spTgt>
                                        </p:tgtEl>
                                      </p:cBhvr>
                                    </p:animEffect>
                                  </p:childTnLst>
                                </p:cTn>
                              </p:par>
                            </p:childTnLst>
                          </p:cTn>
                        </p:par>
                        <p:par>
                          <p:cTn id="910" fill="hold">
                            <p:stCondLst>
                              <p:cond delay="11450"/>
                            </p:stCondLst>
                            <p:childTnLst>
                              <p:par>
                                <p:cTn id="911" presetID="10" presetClass="entr" presetSubtype="0" fill="hold" grpId="0" nodeType="afterEffect">
                                  <p:stCondLst>
                                    <p:cond delay="0"/>
                                  </p:stCondLst>
                                  <p:childTnLst>
                                    <p:set>
                                      <p:cBhvr>
                                        <p:cTn id="912" dur="1" fill="hold">
                                          <p:stCondLst>
                                            <p:cond delay="0"/>
                                          </p:stCondLst>
                                        </p:cTn>
                                        <p:tgtEl>
                                          <p:spTgt spid="9">
                                            <p:graphicEl>
                                              <a:chart seriesIdx="-4" categoryIdx="219" bldStep="category"/>
                                            </p:graphicEl>
                                          </p:spTgt>
                                        </p:tgtEl>
                                        <p:attrNameLst>
                                          <p:attrName>style.visibility</p:attrName>
                                        </p:attrNameLst>
                                      </p:cBhvr>
                                      <p:to>
                                        <p:strVal val="visible"/>
                                      </p:to>
                                    </p:set>
                                    <p:animEffect transition="in" filter="fade">
                                      <p:cBhvr>
                                        <p:cTn id="913" dur="50"/>
                                        <p:tgtEl>
                                          <p:spTgt spid="9">
                                            <p:graphicEl>
                                              <a:chart seriesIdx="-4" categoryIdx="219" bldStep="category"/>
                                            </p:graphicEl>
                                          </p:spTgt>
                                        </p:tgtEl>
                                      </p:cBhvr>
                                    </p:animEffect>
                                  </p:childTnLst>
                                </p:cTn>
                              </p:par>
                            </p:childTnLst>
                          </p:cTn>
                        </p:par>
                        <p:par>
                          <p:cTn id="914" fill="hold">
                            <p:stCondLst>
                              <p:cond delay="11500"/>
                            </p:stCondLst>
                            <p:childTnLst>
                              <p:par>
                                <p:cTn id="915" presetID="10" presetClass="entr" presetSubtype="0" fill="hold" grpId="0" nodeType="afterEffect">
                                  <p:stCondLst>
                                    <p:cond delay="0"/>
                                  </p:stCondLst>
                                  <p:childTnLst>
                                    <p:set>
                                      <p:cBhvr>
                                        <p:cTn id="916" dur="1" fill="hold">
                                          <p:stCondLst>
                                            <p:cond delay="0"/>
                                          </p:stCondLst>
                                        </p:cTn>
                                        <p:tgtEl>
                                          <p:spTgt spid="9">
                                            <p:graphicEl>
                                              <a:chart seriesIdx="-4" categoryIdx="220" bldStep="category"/>
                                            </p:graphicEl>
                                          </p:spTgt>
                                        </p:tgtEl>
                                        <p:attrNameLst>
                                          <p:attrName>style.visibility</p:attrName>
                                        </p:attrNameLst>
                                      </p:cBhvr>
                                      <p:to>
                                        <p:strVal val="visible"/>
                                      </p:to>
                                    </p:set>
                                    <p:animEffect transition="in" filter="fade">
                                      <p:cBhvr>
                                        <p:cTn id="917" dur="50"/>
                                        <p:tgtEl>
                                          <p:spTgt spid="9">
                                            <p:graphicEl>
                                              <a:chart seriesIdx="-4" categoryIdx="220" bldStep="category"/>
                                            </p:graphicEl>
                                          </p:spTgt>
                                        </p:tgtEl>
                                      </p:cBhvr>
                                    </p:animEffect>
                                  </p:childTnLst>
                                </p:cTn>
                              </p:par>
                            </p:childTnLst>
                          </p:cTn>
                        </p:par>
                        <p:par>
                          <p:cTn id="918" fill="hold">
                            <p:stCondLst>
                              <p:cond delay="11550"/>
                            </p:stCondLst>
                            <p:childTnLst>
                              <p:par>
                                <p:cTn id="919" presetID="10" presetClass="entr" presetSubtype="0" fill="hold" grpId="0" nodeType="afterEffect">
                                  <p:stCondLst>
                                    <p:cond delay="0"/>
                                  </p:stCondLst>
                                  <p:childTnLst>
                                    <p:set>
                                      <p:cBhvr>
                                        <p:cTn id="920" dur="1" fill="hold">
                                          <p:stCondLst>
                                            <p:cond delay="0"/>
                                          </p:stCondLst>
                                        </p:cTn>
                                        <p:tgtEl>
                                          <p:spTgt spid="9">
                                            <p:graphicEl>
                                              <a:chart seriesIdx="-4" categoryIdx="221" bldStep="category"/>
                                            </p:graphicEl>
                                          </p:spTgt>
                                        </p:tgtEl>
                                        <p:attrNameLst>
                                          <p:attrName>style.visibility</p:attrName>
                                        </p:attrNameLst>
                                      </p:cBhvr>
                                      <p:to>
                                        <p:strVal val="visible"/>
                                      </p:to>
                                    </p:set>
                                    <p:animEffect transition="in" filter="fade">
                                      <p:cBhvr>
                                        <p:cTn id="921" dur="50"/>
                                        <p:tgtEl>
                                          <p:spTgt spid="9">
                                            <p:graphicEl>
                                              <a:chart seriesIdx="-4" categoryIdx="221" bldStep="category"/>
                                            </p:graphicEl>
                                          </p:spTgt>
                                        </p:tgtEl>
                                      </p:cBhvr>
                                    </p:animEffect>
                                  </p:childTnLst>
                                </p:cTn>
                              </p:par>
                            </p:childTnLst>
                          </p:cTn>
                        </p:par>
                        <p:par>
                          <p:cTn id="922" fill="hold">
                            <p:stCondLst>
                              <p:cond delay="11600"/>
                            </p:stCondLst>
                            <p:childTnLst>
                              <p:par>
                                <p:cTn id="923" presetID="10" presetClass="entr" presetSubtype="0" fill="hold" grpId="0" nodeType="afterEffect">
                                  <p:stCondLst>
                                    <p:cond delay="0"/>
                                  </p:stCondLst>
                                  <p:childTnLst>
                                    <p:set>
                                      <p:cBhvr>
                                        <p:cTn id="924" dur="1" fill="hold">
                                          <p:stCondLst>
                                            <p:cond delay="0"/>
                                          </p:stCondLst>
                                        </p:cTn>
                                        <p:tgtEl>
                                          <p:spTgt spid="9">
                                            <p:graphicEl>
                                              <a:chart seriesIdx="-4" categoryIdx="222" bldStep="category"/>
                                            </p:graphicEl>
                                          </p:spTgt>
                                        </p:tgtEl>
                                        <p:attrNameLst>
                                          <p:attrName>style.visibility</p:attrName>
                                        </p:attrNameLst>
                                      </p:cBhvr>
                                      <p:to>
                                        <p:strVal val="visible"/>
                                      </p:to>
                                    </p:set>
                                    <p:animEffect transition="in" filter="fade">
                                      <p:cBhvr>
                                        <p:cTn id="925" dur="50"/>
                                        <p:tgtEl>
                                          <p:spTgt spid="9">
                                            <p:graphicEl>
                                              <a:chart seriesIdx="-4" categoryIdx="222" bldStep="category"/>
                                            </p:graphicEl>
                                          </p:spTgt>
                                        </p:tgtEl>
                                      </p:cBhvr>
                                    </p:animEffect>
                                  </p:childTnLst>
                                </p:cTn>
                              </p:par>
                            </p:childTnLst>
                          </p:cTn>
                        </p:par>
                        <p:par>
                          <p:cTn id="926" fill="hold">
                            <p:stCondLst>
                              <p:cond delay="11650"/>
                            </p:stCondLst>
                            <p:childTnLst>
                              <p:par>
                                <p:cTn id="927" presetID="10" presetClass="entr" presetSubtype="0" fill="hold" grpId="0" nodeType="afterEffect">
                                  <p:stCondLst>
                                    <p:cond delay="0"/>
                                  </p:stCondLst>
                                  <p:childTnLst>
                                    <p:set>
                                      <p:cBhvr>
                                        <p:cTn id="928" dur="1" fill="hold">
                                          <p:stCondLst>
                                            <p:cond delay="0"/>
                                          </p:stCondLst>
                                        </p:cTn>
                                        <p:tgtEl>
                                          <p:spTgt spid="9">
                                            <p:graphicEl>
                                              <a:chart seriesIdx="-4" categoryIdx="223" bldStep="category"/>
                                            </p:graphicEl>
                                          </p:spTgt>
                                        </p:tgtEl>
                                        <p:attrNameLst>
                                          <p:attrName>style.visibility</p:attrName>
                                        </p:attrNameLst>
                                      </p:cBhvr>
                                      <p:to>
                                        <p:strVal val="visible"/>
                                      </p:to>
                                    </p:set>
                                    <p:animEffect transition="in" filter="fade">
                                      <p:cBhvr>
                                        <p:cTn id="929" dur="50"/>
                                        <p:tgtEl>
                                          <p:spTgt spid="9">
                                            <p:graphicEl>
                                              <a:chart seriesIdx="-4" categoryIdx="223" bldStep="category"/>
                                            </p:graphicEl>
                                          </p:spTgt>
                                        </p:tgtEl>
                                      </p:cBhvr>
                                    </p:animEffect>
                                  </p:childTnLst>
                                </p:cTn>
                              </p:par>
                            </p:childTnLst>
                          </p:cTn>
                        </p:par>
                        <p:par>
                          <p:cTn id="930" fill="hold">
                            <p:stCondLst>
                              <p:cond delay="11700"/>
                            </p:stCondLst>
                            <p:childTnLst>
                              <p:par>
                                <p:cTn id="931" presetID="10" presetClass="entr" presetSubtype="0" fill="hold" grpId="0" nodeType="afterEffect">
                                  <p:stCondLst>
                                    <p:cond delay="0"/>
                                  </p:stCondLst>
                                  <p:childTnLst>
                                    <p:set>
                                      <p:cBhvr>
                                        <p:cTn id="932" dur="1" fill="hold">
                                          <p:stCondLst>
                                            <p:cond delay="0"/>
                                          </p:stCondLst>
                                        </p:cTn>
                                        <p:tgtEl>
                                          <p:spTgt spid="9">
                                            <p:graphicEl>
                                              <a:chart seriesIdx="-4" categoryIdx="224" bldStep="category"/>
                                            </p:graphicEl>
                                          </p:spTgt>
                                        </p:tgtEl>
                                        <p:attrNameLst>
                                          <p:attrName>style.visibility</p:attrName>
                                        </p:attrNameLst>
                                      </p:cBhvr>
                                      <p:to>
                                        <p:strVal val="visible"/>
                                      </p:to>
                                    </p:set>
                                    <p:animEffect transition="in" filter="fade">
                                      <p:cBhvr>
                                        <p:cTn id="933" dur="50"/>
                                        <p:tgtEl>
                                          <p:spTgt spid="9">
                                            <p:graphicEl>
                                              <a:chart seriesIdx="-4" categoryIdx="224" bldStep="category"/>
                                            </p:graphicEl>
                                          </p:spTgt>
                                        </p:tgtEl>
                                      </p:cBhvr>
                                    </p:animEffect>
                                  </p:childTnLst>
                                </p:cTn>
                              </p:par>
                            </p:childTnLst>
                          </p:cTn>
                        </p:par>
                        <p:par>
                          <p:cTn id="934" fill="hold">
                            <p:stCondLst>
                              <p:cond delay="11750"/>
                            </p:stCondLst>
                            <p:childTnLst>
                              <p:par>
                                <p:cTn id="935" presetID="10" presetClass="entr" presetSubtype="0" fill="hold" grpId="0" nodeType="afterEffect">
                                  <p:stCondLst>
                                    <p:cond delay="0"/>
                                  </p:stCondLst>
                                  <p:childTnLst>
                                    <p:set>
                                      <p:cBhvr>
                                        <p:cTn id="936" dur="1" fill="hold">
                                          <p:stCondLst>
                                            <p:cond delay="0"/>
                                          </p:stCondLst>
                                        </p:cTn>
                                        <p:tgtEl>
                                          <p:spTgt spid="9">
                                            <p:graphicEl>
                                              <a:chart seriesIdx="-4" categoryIdx="225" bldStep="category"/>
                                            </p:graphicEl>
                                          </p:spTgt>
                                        </p:tgtEl>
                                        <p:attrNameLst>
                                          <p:attrName>style.visibility</p:attrName>
                                        </p:attrNameLst>
                                      </p:cBhvr>
                                      <p:to>
                                        <p:strVal val="visible"/>
                                      </p:to>
                                    </p:set>
                                    <p:animEffect transition="in" filter="fade">
                                      <p:cBhvr>
                                        <p:cTn id="937" dur="50"/>
                                        <p:tgtEl>
                                          <p:spTgt spid="9">
                                            <p:graphicEl>
                                              <a:chart seriesIdx="-4" categoryIdx="225" bldStep="category"/>
                                            </p:graphicEl>
                                          </p:spTgt>
                                        </p:tgtEl>
                                      </p:cBhvr>
                                    </p:animEffect>
                                  </p:childTnLst>
                                </p:cTn>
                              </p:par>
                            </p:childTnLst>
                          </p:cTn>
                        </p:par>
                        <p:par>
                          <p:cTn id="938" fill="hold">
                            <p:stCondLst>
                              <p:cond delay="11800"/>
                            </p:stCondLst>
                            <p:childTnLst>
                              <p:par>
                                <p:cTn id="939" presetID="10" presetClass="entr" presetSubtype="0" fill="hold" grpId="0" nodeType="afterEffect">
                                  <p:stCondLst>
                                    <p:cond delay="0"/>
                                  </p:stCondLst>
                                  <p:childTnLst>
                                    <p:set>
                                      <p:cBhvr>
                                        <p:cTn id="940" dur="1" fill="hold">
                                          <p:stCondLst>
                                            <p:cond delay="0"/>
                                          </p:stCondLst>
                                        </p:cTn>
                                        <p:tgtEl>
                                          <p:spTgt spid="9">
                                            <p:graphicEl>
                                              <a:chart seriesIdx="-4" categoryIdx="226" bldStep="category"/>
                                            </p:graphicEl>
                                          </p:spTgt>
                                        </p:tgtEl>
                                        <p:attrNameLst>
                                          <p:attrName>style.visibility</p:attrName>
                                        </p:attrNameLst>
                                      </p:cBhvr>
                                      <p:to>
                                        <p:strVal val="visible"/>
                                      </p:to>
                                    </p:set>
                                    <p:animEffect transition="in" filter="fade">
                                      <p:cBhvr>
                                        <p:cTn id="941" dur="50"/>
                                        <p:tgtEl>
                                          <p:spTgt spid="9">
                                            <p:graphicEl>
                                              <a:chart seriesIdx="-4" categoryIdx="226" bldStep="category"/>
                                            </p:graphicEl>
                                          </p:spTgt>
                                        </p:tgtEl>
                                      </p:cBhvr>
                                    </p:animEffect>
                                  </p:childTnLst>
                                </p:cTn>
                              </p:par>
                            </p:childTnLst>
                          </p:cTn>
                        </p:par>
                        <p:par>
                          <p:cTn id="942" fill="hold">
                            <p:stCondLst>
                              <p:cond delay="11850"/>
                            </p:stCondLst>
                            <p:childTnLst>
                              <p:par>
                                <p:cTn id="943" presetID="10" presetClass="entr" presetSubtype="0" fill="hold" grpId="0" nodeType="afterEffect">
                                  <p:stCondLst>
                                    <p:cond delay="0"/>
                                  </p:stCondLst>
                                  <p:childTnLst>
                                    <p:set>
                                      <p:cBhvr>
                                        <p:cTn id="944" dur="1" fill="hold">
                                          <p:stCondLst>
                                            <p:cond delay="0"/>
                                          </p:stCondLst>
                                        </p:cTn>
                                        <p:tgtEl>
                                          <p:spTgt spid="9">
                                            <p:graphicEl>
                                              <a:chart seriesIdx="-4" categoryIdx="227" bldStep="category"/>
                                            </p:graphicEl>
                                          </p:spTgt>
                                        </p:tgtEl>
                                        <p:attrNameLst>
                                          <p:attrName>style.visibility</p:attrName>
                                        </p:attrNameLst>
                                      </p:cBhvr>
                                      <p:to>
                                        <p:strVal val="visible"/>
                                      </p:to>
                                    </p:set>
                                    <p:animEffect transition="in" filter="fade">
                                      <p:cBhvr>
                                        <p:cTn id="945" dur="50"/>
                                        <p:tgtEl>
                                          <p:spTgt spid="9">
                                            <p:graphicEl>
                                              <a:chart seriesIdx="-4" categoryIdx="227" bldStep="category"/>
                                            </p:graphicEl>
                                          </p:spTgt>
                                        </p:tgtEl>
                                      </p:cBhvr>
                                    </p:animEffect>
                                  </p:childTnLst>
                                </p:cTn>
                              </p:par>
                            </p:childTnLst>
                          </p:cTn>
                        </p:par>
                        <p:par>
                          <p:cTn id="946" fill="hold">
                            <p:stCondLst>
                              <p:cond delay="11900"/>
                            </p:stCondLst>
                            <p:childTnLst>
                              <p:par>
                                <p:cTn id="947" presetID="10" presetClass="entr" presetSubtype="0" fill="hold" grpId="0" nodeType="afterEffect">
                                  <p:stCondLst>
                                    <p:cond delay="0"/>
                                  </p:stCondLst>
                                  <p:childTnLst>
                                    <p:set>
                                      <p:cBhvr>
                                        <p:cTn id="948" dur="1" fill="hold">
                                          <p:stCondLst>
                                            <p:cond delay="0"/>
                                          </p:stCondLst>
                                        </p:cTn>
                                        <p:tgtEl>
                                          <p:spTgt spid="9">
                                            <p:graphicEl>
                                              <a:chart seriesIdx="-4" categoryIdx="228" bldStep="category"/>
                                            </p:graphicEl>
                                          </p:spTgt>
                                        </p:tgtEl>
                                        <p:attrNameLst>
                                          <p:attrName>style.visibility</p:attrName>
                                        </p:attrNameLst>
                                      </p:cBhvr>
                                      <p:to>
                                        <p:strVal val="visible"/>
                                      </p:to>
                                    </p:set>
                                    <p:animEffect transition="in" filter="fade">
                                      <p:cBhvr>
                                        <p:cTn id="949" dur="50"/>
                                        <p:tgtEl>
                                          <p:spTgt spid="9">
                                            <p:graphicEl>
                                              <a:chart seriesIdx="-4" categoryIdx="228" bldStep="category"/>
                                            </p:graphicEl>
                                          </p:spTgt>
                                        </p:tgtEl>
                                      </p:cBhvr>
                                    </p:animEffect>
                                  </p:childTnLst>
                                </p:cTn>
                              </p:par>
                            </p:childTnLst>
                          </p:cTn>
                        </p:par>
                        <p:par>
                          <p:cTn id="950" fill="hold">
                            <p:stCondLst>
                              <p:cond delay="11950"/>
                            </p:stCondLst>
                            <p:childTnLst>
                              <p:par>
                                <p:cTn id="951" presetID="10" presetClass="entr" presetSubtype="0" fill="hold" grpId="0" nodeType="afterEffect">
                                  <p:stCondLst>
                                    <p:cond delay="0"/>
                                  </p:stCondLst>
                                  <p:childTnLst>
                                    <p:set>
                                      <p:cBhvr>
                                        <p:cTn id="952" dur="1" fill="hold">
                                          <p:stCondLst>
                                            <p:cond delay="0"/>
                                          </p:stCondLst>
                                        </p:cTn>
                                        <p:tgtEl>
                                          <p:spTgt spid="9">
                                            <p:graphicEl>
                                              <a:chart seriesIdx="-4" categoryIdx="229" bldStep="category"/>
                                            </p:graphicEl>
                                          </p:spTgt>
                                        </p:tgtEl>
                                        <p:attrNameLst>
                                          <p:attrName>style.visibility</p:attrName>
                                        </p:attrNameLst>
                                      </p:cBhvr>
                                      <p:to>
                                        <p:strVal val="visible"/>
                                      </p:to>
                                    </p:set>
                                    <p:animEffect transition="in" filter="fade">
                                      <p:cBhvr>
                                        <p:cTn id="953" dur="50"/>
                                        <p:tgtEl>
                                          <p:spTgt spid="9">
                                            <p:graphicEl>
                                              <a:chart seriesIdx="-4" categoryIdx="229" bldStep="category"/>
                                            </p:graphicEl>
                                          </p:spTgt>
                                        </p:tgtEl>
                                      </p:cBhvr>
                                    </p:animEffect>
                                  </p:childTnLst>
                                </p:cTn>
                              </p:par>
                            </p:childTnLst>
                          </p:cTn>
                        </p:par>
                        <p:par>
                          <p:cTn id="954" fill="hold">
                            <p:stCondLst>
                              <p:cond delay="12000"/>
                            </p:stCondLst>
                            <p:childTnLst>
                              <p:par>
                                <p:cTn id="955" presetID="10" presetClass="entr" presetSubtype="0" fill="hold" grpId="0" nodeType="afterEffect">
                                  <p:stCondLst>
                                    <p:cond delay="0"/>
                                  </p:stCondLst>
                                  <p:childTnLst>
                                    <p:set>
                                      <p:cBhvr>
                                        <p:cTn id="956" dur="1" fill="hold">
                                          <p:stCondLst>
                                            <p:cond delay="0"/>
                                          </p:stCondLst>
                                        </p:cTn>
                                        <p:tgtEl>
                                          <p:spTgt spid="9">
                                            <p:graphicEl>
                                              <a:chart seriesIdx="-4" categoryIdx="230" bldStep="category"/>
                                            </p:graphicEl>
                                          </p:spTgt>
                                        </p:tgtEl>
                                        <p:attrNameLst>
                                          <p:attrName>style.visibility</p:attrName>
                                        </p:attrNameLst>
                                      </p:cBhvr>
                                      <p:to>
                                        <p:strVal val="visible"/>
                                      </p:to>
                                    </p:set>
                                    <p:animEffect transition="in" filter="fade">
                                      <p:cBhvr>
                                        <p:cTn id="957" dur="50"/>
                                        <p:tgtEl>
                                          <p:spTgt spid="9">
                                            <p:graphicEl>
                                              <a:chart seriesIdx="-4" categoryIdx="230" bldStep="category"/>
                                            </p:graphicEl>
                                          </p:spTgt>
                                        </p:tgtEl>
                                      </p:cBhvr>
                                    </p:animEffect>
                                  </p:childTnLst>
                                </p:cTn>
                              </p:par>
                            </p:childTnLst>
                          </p:cTn>
                        </p:par>
                        <p:par>
                          <p:cTn id="958" fill="hold">
                            <p:stCondLst>
                              <p:cond delay="12050"/>
                            </p:stCondLst>
                            <p:childTnLst>
                              <p:par>
                                <p:cTn id="959" presetID="10" presetClass="entr" presetSubtype="0" fill="hold" grpId="0" nodeType="afterEffect">
                                  <p:stCondLst>
                                    <p:cond delay="0"/>
                                  </p:stCondLst>
                                  <p:childTnLst>
                                    <p:set>
                                      <p:cBhvr>
                                        <p:cTn id="960" dur="1" fill="hold">
                                          <p:stCondLst>
                                            <p:cond delay="0"/>
                                          </p:stCondLst>
                                        </p:cTn>
                                        <p:tgtEl>
                                          <p:spTgt spid="9">
                                            <p:graphicEl>
                                              <a:chart seriesIdx="-4" categoryIdx="231" bldStep="category"/>
                                            </p:graphicEl>
                                          </p:spTgt>
                                        </p:tgtEl>
                                        <p:attrNameLst>
                                          <p:attrName>style.visibility</p:attrName>
                                        </p:attrNameLst>
                                      </p:cBhvr>
                                      <p:to>
                                        <p:strVal val="visible"/>
                                      </p:to>
                                    </p:set>
                                    <p:animEffect transition="in" filter="fade">
                                      <p:cBhvr>
                                        <p:cTn id="961" dur="50"/>
                                        <p:tgtEl>
                                          <p:spTgt spid="9">
                                            <p:graphicEl>
                                              <a:chart seriesIdx="-4" categoryIdx="231" bldStep="category"/>
                                            </p:graphicEl>
                                          </p:spTgt>
                                        </p:tgtEl>
                                      </p:cBhvr>
                                    </p:animEffect>
                                  </p:childTnLst>
                                </p:cTn>
                              </p:par>
                            </p:childTnLst>
                          </p:cTn>
                        </p:par>
                        <p:par>
                          <p:cTn id="962" fill="hold">
                            <p:stCondLst>
                              <p:cond delay="12100"/>
                            </p:stCondLst>
                            <p:childTnLst>
                              <p:par>
                                <p:cTn id="963" presetID="10" presetClass="entr" presetSubtype="0" fill="hold" grpId="0" nodeType="afterEffect">
                                  <p:stCondLst>
                                    <p:cond delay="0"/>
                                  </p:stCondLst>
                                  <p:childTnLst>
                                    <p:set>
                                      <p:cBhvr>
                                        <p:cTn id="964" dur="1" fill="hold">
                                          <p:stCondLst>
                                            <p:cond delay="0"/>
                                          </p:stCondLst>
                                        </p:cTn>
                                        <p:tgtEl>
                                          <p:spTgt spid="9">
                                            <p:graphicEl>
                                              <a:chart seriesIdx="-4" categoryIdx="232" bldStep="category"/>
                                            </p:graphicEl>
                                          </p:spTgt>
                                        </p:tgtEl>
                                        <p:attrNameLst>
                                          <p:attrName>style.visibility</p:attrName>
                                        </p:attrNameLst>
                                      </p:cBhvr>
                                      <p:to>
                                        <p:strVal val="visible"/>
                                      </p:to>
                                    </p:set>
                                    <p:animEffect transition="in" filter="fade">
                                      <p:cBhvr>
                                        <p:cTn id="965" dur="50"/>
                                        <p:tgtEl>
                                          <p:spTgt spid="9">
                                            <p:graphicEl>
                                              <a:chart seriesIdx="-4" categoryIdx="232" bldStep="category"/>
                                            </p:graphicEl>
                                          </p:spTgt>
                                        </p:tgtEl>
                                      </p:cBhvr>
                                    </p:animEffect>
                                  </p:childTnLst>
                                </p:cTn>
                              </p:par>
                            </p:childTnLst>
                          </p:cTn>
                        </p:par>
                        <p:par>
                          <p:cTn id="966" fill="hold">
                            <p:stCondLst>
                              <p:cond delay="12150"/>
                            </p:stCondLst>
                            <p:childTnLst>
                              <p:par>
                                <p:cTn id="967" presetID="10" presetClass="entr" presetSubtype="0" fill="hold" grpId="0" nodeType="afterEffect">
                                  <p:stCondLst>
                                    <p:cond delay="0"/>
                                  </p:stCondLst>
                                  <p:childTnLst>
                                    <p:set>
                                      <p:cBhvr>
                                        <p:cTn id="968" dur="1" fill="hold">
                                          <p:stCondLst>
                                            <p:cond delay="0"/>
                                          </p:stCondLst>
                                        </p:cTn>
                                        <p:tgtEl>
                                          <p:spTgt spid="9">
                                            <p:graphicEl>
                                              <a:chart seriesIdx="-4" categoryIdx="233" bldStep="category"/>
                                            </p:graphicEl>
                                          </p:spTgt>
                                        </p:tgtEl>
                                        <p:attrNameLst>
                                          <p:attrName>style.visibility</p:attrName>
                                        </p:attrNameLst>
                                      </p:cBhvr>
                                      <p:to>
                                        <p:strVal val="visible"/>
                                      </p:to>
                                    </p:set>
                                    <p:animEffect transition="in" filter="fade">
                                      <p:cBhvr>
                                        <p:cTn id="969" dur="50"/>
                                        <p:tgtEl>
                                          <p:spTgt spid="9">
                                            <p:graphicEl>
                                              <a:chart seriesIdx="-4" categoryIdx="233" bldStep="category"/>
                                            </p:graphicEl>
                                          </p:spTgt>
                                        </p:tgtEl>
                                      </p:cBhvr>
                                    </p:animEffect>
                                  </p:childTnLst>
                                </p:cTn>
                              </p:par>
                            </p:childTnLst>
                          </p:cTn>
                        </p:par>
                        <p:par>
                          <p:cTn id="970" fill="hold">
                            <p:stCondLst>
                              <p:cond delay="12200"/>
                            </p:stCondLst>
                            <p:childTnLst>
                              <p:par>
                                <p:cTn id="971" presetID="10" presetClass="entr" presetSubtype="0" fill="hold" grpId="0" nodeType="afterEffect">
                                  <p:stCondLst>
                                    <p:cond delay="0"/>
                                  </p:stCondLst>
                                  <p:childTnLst>
                                    <p:set>
                                      <p:cBhvr>
                                        <p:cTn id="972" dur="1" fill="hold">
                                          <p:stCondLst>
                                            <p:cond delay="0"/>
                                          </p:stCondLst>
                                        </p:cTn>
                                        <p:tgtEl>
                                          <p:spTgt spid="9">
                                            <p:graphicEl>
                                              <a:chart seriesIdx="-4" categoryIdx="234" bldStep="category"/>
                                            </p:graphicEl>
                                          </p:spTgt>
                                        </p:tgtEl>
                                        <p:attrNameLst>
                                          <p:attrName>style.visibility</p:attrName>
                                        </p:attrNameLst>
                                      </p:cBhvr>
                                      <p:to>
                                        <p:strVal val="visible"/>
                                      </p:to>
                                    </p:set>
                                    <p:animEffect transition="in" filter="fade">
                                      <p:cBhvr>
                                        <p:cTn id="973" dur="50"/>
                                        <p:tgtEl>
                                          <p:spTgt spid="9">
                                            <p:graphicEl>
                                              <a:chart seriesIdx="-4" categoryIdx="234" bldStep="category"/>
                                            </p:graphicEl>
                                          </p:spTgt>
                                        </p:tgtEl>
                                      </p:cBhvr>
                                    </p:animEffect>
                                  </p:childTnLst>
                                </p:cTn>
                              </p:par>
                            </p:childTnLst>
                          </p:cTn>
                        </p:par>
                        <p:par>
                          <p:cTn id="974" fill="hold">
                            <p:stCondLst>
                              <p:cond delay="12250"/>
                            </p:stCondLst>
                            <p:childTnLst>
                              <p:par>
                                <p:cTn id="975" presetID="10" presetClass="entr" presetSubtype="0" fill="hold" grpId="0" nodeType="afterEffect">
                                  <p:stCondLst>
                                    <p:cond delay="0"/>
                                  </p:stCondLst>
                                  <p:childTnLst>
                                    <p:set>
                                      <p:cBhvr>
                                        <p:cTn id="976" dur="1" fill="hold">
                                          <p:stCondLst>
                                            <p:cond delay="0"/>
                                          </p:stCondLst>
                                        </p:cTn>
                                        <p:tgtEl>
                                          <p:spTgt spid="9">
                                            <p:graphicEl>
                                              <a:chart seriesIdx="-4" categoryIdx="235" bldStep="category"/>
                                            </p:graphicEl>
                                          </p:spTgt>
                                        </p:tgtEl>
                                        <p:attrNameLst>
                                          <p:attrName>style.visibility</p:attrName>
                                        </p:attrNameLst>
                                      </p:cBhvr>
                                      <p:to>
                                        <p:strVal val="visible"/>
                                      </p:to>
                                    </p:set>
                                    <p:animEffect transition="in" filter="fade">
                                      <p:cBhvr>
                                        <p:cTn id="977" dur="50"/>
                                        <p:tgtEl>
                                          <p:spTgt spid="9">
                                            <p:graphicEl>
                                              <a:chart seriesIdx="-4" categoryIdx="235" bldStep="category"/>
                                            </p:graphicEl>
                                          </p:spTgt>
                                        </p:tgtEl>
                                      </p:cBhvr>
                                    </p:animEffect>
                                  </p:childTnLst>
                                </p:cTn>
                              </p:par>
                            </p:childTnLst>
                          </p:cTn>
                        </p:par>
                        <p:par>
                          <p:cTn id="978" fill="hold">
                            <p:stCondLst>
                              <p:cond delay="12300"/>
                            </p:stCondLst>
                            <p:childTnLst>
                              <p:par>
                                <p:cTn id="979" presetID="10" presetClass="entr" presetSubtype="0" fill="hold" grpId="0" nodeType="afterEffect">
                                  <p:stCondLst>
                                    <p:cond delay="0"/>
                                  </p:stCondLst>
                                  <p:childTnLst>
                                    <p:set>
                                      <p:cBhvr>
                                        <p:cTn id="980" dur="1" fill="hold">
                                          <p:stCondLst>
                                            <p:cond delay="0"/>
                                          </p:stCondLst>
                                        </p:cTn>
                                        <p:tgtEl>
                                          <p:spTgt spid="9">
                                            <p:graphicEl>
                                              <a:chart seriesIdx="-4" categoryIdx="236" bldStep="category"/>
                                            </p:graphicEl>
                                          </p:spTgt>
                                        </p:tgtEl>
                                        <p:attrNameLst>
                                          <p:attrName>style.visibility</p:attrName>
                                        </p:attrNameLst>
                                      </p:cBhvr>
                                      <p:to>
                                        <p:strVal val="visible"/>
                                      </p:to>
                                    </p:set>
                                    <p:animEffect transition="in" filter="fade">
                                      <p:cBhvr>
                                        <p:cTn id="981" dur="50"/>
                                        <p:tgtEl>
                                          <p:spTgt spid="9">
                                            <p:graphicEl>
                                              <a:chart seriesIdx="-4" categoryIdx="236" bldStep="category"/>
                                            </p:graphicEl>
                                          </p:spTgt>
                                        </p:tgtEl>
                                      </p:cBhvr>
                                    </p:animEffect>
                                  </p:childTnLst>
                                </p:cTn>
                              </p:par>
                            </p:childTnLst>
                          </p:cTn>
                        </p:par>
                        <p:par>
                          <p:cTn id="982" fill="hold">
                            <p:stCondLst>
                              <p:cond delay="12350"/>
                            </p:stCondLst>
                            <p:childTnLst>
                              <p:par>
                                <p:cTn id="983" presetID="10" presetClass="entr" presetSubtype="0" fill="hold" grpId="0" nodeType="afterEffect">
                                  <p:stCondLst>
                                    <p:cond delay="0"/>
                                  </p:stCondLst>
                                  <p:childTnLst>
                                    <p:set>
                                      <p:cBhvr>
                                        <p:cTn id="984" dur="1" fill="hold">
                                          <p:stCondLst>
                                            <p:cond delay="0"/>
                                          </p:stCondLst>
                                        </p:cTn>
                                        <p:tgtEl>
                                          <p:spTgt spid="9">
                                            <p:graphicEl>
                                              <a:chart seriesIdx="-4" categoryIdx="237" bldStep="category"/>
                                            </p:graphicEl>
                                          </p:spTgt>
                                        </p:tgtEl>
                                        <p:attrNameLst>
                                          <p:attrName>style.visibility</p:attrName>
                                        </p:attrNameLst>
                                      </p:cBhvr>
                                      <p:to>
                                        <p:strVal val="visible"/>
                                      </p:to>
                                    </p:set>
                                    <p:animEffect transition="in" filter="fade">
                                      <p:cBhvr>
                                        <p:cTn id="985" dur="50"/>
                                        <p:tgtEl>
                                          <p:spTgt spid="9">
                                            <p:graphicEl>
                                              <a:chart seriesIdx="-4" categoryIdx="237" bldStep="category"/>
                                            </p:graphicEl>
                                          </p:spTgt>
                                        </p:tgtEl>
                                      </p:cBhvr>
                                    </p:animEffect>
                                  </p:childTnLst>
                                </p:cTn>
                              </p:par>
                            </p:childTnLst>
                          </p:cTn>
                        </p:par>
                        <p:par>
                          <p:cTn id="986" fill="hold">
                            <p:stCondLst>
                              <p:cond delay="12400"/>
                            </p:stCondLst>
                            <p:childTnLst>
                              <p:par>
                                <p:cTn id="987" presetID="10" presetClass="entr" presetSubtype="0" fill="hold" grpId="0" nodeType="afterEffect">
                                  <p:stCondLst>
                                    <p:cond delay="0"/>
                                  </p:stCondLst>
                                  <p:childTnLst>
                                    <p:set>
                                      <p:cBhvr>
                                        <p:cTn id="988" dur="1" fill="hold">
                                          <p:stCondLst>
                                            <p:cond delay="0"/>
                                          </p:stCondLst>
                                        </p:cTn>
                                        <p:tgtEl>
                                          <p:spTgt spid="9">
                                            <p:graphicEl>
                                              <a:chart seriesIdx="-4" categoryIdx="238" bldStep="category"/>
                                            </p:graphicEl>
                                          </p:spTgt>
                                        </p:tgtEl>
                                        <p:attrNameLst>
                                          <p:attrName>style.visibility</p:attrName>
                                        </p:attrNameLst>
                                      </p:cBhvr>
                                      <p:to>
                                        <p:strVal val="visible"/>
                                      </p:to>
                                    </p:set>
                                    <p:animEffect transition="in" filter="fade">
                                      <p:cBhvr>
                                        <p:cTn id="989" dur="50"/>
                                        <p:tgtEl>
                                          <p:spTgt spid="9">
                                            <p:graphicEl>
                                              <a:chart seriesIdx="-4" categoryIdx="238" bldStep="category"/>
                                            </p:graphicEl>
                                          </p:spTgt>
                                        </p:tgtEl>
                                      </p:cBhvr>
                                    </p:animEffect>
                                  </p:childTnLst>
                                </p:cTn>
                              </p:par>
                            </p:childTnLst>
                          </p:cTn>
                        </p:par>
                        <p:par>
                          <p:cTn id="990" fill="hold">
                            <p:stCondLst>
                              <p:cond delay="12450"/>
                            </p:stCondLst>
                            <p:childTnLst>
                              <p:par>
                                <p:cTn id="991" presetID="10" presetClass="entr" presetSubtype="0" fill="hold" grpId="0" nodeType="afterEffect">
                                  <p:stCondLst>
                                    <p:cond delay="0"/>
                                  </p:stCondLst>
                                  <p:childTnLst>
                                    <p:set>
                                      <p:cBhvr>
                                        <p:cTn id="992" dur="1" fill="hold">
                                          <p:stCondLst>
                                            <p:cond delay="0"/>
                                          </p:stCondLst>
                                        </p:cTn>
                                        <p:tgtEl>
                                          <p:spTgt spid="9">
                                            <p:graphicEl>
                                              <a:chart seriesIdx="-4" categoryIdx="239" bldStep="category"/>
                                            </p:graphicEl>
                                          </p:spTgt>
                                        </p:tgtEl>
                                        <p:attrNameLst>
                                          <p:attrName>style.visibility</p:attrName>
                                        </p:attrNameLst>
                                      </p:cBhvr>
                                      <p:to>
                                        <p:strVal val="visible"/>
                                      </p:to>
                                    </p:set>
                                    <p:animEffect transition="in" filter="fade">
                                      <p:cBhvr>
                                        <p:cTn id="993" dur="50"/>
                                        <p:tgtEl>
                                          <p:spTgt spid="9">
                                            <p:graphicEl>
                                              <a:chart seriesIdx="-4" categoryIdx="239" bldStep="category"/>
                                            </p:graphicEl>
                                          </p:spTgt>
                                        </p:tgtEl>
                                      </p:cBhvr>
                                    </p:animEffect>
                                  </p:childTnLst>
                                </p:cTn>
                              </p:par>
                            </p:childTnLst>
                          </p:cTn>
                        </p:par>
                        <p:par>
                          <p:cTn id="994" fill="hold">
                            <p:stCondLst>
                              <p:cond delay="12500"/>
                            </p:stCondLst>
                            <p:childTnLst>
                              <p:par>
                                <p:cTn id="995" presetID="10" presetClass="entr" presetSubtype="0" fill="hold" grpId="0" nodeType="afterEffect">
                                  <p:stCondLst>
                                    <p:cond delay="0"/>
                                  </p:stCondLst>
                                  <p:childTnLst>
                                    <p:set>
                                      <p:cBhvr>
                                        <p:cTn id="996" dur="1" fill="hold">
                                          <p:stCondLst>
                                            <p:cond delay="0"/>
                                          </p:stCondLst>
                                        </p:cTn>
                                        <p:tgtEl>
                                          <p:spTgt spid="9">
                                            <p:graphicEl>
                                              <a:chart seriesIdx="-4" categoryIdx="240" bldStep="category"/>
                                            </p:graphicEl>
                                          </p:spTgt>
                                        </p:tgtEl>
                                        <p:attrNameLst>
                                          <p:attrName>style.visibility</p:attrName>
                                        </p:attrNameLst>
                                      </p:cBhvr>
                                      <p:to>
                                        <p:strVal val="visible"/>
                                      </p:to>
                                    </p:set>
                                    <p:animEffect transition="in" filter="fade">
                                      <p:cBhvr>
                                        <p:cTn id="997" dur="50"/>
                                        <p:tgtEl>
                                          <p:spTgt spid="9">
                                            <p:graphicEl>
                                              <a:chart seriesIdx="-4" categoryIdx="240" bldStep="category"/>
                                            </p:graphicEl>
                                          </p:spTgt>
                                        </p:tgtEl>
                                      </p:cBhvr>
                                    </p:animEffect>
                                  </p:childTnLst>
                                </p:cTn>
                              </p:par>
                            </p:childTnLst>
                          </p:cTn>
                        </p:par>
                        <p:par>
                          <p:cTn id="998" fill="hold">
                            <p:stCondLst>
                              <p:cond delay="12550"/>
                            </p:stCondLst>
                            <p:childTnLst>
                              <p:par>
                                <p:cTn id="999" presetID="10" presetClass="entr" presetSubtype="0" fill="hold" grpId="0" nodeType="afterEffect">
                                  <p:stCondLst>
                                    <p:cond delay="0"/>
                                  </p:stCondLst>
                                  <p:childTnLst>
                                    <p:set>
                                      <p:cBhvr>
                                        <p:cTn id="1000" dur="1" fill="hold">
                                          <p:stCondLst>
                                            <p:cond delay="0"/>
                                          </p:stCondLst>
                                        </p:cTn>
                                        <p:tgtEl>
                                          <p:spTgt spid="9">
                                            <p:graphicEl>
                                              <a:chart seriesIdx="-4" categoryIdx="241" bldStep="category"/>
                                            </p:graphicEl>
                                          </p:spTgt>
                                        </p:tgtEl>
                                        <p:attrNameLst>
                                          <p:attrName>style.visibility</p:attrName>
                                        </p:attrNameLst>
                                      </p:cBhvr>
                                      <p:to>
                                        <p:strVal val="visible"/>
                                      </p:to>
                                    </p:set>
                                    <p:animEffect transition="in" filter="fade">
                                      <p:cBhvr>
                                        <p:cTn id="1001" dur="50"/>
                                        <p:tgtEl>
                                          <p:spTgt spid="9">
                                            <p:graphicEl>
                                              <a:chart seriesIdx="-4" categoryIdx="241" bldStep="category"/>
                                            </p:graphicEl>
                                          </p:spTgt>
                                        </p:tgtEl>
                                      </p:cBhvr>
                                    </p:animEffect>
                                  </p:childTnLst>
                                </p:cTn>
                              </p:par>
                            </p:childTnLst>
                          </p:cTn>
                        </p:par>
                        <p:par>
                          <p:cTn id="1002" fill="hold">
                            <p:stCondLst>
                              <p:cond delay="12600"/>
                            </p:stCondLst>
                            <p:childTnLst>
                              <p:par>
                                <p:cTn id="1003" presetID="10" presetClass="entr" presetSubtype="0" fill="hold" grpId="0" nodeType="afterEffect">
                                  <p:stCondLst>
                                    <p:cond delay="0"/>
                                  </p:stCondLst>
                                  <p:childTnLst>
                                    <p:set>
                                      <p:cBhvr>
                                        <p:cTn id="1004" dur="1" fill="hold">
                                          <p:stCondLst>
                                            <p:cond delay="0"/>
                                          </p:stCondLst>
                                        </p:cTn>
                                        <p:tgtEl>
                                          <p:spTgt spid="9">
                                            <p:graphicEl>
                                              <a:chart seriesIdx="-4" categoryIdx="242" bldStep="category"/>
                                            </p:graphicEl>
                                          </p:spTgt>
                                        </p:tgtEl>
                                        <p:attrNameLst>
                                          <p:attrName>style.visibility</p:attrName>
                                        </p:attrNameLst>
                                      </p:cBhvr>
                                      <p:to>
                                        <p:strVal val="visible"/>
                                      </p:to>
                                    </p:set>
                                    <p:animEffect transition="in" filter="fade">
                                      <p:cBhvr>
                                        <p:cTn id="1005" dur="50"/>
                                        <p:tgtEl>
                                          <p:spTgt spid="9">
                                            <p:graphicEl>
                                              <a:chart seriesIdx="-4" categoryIdx="242" bldStep="category"/>
                                            </p:graphicEl>
                                          </p:spTgt>
                                        </p:tgtEl>
                                      </p:cBhvr>
                                    </p:animEffect>
                                  </p:childTnLst>
                                </p:cTn>
                              </p:par>
                            </p:childTnLst>
                          </p:cTn>
                        </p:par>
                        <p:par>
                          <p:cTn id="1006" fill="hold">
                            <p:stCondLst>
                              <p:cond delay="12650"/>
                            </p:stCondLst>
                            <p:childTnLst>
                              <p:par>
                                <p:cTn id="1007" presetID="10" presetClass="entr" presetSubtype="0" fill="hold" grpId="0" nodeType="afterEffect">
                                  <p:stCondLst>
                                    <p:cond delay="0"/>
                                  </p:stCondLst>
                                  <p:childTnLst>
                                    <p:set>
                                      <p:cBhvr>
                                        <p:cTn id="1008" dur="1" fill="hold">
                                          <p:stCondLst>
                                            <p:cond delay="0"/>
                                          </p:stCondLst>
                                        </p:cTn>
                                        <p:tgtEl>
                                          <p:spTgt spid="9">
                                            <p:graphicEl>
                                              <a:chart seriesIdx="-4" categoryIdx="243" bldStep="category"/>
                                            </p:graphicEl>
                                          </p:spTgt>
                                        </p:tgtEl>
                                        <p:attrNameLst>
                                          <p:attrName>style.visibility</p:attrName>
                                        </p:attrNameLst>
                                      </p:cBhvr>
                                      <p:to>
                                        <p:strVal val="visible"/>
                                      </p:to>
                                    </p:set>
                                    <p:animEffect transition="in" filter="fade">
                                      <p:cBhvr>
                                        <p:cTn id="1009" dur="50"/>
                                        <p:tgtEl>
                                          <p:spTgt spid="9">
                                            <p:graphicEl>
                                              <a:chart seriesIdx="-4" categoryIdx="243" bldStep="category"/>
                                            </p:graphicEl>
                                          </p:spTgt>
                                        </p:tgtEl>
                                      </p:cBhvr>
                                    </p:animEffect>
                                  </p:childTnLst>
                                </p:cTn>
                              </p:par>
                            </p:childTnLst>
                          </p:cTn>
                        </p:par>
                        <p:par>
                          <p:cTn id="1010" fill="hold">
                            <p:stCondLst>
                              <p:cond delay="12700"/>
                            </p:stCondLst>
                            <p:childTnLst>
                              <p:par>
                                <p:cTn id="1011" presetID="10" presetClass="entr" presetSubtype="0" fill="hold" grpId="0" nodeType="afterEffect">
                                  <p:stCondLst>
                                    <p:cond delay="0"/>
                                  </p:stCondLst>
                                  <p:childTnLst>
                                    <p:set>
                                      <p:cBhvr>
                                        <p:cTn id="1012" dur="1" fill="hold">
                                          <p:stCondLst>
                                            <p:cond delay="0"/>
                                          </p:stCondLst>
                                        </p:cTn>
                                        <p:tgtEl>
                                          <p:spTgt spid="9">
                                            <p:graphicEl>
                                              <a:chart seriesIdx="-4" categoryIdx="244" bldStep="category"/>
                                            </p:graphicEl>
                                          </p:spTgt>
                                        </p:tgtEl>
                                        <p:attrNameLst>
                                          <p:attrName>style.visibility</p:attrName>
                                        </p:attrNameLst>
                                      </p:cBhvr>
                                      <p:to>
                                        <p:strVal val="visible"/>
                                      </p:to>
                                    </p:set>
                                    <p:animEffect transition="in" filter="fade">
                                      <p:cBhvr>
                                        <p:cTn id="1013" dur="50"/>
                                        <p:tgtEl>
                                          <p:spTgt spid="9">
                                            <p:graphicEl>
                                              <a:chart seriesIdx="-4" categoryIdx="244" bldStep="category"/>
                                            </p:graphicEl>
                                          </p:spTgt>
                                        </p:tgtEl>
                                      </p:cBhvr>
                                    </p:animEffect>
                                  </p:childTnLst>
                                </p:cTn>
                              </p:par>
                            </p:childTnLst>
                          </p:cTn>
                        </p:par>
                        <p:par>
                          <p:cTn id="1014" fill="hold">
                            <p:stCondLst>
                              <p:cond delay="12750"/>
                            </p:stCondLst>
                            <p:childTnLst>
                              <p:par>
                                <p:cTn id="1015" presetID="10" presetClass="entr" presetSubtype="0" fill="hold" grpId="0" nodeType="afterEffect">
                                  <p:stCondLst>
                                    <p:cond delay="0"/>
                                  </p:stCondLst>
                                  <p:childTnLst>
                                    <p:set>
                                      <p:cBhvr>
                                        <p:cTn id="1016" dur="1" fill="hold">
                                          <p:stCondLst>
                                            <p:cond delay="0"/>
                                          </p:stCondLst>
                                        </p:cTn>
                                        <p:tgtEl>
                                          <p:spTgt spid="9">
                                            <p:graphicEl>
                                              <a:chart seriesIdx="-4" categoryIdx="245" bldStep="category"/>
                                            </p:graphicEl>
                                          </p:spTgt>
                                        </p:tgtEl>
                                        <p:attrNameLst>
                                          <p:attrName>style.visibility</p:attrName>
                                        </p:attrNameLst>
                                      </p:cBhvr>
                                      <p:to>
                                        <p:strVal val="visible"/>
                                      </p:to>
                                    </p:set>
                                    <p:animEffect transition="in" filter="fade">
                                      <p:cBhvr>
                                        <p:cTn id="1017" dur="50"/>
                                        <p:tgtEl>
                                          <p:spTgt spid="9">
                                            <p:graphicEl>
                                              <a:chart seriesIdx="-4" categoryIdx="245" bldStep="category"/>
                                            </p:graphicEl>
                                          </p:spTgt>
                                        </p:tgtEl>
                                      </p:cBhvr>
                                    </p:animEffect>
                                  </p:childTnLst>
                                </p:cTn>
                              </p:par>
                            </p:childTnLst>
                          </p:cTn>
                        </p:par>
                        <p:par>
                          <p:cTn id="1018" fill="hold">
                            <p:stCondLst>
                              <p:cond delay="12800"/>
                            </p:stCondLst>
                            <p:childTnLst>
                              <p:par>
                                <p:cTn id="1019" presetID="10" presetClass="entr" presetSubtype="0" fill="hold" grpId="0" nodeType="afterEffect">
                                  <p:stCondLst>
                                    <p:cond delay="0"/>
                                  </p:stCondLst>
                                  <p:childTnLst>
                                    <p:set>
                                      <p:cBhvr>
                                        <p:cTn id="1020" dur="1" fill="hold">
                                          <p:stCondLst>
                                            <p:cond delay="0"/>
                                          </p:stCondLst>
                                        </p:cTn>
                                        <p:tgtEl>
                                          <p:spTgt spid="9">
                                            <p:graphicEl>
                                              <a:chart seriesIdx="-4" categoryIdx="246" bldStep="category"/>
                                            </p:graphicEl>
                                          </p:spTgt>
                                        </p:tgtEl>
                                        <p:attrNameLst>
                                          <p:attrName>style.visibility</p:attrName>
                                        </p:attrNameLst>
                                      </p:cBhvr>
                                      <p:to>
                                        <p:strVal val="visible"/>
                                      </p:to>
                                    </p:set>
                                    <p:animEffect transition="in" filter="fade">
                                      <p:cBhvr>
                                        <p:cTn id="1021" dur="50"/>
                                        <p:tgtEl>
                                          <p:spTgt spid="9">
                                            <p:graphicEl>
                                              <a:chart seriesIdx="-4" categoryIdx="246" bldStep="category"/>
                                            </p:graphicEl>
                                          </p:spTgt>
                                        </p:tgtEl>
                                      </p:cBhvr>
                                    </p:animEffect>
                                  </p:childTnLst>
                                </p:cTn>
                              </p:par>
                            </p:childTnLst>
                          </p:cTn>
                        </p:par>
                        <p:par>
                          <p:cTn id="1022" fill="hold">
                            <p:stCondLst>
                              <p:cond delay="12850"/>
                            </p:stCondLst>
                            <p:childTnLst>
                              <p:par>
                                <p:cTn id="1023" presetID="10" presetClass="entr" presetSubtype="0" fill="hold" grpId="0" nodeType="afterEffect">
                                  <p:stCondLst>
                                    <p:cond delay="0"/>
                                  </p:stCondLst>
                                  <p:childTnLst>
                                    <p:set>
                                      <p:cBhvr>
                                        <p:cTn id="1024" dur="1" fill="hold">
                                          <p:stCondLst>
                                            <p:cond delay="0"/>
                                          </p:stCondLst>
                                        </p:cTn>
                                        <p:tgtEl>
                                          <p:spTgt spid="9">
                                            <p:graphicEl>
                                              <a:chart seriesIdx="-4" categoryIdx="247" bldStep="category"/>
                                            </p:graphicEl>
                                          </p:spTgt>
                                        </p:tgtEl>
                                        <p:attrNameLst>
                                          <p:attrName>style.visibility</p:attrName>
                                        </p:attrNameLst>
                                      </p:cBhvr>
                                      <p:to>
                                        <p:strVal val="visible"/>
                                      </p:to>
                                    </p:set>
                                    <p:animEffect transition="in" filter="fade">
                                      <p:cBhvr>
                                        <p:cTn id="1025" dur="50"/>
                                        <p:tgtEl>
                                          <p:spTgt spid="9">
                                            <p:graphicEl>
                                              <a:chart seriesIdx="-4" categoryIdx="247" bldStep="category"/>
                                            </p:graphicEl>
                                          </p:spTgt>
                                        </p:tgtEl>
                                      </p:cBhvr>
                                    </p:animEffect>
                                  </p:childTnLst>
                                </p:cTn>
                              </p:par>
                            </p:childTnLst>
                          </p:cTn>
                        </p:par>
                        <p:par>
                          <p:cTn id="1026" fill="hold">
                            <p:stCondLst>
                              <p:cond delay="12900"/>
                            </p:stCondLst>
                            <p:childTnLst>
                              <p:par>
                                <p:cTn id="1027" presetID="10" presetClass="entr" presetSubtype="0" fill="hold" grpId="0" nodeType="afterEffect">
                                  <p:stCondLst>
                                    <p:cond delay="0"/>
                                  </p:stCondLst>
                                  <p:childTnLst>
                                    <p:set>
                                      <p:cBhvr>
                                        <p:cTn id="1028" dur="1" fill="hold">
                                          <p:stCondLst>
                                            <p:cond delay="0"/>
                                          </p:stCondLst>
                                        </p:cTn>
                                        <p:tgtEl>
                                          <p:spTgt spid="9">
                                            <p:graphicEl>
                                              <a:chart seriesIdx="-4" categoryIdx="248" bldStep="category"/>
                                            </p:graphicEl>
                                          </p:spTgt>
                                        </p:tgtEl>
                                        <p:attrNameLst>
                                          <p:attrName>style.visibility</p:attrName>
                                        </p:attrNameLst>
                                      </p:cBhvr>
                                      <p:to>
                                        <p:strVal val="visible"/>
                                      </p:to>
                                    </p:set>
                                    <p:animEffect transition="in" filter="fade">
                                      <p:cBhvr>
                                        <p:cTn id="1029" dur="50"/>
                                        <p:tgtEl>
                                          <p:spTgt spid="9">
                                            <p:graphicEl>
                                              <a:chart seriesIdx="-4" categoryIdx="248" bldStep="category"/>
                                            </p:graphicEl>
                                          </p:spTgt>
                                        </p:tgtEl>
                                      </p:cBhvr>
                                    </p:animEffect>
                                  </p:childTnLst>
                                </p:cTn>
                              </p:par>
                            </p:childTnLst>
                          </p:cTn>
                        </p:par>
                        <p:par>
                          <p:cTn id="1030" fill="hold">
                            <p:stCondLst>
                              <p:cond delay="12950"/>
                            </p:stCondLst>
                            <p:childTnLst>
                              <p:par>
                                <p:cTn id="1031" presetID="10" presetClass="entr" presetSubtype="0" fill="hold" grpId="0" nodeType="afterEffect">
                                  <p:stCondLst>
                                    <p:cond delay="0"/>
                                  </p:stCondLst>
                                  <p:childTnLst>
                                    <p:set>
                                      <p:cBhvr>
                                        <p:cTn id="1032" dur="1" fill="hold">
                                          <p:stCondLst>
                                            <p:cond delay="0"/>
                                          </p:stCondLst>
                                        </p:cTn>
                                        <p:tgtEl>
                                          <p:spTgt spid="9">
                                            <p:graphicEl>
                                              <a:chart seriesIdx="-4" categoryIdx="249" bldStep="category"/>
                                            </p:graphicEl>
                                          </p:spTgt>
                                        </p:tgtEl>
                                        <p:attrNameLst>
                                          <p:attrName>style.visibility</p:attrName>
                                        </p:attrNameLst>
                                      </p:cBhvr>
                                      <p:to>
                                        <p:strVal val="visible"/>
                                      </p:to>
                                    </p:set>
                                    <p:animEffect transition="in" filter="fade">
                                      <p:cBhvr>
                                        <p:cTn id="1033" dur="50"/>
                                        <p:tgtEl>
                                          <p:spTgt spid="9">
                                            <p:graphicEl>
                                              <a:chart seriesIdx="-4" categoryIdx="249" bldStep="category"/>
                                            </p:graphicEl>
                                          </p:spTgt>
                                        </p:tgtEl>
                                      </p:cBhvr>
                                    </p:animEffect>
                                  </p:childTnLst>
                                </p:cTn>
                              </p:par>
                            </p:childTnLst>
                          </p:cTn>
                        </p:par>
                        <p:par>
                          <p:cTn id="1034" fill="hold">
                            <p:stCondLst>
                              <p:cond delay="13000"/>
                            </p:stCondLst>
                            <p:childTnLst>
                              <p:par>
                                <p:cTn id="1035" presetID="10" presetClass="entr" presetSubtype="0" fill="hold" grpId="0" nodeType="afterEffect">
                                  <p:stCondLst>
                                    <p:cond delay="0"/>
                                  </p:stCondLst>
                                  <p:childTnLst>
                                    <p:set>
                                      <p:cBhvr>
                                        <p:cTn id="1036" dur="1" fill="hold">
                                          <p:stCondLst>
                                            <p:cond delay="0"/>
                                          </p:stCondLst>
                                        </p:cTn>
                                        <p:tgtEl>
                                          <p:spTgt spid="9">
                                            <p:graphicEl>
                                              <a:chart seriesIdx="-4" categoryIdx="250" bldStep="category"/>
                                            </p:graphicEl>
                                          </p:spTgt>
                                        </p:tgtEl>
                                        <p:attrNameLst>
                                          <p:attrName>style.visibility</p:attrName>
                                        </p:attrNameLst>
                                      </p:cBhvr>
                                      <p:to>
                                        <p:strVal val="visible"/>
                                      </p:to>
                                    </p:set>
                                    <p:animEffect transition="in" filter="fade">
                                      <p:cBhvr>
                                        <p:cTn id="1037" dur="50"/>
                                        <p:tgtEl>
                                          <p:spTgt spid="9">
                                            <p:graphicEl>
                                              <a:chart seriesIdx="-4" categoryIdx="250" bldStep="category"/>
                                            </p:graphicEl>
                                          </p:spTgt>
                                        </p:tgtEl>
                                      </p:cBhvr>
                                    </p:animEffect>
                                  </p:childTnLst>
                                </p:cTn>
                              </p:par>
                            </p:childTnLst>
                          </p:cTn>
                        </p:par>
                        <p:par>
                          <p:cTn id="1038" fill="hold">
                            <p:stCondLst>
                              <p:cond delay="13050"/>
                            </p:stCondLst>
                            <p:childTnLst>
                              <p:par>
                                <p:cTn id="1039" presetID="10" presetClass="entr" presetSubtype="0" fill="hold" grpId="0" nodeType="afterEffect">
                                  <p:stCondLst>
                                    <p:cond delay="0"/>
                                  </p:stCondLst>
                                  <p:childTnLst>
                                    <p:set>
                                      <p:cBhvr>
                                        <p:cTn id="1040" dur="1" fill="hold">
                                          <p:stCondLst>
                                            <p:cond delay="0"/>
                                          </p:stCondLst>
                                        </p:cTn>
                                        <p:tgtEl>
                                          <p:spTgt spid="9">
                                            <p:graphicEl>
                                              <a:chart seriesIdx="-4" categoryIdx="251" bldStep="category"/>
                                            </p:graphicEl>
                                          </p:spTgt>
                                        </p:tgtEl>
                                        <p:attrNameLst>
                                          <p:attrName>style.visibility</p:attrName>
                                        </p:attrNameLst>
                                      </p:cBhvr>
                                      <p:to>
                                        <p:strVal val="visible"/>
                                      </p:to>
                                    </p:set>
                                    <p:animEffect transition="in" filter="fade">
                                      <p:cBhvr>
                                        <p:cTn id="1041" dur="50"/>
                                        <p:tgtEl>
                                          <p:spTgt spid="9">
                                            <p:graphicEl>
                                              <a:chart seriesIdx="-4" categoryIdx="251" bldStep="category"/>
                                            </p:graphicEl>
                                          </p:spTgt>
                                        </p:tgtEl>
                                      </p:cBhvr>
                                    </p:animEffect>
                                  </p:childTnLst>
                                </p:cTn>
                              </p:par>
                            </p:childTnLst>
                          </p:cTn>
                        </p:par>
                        <p:par>
                          <p:cTn id="1042" fill="hold">
                            <p:stCondLst>
                              <p:cond delay="13100"/>
                            </p:stCondLst>
                            <p:childTnLst>
                              <p:par>
                                <p:cTn id="1043" presetID="10" presetClass="entr" presetSubtype="0" fill="hold" grpId="0" nodeType="afterEffect">
                                  <p:stCondLst>
                                    <p:cond delay="0"/>
                                  </p:stCondLst>
                                  <p:childTnLst>
                                    <p:set>
                                      <p:cBhvr>
                                        <p:cTn id="1044" dur="1" fill="hold">
                                          <p:stCondLst>
                                            <p:cond delay="0"/>
                                          </p:stCondLst>
                                        </p:cTn>
                                        <p:tgtEl>
                                          <p:spTgt spid="9">
                                            <p:graphicEl>
                                              <a:chart seriesIdx="-4" categoryIdx="252" bldStep="category"/>
                                            </p:graphicEl>
                                          </p:spTgt>
                                        </p:tgtEl>
                                        <p:attrNameLst>
                                          <p:attrName>style.visibility</p:attrName>
                                        </p:attrNameLst>
                                      </p:cBhvr>
                                      <p:to>
                                        <p:strVal val="visible"/>
                                      </p:to>
                                    </p:set>
                                    <p:animEffect transition="in" filter="fade">
                                      <p:cBhvr>
                                        <p:cTn id="1045" dur="50"/>
                                        <p:tgtEl>
                                          <p:spTgt spid="9">
                                            <p:graphicEl>
                                              <a:chart seriesIdx="-4" categoryIdx="252" bldStep="category"/>
                                            </p:graphicEl>
                                          </p:spTgt>
                                        </p:tgtEl>
                                      </p:cBhvr>
                                    </p:animEffect>
                                  </p:childTnLst>
                                </p:cTn>
                              </p:par>
                            </p:childTnLst>
                          </p:cTn>
                        </p:par>
                        <p:par>
                          <p:cTn id="1046" fill="hold">
                            <p:stCondLst>
                              <p:cond delay="13150"/>
                            </p:stCondLst>
                            <p:childTnLst>
                              <p:par>
                                <p:cTn id="1047" presetID="10" presetClass="entr" presetSubtype="0" fill="hold" grpId="0" nodeType="afterEffect">
                                  <p:stCondLst>
                                    <p:cond delay="0"/>
                                  </p:stCondLst>
                                  <p:childTnLst>
                                    <p:set>
                                      <p:cBhvr>
                                        <p:cTn id="1048" dur="1" fill="hold">
                                          <p:stCondLst>
                                            <p:cond delay="0"/>
                                          </p:stCondLst>
                                        </p:cTn>
                                        <p:tgtEl>
                                          <p:spTgt spid="9">
                                            <p:graphicEl>
                                              <a:chart seriesIdx="-4" categoryIdx="253" bldStep="category"/>
                                            </p:graphicEl>
                                          </p:spTgt>
                                        </p:tgtEl>
                                        <p:attrNameLst>
                                          <p:attrName>style.visibility</p:attrName>
                                        </p:attrNameLst>
                                      </p:cBhvr>
                                      <p:to>
                                        <p:strVal val="visible"/>
                                      </p:to>
                                    </p:set>
                                    <p:animEffect transition="in" filter="fade">
                                      <p:cBhvr>
                                        <p:cTn id="1049" dur="50"/>
                                        <p:tgtEl>
                                          <p:spTgt spid="9">
                                            <p:graphicEl>
                                              <a:chart seriesIdx="-4" categoryIdx="253" bldStep="category"/>
                                            </p:graphicEl>
                                          </p:spTgt>
                                        </p:tgtEl>
                                      </p:cBhvr>
                                    </p:animEffect>
                                  </p:childTnLst>
                                </p:cTn>
                              </p:par>
                            </p:childTnLst>
                          </p:cTn>
                        </p:par>
                        <p:par>
                          <p:cTn id="1050" fill="hold">
                            <p:stCondLst>
                              <p:cond delay="13200"/>
                            </p:stCondLst>
                            <p:childTnLst>
                              <p:par>
                                <p:cTn id="1051" presetID="10" presetClass="entr" presetSubtype="0" fill="hold" grpId="0" nodeType="afterEffect">
                                  <p:stCondLst>
                                    <p:cond delay="0"/>
                                  </p:stCondLst>
                                  <p:childTnLst>
                                    <p:set>
                                      <p:cBhvr>
                                        <p:cTn id="1052" dur="1" fill="hold">
                                          <p:stCondLst>
                                            <p:cond delay="0"/>
                                          </p:stCondLst>
                                        </p:cTn>
                                        <p:tgtEl>
                                          <p:spTgt spid="9">
                                            <p:graphicEl>
                                              <a:chart seriesIdx="-4" categoryIdx="254" bldStep="category"/>
                                            </p:graphicEl>
                                          </p:spTgt>
                                        </p:tgtEl>
                                        <p:attrNameLst>
                                          <p:attrName>style.visibility</p:attrName>
                                        </p:attrNameLst>
                                      </p:cBhvr>
                                      <p:to>
                                        <p:strVal val="visible"/>
                                      </p:to>
                                    </p:set>
                                    <p:animEffect transition="in" filter="fade">
                                      <p:cBhvr>
                                        <p:cTn id="1053" dur="50"/>
                                        <p:tgtEl>
                                          <p:spTgt spid="9">
                                            <p:graphicEl>
                                              <a:chart seriesIdx="-4" categoryIdx="254" bldStep="category"/>
                                            </p:graphicEl>
                                          </p:spTgt>
                                        </p:tgtEl>
                                      </p:cBhvr>
                                    </p:animEffect>
                                  </p:childTnLst>
                                </p:cTn>
                              </p:par>
                            </p:childTnLst>
                          </p:cTn>
                        </p:par>
                        <p:par>
                          <p:cTn id="1054" fill="hold">
                            <p:stCondLst>
                              <p:cond delay="13250"/>
                            </p:stCondLst>
                            <p:childTnLst>
                              <p:par>
                                <p:cTn id="1055" presetID="10" presetClass="entr" presetSubtype="0" fill="hold" grpId="0" nodeType="afterEffect">
                                  <p:stCondLst>
                                    <p:cond delay="0"/>
                                  </p:stCondLst>
                                  <p:childTnLst>
                                    <p:set>
                                      <p:cBhvr>
                                        <p:cTn id="1056" dur="1" fill="hold">
                                          <p:stCondLst>
                                            <p:cond delay="0"/>
                                          </p:stCondLst>
                                        </p:cTn>
                                        <p:tgtEl>
                                          <p:spTgt spid="9">
                                            <p:graphicEl>
                                              <a:chart seriesIdx="-4" categoryIdx="255" bldStep="category"/>
                                            </p:graphicEl>
                                          </p:spTgt>
                                        </p:tgtEl>
                                        <p:attrNameLst>
                                          <p:attrName>style.visibility</p:attrName>
                                        </p:attrNameLst>
                                      </p:cBhvr>
                                      <p:to>
                                        <p:strVal val="visible"/>
                                      </p:to>
                                    </p:set>
                                    <p:animEffect transition="in" filter="fade">
                                      <p:cBhvr>
                                        <p:cTn id="1057" dur="50"/>
                                        <p:tgtEl>
                                          <p:spTgt spid="9">
                                            <p:graphicEl>
                                              <a:chart seriesIdx="-4" categoryIdx="255" bldStep="category"/>
                                            </p:graphicEl>
                                          </p:spTgt>
                                        </p:tgtEl>
                                      </p:cBhvr>
                                    </p:animEffect>
                                  </p:childTnLst>
                                </p:cTn>
                              </p:par>
                            </p:childTnLst>
                          </p:cTn>
                        </p:par>
                        <p:par>
                          <p:cTn id="1058" fill="hold">
                            <p:stCondLst>
                              <p:cond delay="13300"/>
                            </p:stCondLst>
                            <p:childTnLst>
                              <p:par>
                                <p:cTn id="1059" presetID="10" presetClass="entr" presetSubtype="0" fill="hold" grpId="0" nodeType="afterEffect">
                                  <p:stCondLst>
                                    <p:cond delay="0"/>
                                  </p:stCondLst>
                                  <p:childTnLst>
                                    <p:set>
                                      <p:cBhvr>
                                        <p:cTn id="1060" dur="1" fill="hold">
                                          <p:stCondLst>
                                            <p:cond delay="0"/>
                                          </p:stCondLst>
                                        </p:cTn>
                                        <p:tgtEl>
                                          <p:spTgt spid="9">
                                            <p:graphicEl>
                                              <a:chart seriesIdx="-4" categoryIdx="256" bldStep="category"/>
                                            </p:graphicEl>
                                          </p:spTgt>
                                        </p:tgtEl>
                                        <p:attrNameLst>
                                          <p:attrName>style.visibility</p:attrName>
                                        </p:attrNameLst>
                                      </p:cBhvr>
                                      <p:to>
                                        <p:strVal val="visible"/>
                                      </p:to>
                                    </p:set>
                                    <p:animEffect transition="in" filter="fade">
                                      <p:cBhvr>
                                        <p:cTn id="1061" dur="50"/>
                                        <p:tgtEl>
                                          <p:spTgt spid="9">
                                            <p:graphicEl>
                                              <a:chart seriesIdx="-4" categoryIdx="256" bldStep="category"/>
                                            </p:graphicEl>
                                          </p:spTgt>
                                        </p:tgtEl>
                                      </p:cBhvr>
                                    </p:animEffect>
                                  </p:childTnLst>
                                </p:cTn>
                              </p:par>
                            </p:childTnLst>
                          </p:cTn>
                        </p:par>
                        <p:par>
                          <p:cTn id="1062" fill="hold">
                            <p:stCondLst>
                              <p:cond delay="13350"/>
                            </p:stCondLst>
                            <p:childTnLst>
                              <p:par>
                                <p:cTn id="1063" presetID="10" presetClass="entr" presetSubtype="0" fill="hold" grpId="0" nodeType="afterEffect">
                                  <p:stCondLst>
                                    <p:cond delay="0"/>
                                  </p:stCondLst>
                                  <p:childTnLst>
                                    <p:set>
                                      <p:cBhvr>
                                        <p:cTn id="1064" dur="1" fill="hold">
                                          <p:stCondLst>
                                            <p:cond delay="0"/>
                                          </p:stCondLst>
                                        </p:cTn>
                                        <p:tgtEl>
                                          <p:spTgt spid="9">
                                            <p:graphicEl>
                                              <a:chart seriesIdx="-4" categoryIdx="257" bldStep="category"/>
                                            </p:graphicEl>
                                          </p:spTgt>
                                        </p:tgtEl>
                                        <p:attrNameLst>
                                          <p:attrName>style.visibility</p:attrName>
                                        </p:attrNameLst>
                                      </p:cBhvr>
                                      <p:to>
                                        <p:strVal val="visible"/>
                                      </p:to>
                                    </p:set>
                                    <p:animEffect transition="in" filter="fade">
                                      <p:cBhvr>
                                        <p:cTn id="1065" dur="50"/>
                                        <p:tgtEl>
                                          <p:spTgt spid="9">
                                            <p:graphicEl>
                                              <a:chart seriesIdx="-4" categoryIdx="257" bldStep="category"/>
                                            </p:graphicEl>
                                          </p:spTgt>
                                        </p:tgtEl>
                                      </p:cBhvr>
                                    </p:animEffect>
                                  </p:childTnLst>
                                </p:cTn>
                              </p:par>
                            </p:childTnLst>
                          </p:cTn>
                        </p:par>
                        <p:par>
                          <p:cTn id="1066" fill="hold">
                            <p:stCondLst>
                              <p:cond delay="13400"/>
                            </p:stCondLst>
                            <p:childTnLst>
                              <p:par>
                                <p:cTn id="1067" presetID="10" presetClass="entr" presetSubtype="0" fill="hold" grpId="0" nodeType="afterEffect">
                                  <p:stCondLst>
                                    <p:cond delay="0"/>
                                  </p:stCondLst>
                                  <p:childTnLst>
                                    <p:set>
                                      <p:cBhvr>
                                        <p:cTn id="1068" dur="1" fill="hold">
                                          <p:stCondLst>
                                            <p:cond delay="0"/>
                                          </p:stCondLst>
                                        </p:cTn>
                                        <p:tgtEl>
                                          <p:spTgt spid="9">
                                            <p:graphicEl>
                                              <a:chart seriesIdx="-4" categoryIdx="258" bldStep="category"/>
                                            </p:graphicEl>
                                          </p:spTgt>
                                        </p:tgtEl>
                                        <p:attrNameLst>
                                          <p:attrName>style.visibility</p:attrName>
                                        </p:attrNameLst>
                                      </p:cBhvr>
                                      <p:to>
                                        <p:strVal val="visible"/>
                                      </p:to>
                                    </p:set>
                                    <p:animEffect transition="in" filter="fade">
                                      <p:cBhvr>
                                        <p:cTn id="1069" dur="50"/>
                                        <p:tgtEl>
                                          <p:spTgt spid="9">
                                            <p:graphicEl>
                                              <a:chart seriesIdx="-4" categoryIdx="258" bldStep="category"/>
                                            </p:graphicEl>
                                          </p:spTgt>
                                        </p:tgtEl>
                                      </p:cBhvr>
                                    </p:animEffect>
                                  </p:childTnLst>
                                </p:cTn>
                              </p:par>
                            </p:childTnLst>
                          </p:cTn>
                        </p:par>
                        <p:par>
                          <p:cTn id="1070" fill="hold">
                            <p:stCondLst>
                              <p:cond delay="13450"/>
                            </p:stCondLst>
                            <p:childTnLst>
                              <p:par>
                                <p:cTn id="1071" presetID="10" presetClass="entr" presetSubtype="0" fill="hold" grpId="0" nodeType="afterEffect">
                                  <p:stCondLst>
                                    <p:cond delay="0"/>
                                  </p:stCondLst>
                                  <p:childTnLst>
                                    <p:set>
                                      <p:cBhvr>
                                        <p:cTn id="1072" dur="1" fill="hold">
                                          <p:stCondLst>
                                            <p:cond delay="0"/>
                                          </p:stCondLst>
                                        </p:cTn>
                                        <p:tgtEl>
                                          <p:spTgt spid="9">
                                            <p:graphicEl>
                                              <a:chart seriesIdx="-4" categoryIdx="259" bldStep="category"/>
                                            </p:graphicEl>
                                          </p:spTgt>
                                        </p:tgtEl>
                                        <p:attrNameLst>
                                          <p:attrName>style.visibility</p:attrName>
                                        </p:attrNameLst>
                                      </p:cBhvr>
                                      <p:to>
                                        <p:strVal val="visible"/>
                                      </p:to>
                                    </p:set>
                                    <p:animEffect transition="in" filter="fade">
                                      <p:cBhvr>
                                        <p:cTn id="1073" dur="50"/>
                                        <p:tgtEl>
                                          <p:spTgt spid="9">
                                            <p:graphicEl>
                                              <a:chart seriesIdx="-4" categoryIdx="259" bldStep="category"/>
                                            </p:graphicEl>
                                          </p:spTgt>
                                        </p:tgtEl>
                                      </p:cBhvr>
                                    </p:animEffect>
                                  </p:childTnLst>
                                </p:cTn>
                              </p:par>
                            </p:childTnLst>
                          </p:cTn>
                        </p:par>
                        <p:par>
                          <p:cTn id="1074" fill="hold">
                            <p:stCondLst>
                              <p:cond delay="13500"/>
                            </p:stCondLst>
                            <p:childTnLst>
                              <p:par>
                                <p:cTn id="1075" presetID="10" presetClass="entr" presetSubtype="0" fill="hold" grpId="0" nodeType="afterEffect">
                                  <p:stCondLst>
                                    <p:cond delay="0"/>
                                  </p:stCondLst>
                                  <p:childTnLst>
                                    <p:set>
                                      <p:cBhvr>
                                        <p:cTn id="1076" dur="1" fill="hold">
                                          <p:stCondLst>
                                            <p:cond delay="0"/>
                                          </p:stCondLst>
                                        </p:cTn>
                                        <p:tgtEl>
                                          <p:spTgt spid="9">
                                            <p:graphicEl>
                                              <a:chart seriesIdx="-4" categoryIdx="260" bldStep="category"/>
                                            </p:graphicEl>
                                          </p:spTgt>
                                        </p:tgtEl>
                                        <p:attrNameLst>
                                          <p:attrName>style.visibility</p:attrName>
                                        </p:attrNameLst>
                                      </p:cBhvr>
                                      <p:to>
                                        <p:strVal val="visible"/>
                                      </p:to>
                                    </p:set>
                                    <p:animEffect transition="in" filter="fade">
                                      <p:cBhvr>
                                        <p:cTn id="1077" dur="50"/>
                                        <p:tgtEl>
                                          <p:spTgt spid="9">
                                            <p:graphicEl>
                                              <a:chart seriesIdx="-4" categoryIdx="260" bldStep="category"/>
                                            </p:graphicEl>
                                          </p:spTgt>
                                        </p:tgtEl>
                                      </p:cBhvr>
                                    </p:animEffect>
                                  </p:childTnLst>
                                </p:cTn>
                              </p:par>
                            </p:childTnLst>
                          </p:cTn>
                        </p:par>
                        <p:par>
                          <p:cTn id="1078" fill="hold">
                            <p:stCondLst>
                              <p:cond delay="13550"/>
                            </p:stCondLst>
                            <p:childTnLst>
                              <p:par>
                                <p:cTn id="1079" presetID="10" presetClass="entr" presetSubtype="0" fill="hold" grpId="0" nodeType="afterEffect">
                                  <p:stCondLst>
                                    <p:cond delay="0"/>
                                  </p:stCondLst>
                                  <p:childTnLst>
                                    <p:set>
                                      <p:cBhvr>
                                        <p:cTn id="1080" dur="1" fill="hold">
                                          <p:stCondLst>
                                            <p:cond delay="0"/>
                                          </p:stCondLst>
                                        </p:cTn>
                                        <p:tgtEl>
                                          <p:spTgt spid="9">
                                            <p:graphicEl>
                                              <a:chart seriesIdx="-4" categoryIdx="261" bldStep="category"/>
                                            </p:graphicEl>
                                          </p:spTgt>
                                        </p:tgtEl>
                                        <p:attrNameLst>
                                          <p:attrName>style.visibility</p:attrName>
                                        </p:attrNameLst>
                                      </p:cBhvr>
                                      <p:to>
                                        <p:strVal val="visible"/>
                                      </p:to>
                                    </p:set>
                                    <p:animEffect transition="in" filter="fade">
                                      <p:cBhvr>
                                        <p:cTn id="1081" dur="50"/>
                                        <p:tgtEl>
                                          <p:spTgt spid="9">
                                            <p:graphicEl>
                                              <a:chart seriesIdx="-4" categoryIdx="261" bldStep="category"/>
                                            </p:graphicEl>
                                          </p:spTgt>
                                        </p:tgtEl>
                                      </p:cBhvr>
                                    </p:animEffect>
                                  </p:childTnLst>
                                </p:cTn>
                              </p:par>
                            </p:childTnLst>
                          </p:cTn>
                        </p:par>
                        <p:par>
                          <p:cTn id="1082" fill="hold">
                            <p:stCondLst>
                              <p:cond delay="13600"/>
                            </p:stCondLst>
                            <p:childTnLst>
                              <p:par>
                                <p:cTn id="1083" presetID="10" presetClass="entr" presetSubtype="0" fill="hold" grpId="0" nodeType="afterEffect">
                                  <p:stCondLst>
                                    <p:cond delay="0"/>
                                  </p:stCondLst>
                                  <p:childTnLst>
                                    <p:set>
                                      <p:cBhvr>
                                        <p:cTn id="1084" dur="1" fill="hold">
                                          <p:stCondLst>
                                            <p:cond delay="0"/>
                                          </p:stCondLst>
                                        </p:cTn>
                                        <p:tgtEl>
                                          <p:spTgt spid="9">
                                            <p:graphicEl>
                                              <a:chart seriesIdx="-4" categoryIdx="262" bldStep="category"/>
                                            </p:graphicEl>
                                          </p:spTgt>
                                        </p:tgtEl>
                                        <p:attrNameLst>
                                          <p:attrName>style.visibility</p:attrName>
                                        </p:attrNameLst>
                                      </p:cBhvr>
                                      <p:to>
                                        <p:strVal val="visible"/>
                                      </p:to>
                                    </p:set>
                                    <p:animEffect transition="in" filter="fade">
                                      <p:cBhvr>
                                        <p:cTn id="1085" dur="50"/>
                                        <p:tgtEl>
                                          <p:spTgt spid="9">
                                            <p:graphicEl>
                                              <a:chart seriesIdx="-4" categoryIdx="262" bldStep="category"/>
                                            </p:graphicEl>
                                          </p:spTgt>
                                        </p:tgtEl>
                                      </p:cBhvr>
                                    </p:animEffect>
                                  </p:childTnLst>
                                </p:cTn>
                              </p:par>
                            </p:childTnLst>
                          </p:cTn>
                        </p:par>
                        <p:par>
                          <p:cTn id="1086" fill="hold">
                            <p:stCondLst>
                              <p:cond delay="13650"/>
                            </p:stCondLst>
                            <p:childTnLst>
                              <p:par>
                                <p:cTn id="1087" presetID="10" presetClass="entr" presetSubtype="0" fill="hold" grpId="0" nodeType="afterEffect">
                                  <p:stCondLst>
                                    <p:cond delay="0"/>
                                  </p:stCondLst>
                                  <p:childTnLst>
                                    <p:set>
                                      <p:cBhvr>
                                        <p:cTn id="1088" dur="1" fill="hold">
                                          <p:stCondLst>
                                            <p:cond delay="0"/>
                                          </p:stCondLst>
                                        </p:cTn>
                                        <p:tgtEl>
                                          <p:spTgt spid="9">
                                            <p:graphicEl>
                                              <a:chart seriesIdx="-4" categoryIdx="263" bldStep="category"/>
                                            </p:graphicEl>
                                          </p:spTgt>
                                        </p:tgtEl>
                                        <p:attrNameLst>
                                          <p:attrName>style.visibility</p:attrName>
                                        </p:attrNameLst>
                                      </p:cBhvr>
                                      <p:to>
                                        <p:strVal val="visible"/>
                                      </p:to>
                                    </p:set>
                                    <p:animEffect transition="in" filter="fade">
                                      <p:cBhvr>
                                        <p:cTn id="1089" dur="50"/>
                                        <p:tgtEl>
                                          <p:spTgt spid="9">
                                            <p:graphicEl>
                                              <a:chart seriesIdx="-4" categoryIdx="263" bldStep="category"/>
                                            </p:graphicEl>
                                          </p:spTgt>
                                        </p:tgtEl>
                                      </p:cBhvr>
                                    </p:animEffect>
                                  </p:childTnLst>
                                </p:cTn>
                              </p:par>
                            </p:childTnLst>
                          </p:cTn>
                        </p:par>
                        <p:par>
                          <p:cTn id="1090" fill="hold">
                            <p:stCondLst>
                              <p:cond delay="13700"/>
                            </p:stCondLst>
                            <p:childTnLst>
                              <p:par>
                                <p:cTn id="1091" presetID="10" presetClass="entr" presetSubtype="0" fill="hold" grpId="0" nodeType="afterEffect">
                                  <p:stCondLst>
                                    <p:cond delay="0"/>
                                  </p:stCondLst>
                                  <p:childTnLst>
                                    <p:set>
                                      <p:cBhvr>
                                        <p:cTn id="1092" dur="1" fill="hold">
                                          <p:stCondLst>
                                            <p:cond delay="0"/>
                                          </p:stCondLst>
                                        </p:cTn>
                                        <p:tgtEl>
                                          <p:spTgt spid="9">
                                            <p:graphicEl>
                                              <a:chart seriesIdx="-4" categoryIdx="264" bldStep="category"/>
                                            </p:graphicEl>
                                          </p:spTgt>
                                        </p:tgtEl>
                                        <p:attrNameLst>
                                          <p:attrName>style.visibility</p:attrName>
                                        </p:attrNameLst>
                                      </p:cBhvr>
                                      <p:to>
                                        <p:strVal val="visible"/>
                                      </p:to>
                                    </p:set>
                                    <p:animEffect transition="in" filter="fade">
                                      <p:cBhvr>
                                        <p:cTn id="1093" dur="50"/>
                                        <p:tgtEl>
                                          <p:spTgt spid="9">
                                            <p:graphicEl>
                                              <a:chart seriesIdx="-4" categoryIdx="264" bldStep="category"/>
                                            </p:graphicEl>
                                          </p:spTgt>
                                        </p:tgtEl>
                                      </p:cBhvr>
                                    </p:animEffect>
                                  </p:childTnLst>
                                </p:cTn>
                              </p:par>
                            </p:childTnLst>
                          </p:cTn>
                        </p:par>
                        <p:par>
                          <p:cTn id="1094" fill="hold">
                            <p:stCondLst>
                              <p:cond delay="13750"/>
                            </p:stCondLst>
                            <p:childTnLst>
                              <p:par>
                                <p:cTn id="1095" presetID="10" presetClass="entr" presetSubtype="0" fill="hold" grpId="0" nodeType="afterEffect">
                                  <p:stCondLst>
                                    <p:cond delay="0"/>
                                  </p:stCondLst>
                                  <p:childTnLst>
                                    <p:set>
                                      <p:cBhvr>
                                        <p:cTn id="1096" dur="1" fill="hold">
                                          <p:stCondLst>
                                            <p:cond delay="0"/>
                                          </p:stCondLst>
                                        </p:cTn>
                                        <p:tgtEl>
                                          <p:spTgt spid="9">
                                            <p:graphicEl>
                                              <a:chart seriesIdx="-4" categoryIdx="265" bldStep="category"/>
                                            </p:graphicEl>
                                          </p:spTgt>
                                        </p:tgtEl>
                                        <p:attrNameLst>
                                          <p:attrName>style.visibility</p:attrName>
                                        </p:attrNameLst>
                                      </p:cBhvr>
                                      <p:to>
                                        <p:strVal val="visible"/>
                                      </p:to>
                                    </p:set>
                                    <p:animEffect transition="in" filter="fade">
                                      <p:cBhvr>
                                        <p:cTn id="1097" dur="50"/>
                                        <p:tgtEl>
                                          <p:spTgt spid="9">
                                            <p:graphicEl>
                                              <a:chart seriesIdx="-4" categoryIdx="265" bldStep="category"/>
                                            </p:graphicEl>
                                          </p:spTgt>
                                        </p:tgtEl>
                                      </p:cBhvr>
                                    </p:animEffect>
                                  </p:childTnLst>
                                </p:cTn>
                              </p:par>
                            </p:childTnLst>
                          </p:cTn>
                        </p:par>
                        <p:par>
                          <p:cTn id="1098" fill="hold">
                            <p:stCondLst>
                              <p:cond delay="13800"/>
                            </p:stCondLst>
                            <p:childTnLst>
                              <p:par>
                                <p:cTn id="1099" presetID="10" presetClass="entr" presetSubtype="0" fill="hold" grpId="0" nodeType="afterEffect">
                                  <p:stCondLst>
                                    <p:cond delay="0"/>
                                  </p:stCondLst>
                                  <p:childTnLst>
                                    <p:set>
                                      <p:cBhvr>
                                        <p:cTn id="1100" dur="1" fill="hold">
                                          <p:stCondLst>
                                            <p:cond delay="0"/>
                                          </p:stCondLst>
                                        </p:cTn>
                                        <p:tgtEl>
                                          <p:spTgt spid="9">
                                            <p:graphicEl>
                                              <a:chart seriesIdx="-4" categoryIdx="266" bldStep="category"/>
                                            </p:graphicEl>
                                          </p:spTgt>
                                        </p:tgtEl>
                                        <p:attrNameLst>
                                          <p:attrName>style.visibility</p:attrName>
                                        </p:attrNameLst>
                                      </p:cBhvr>
                                      <p:to>
                                        <p:strVal val="visible"/>
                                      </p:to>
                                    </p:set>
                                    <p:animEffect transition="in" filter="fade">
                                      <p:cBhvr>
                                        <p:cTn id="1101" dur="50"/>
                                        <p:tgtEl>
                                          <p:spTgt spid="9">
                                            <p:graphicEl>
                                              <a:chart seriesIdx="-4" categoryIdx="266" bldStep="category"/>
                                            </p:graphicEl>
                                          </p:spTgt>
                                        </p:tgtEl>
                                      </p:cBhvr>
                                    </p:animEffect>
                                  </p:childTnLst>
                                </p:cTn>
                              </p:par>
                            </p:childTnLst>
                          </p:cTn>
                        </p:par>
                        <p:par>
                          <p:cTn id="1102" fill="hold">
                            <p:stCondLst>
                              <p:cond delay="13850"/>
                            </p:stCondLst>
                            <p:childTnLst>
                              <p:par>
                                <p:cTn id="1103" presetID="10" presetClass="entr" presetSubtype="0" fill="hold" grpId="0" nodeType="afterEffect">
                                  <p:stCondLst>
                                    <p:cond delay="0"/>
                                  </p:stCondLst>
                                  <p:childTnLst>
                                    <p:set>
                                      <p:cBhvr>
                                        <p:cTn id="1104" dur="1" fill="hold">
                                          <p:stCondLst>
                                            <p:cond delay="0"/>
                                          </p:stCondLst>
                                        </p:cTn>
                                        <p:tgtEl>
                                          <p:spTgt spid="9">
                                            <p:graphicEl>
                                              <a:chart seriesIdx="-4" categoryIdx="267" bldStep="category"/>
                                            </p:graphicEl>
                                          </p:spTgt>
                                        </p:tgtEl>
                                        <p:attrNameLst>
                                          <p:attrName>style.visibility</p:attrName>
                                        </p:attrNameLst>
                                      </p:cBhvr>
                                      <p:to>
                                        <p:strVal val="visible"/>
                                      </p:to>
                                    </p:set>
                                    <p:animEffect transition="in" filter="fade">
                                      <p:cBhvr>
                                        <p:cTn id="1105" dur="50"/>
                                        <p:tgtEl>
                                          <p:spTgt spid="9">
                                            <p:graphicEl>
                                              <a:chart seriesIdx="-4" categoryIdx="267" bldStep="category"/>
                                            </p:graphicEl>
                                          </p:spTgt>
                                        </p:tgtEl>
                                      </p:cBhvr>
                                    </p:animEffect>
                                  </p:childTnLst>
                                </p:cTn>
                              </p:par>
                            </p:childTnLst>
                          </p:cTn>
                        </p:par>
                        <p:par>
                          <p:cTn id="1106" fill="hold">
                            <p:stCondLst>
                              <p:cond delay="13900"/>
                            </p:stCondLst>
                            <p:childTnLst>
                              <p:par>
                                <p:cTn id="1107" presetID="10" presetClass="entr" presetSubtype="0" fill="hold" grpId="0" nodeType="afterEffect">
                                  <p:stCondLst>
                                    <p:cond delay="0"/>
                                  </p:stCondLst>
                                  <p:childTnLst>
                                    <p:set>
                                      <p:cBhvr>
                                        <p:cTn id="1108" dur="1" fill="hold">
                                          <p:stCondLst>
                                            <p:cond delay="0"/>
                                          </p:stCondLst>
                                        </p:cTn>
                                        <p:tgtEl>
                                          <p:spTgt spid="9">
                                            <p:graphicEl>
                                              <a:chart seriesIdx="-4" categoryIdx="268" bldStep="category"/>
                                            </p:graphicEl>
                                          </p:spTgt>
                                        </p:tgtEl>
                                        <p:attrNameLst>
                                          <p:attrName>style.visibility</p:attrName>
                                        </p:attrNameLst>
                                      </p:cBhvr>
                                      <p:to>
                                        <p:strVal val="visible"/>
                                      </p:to>
                                    </p:set>
                                    <p:animEffect transition="in" filter="fade">
                                      <p:cBhvr>
                                        <p:cTn id="1109" dur="50"/>
                                        <p:tgtEl>
                                          <p:spTgt spid="9">
                                            <p:graphicEl>
                                              <a:chart seriesIdx="-4" categoryIdx="268" bldStep="category"/>
                                            </p:graphicEl>
                                          </p:spTgt>
                                        </p:tgtEl>
                                      </p:cBhvr>
                                    </p:animEffect>
                                  </p:childTnLst>
                                </p:cTn>
                              </p:par>
                            </p:childTnLst>
                          </p:cTn>
                        </p:par>
                        <p:par>
                          <p:cTn id="1110" fill="hold">
                            <p:stCondLst>
                              <p:cond delay="13950"/>
                            </p:stCondLst>
                            <p:childTnLst>
                              <p:par>
                                <p:cTn id="1111" presetID="10" presetClass="entr" presetSubtype="0" fill="hold" grpId="0" nodeType="afterEffect">
                                  <p:stCondLst>
                                    <p:cond delay="0"/>
                                  </p:stCondLst>
                                  <p:childTnLst>
                                    <p:set>
                                      <p:cBhvr>
                                        <p:cTn id="1112" dur="1" fill="hold">
                                          <p:stCondLst>
                                            <p:cond delay="0"/>
                                          </p:stCondLst>
                                        </p:cTn>
                                        <p:tgtEl>
                                          <p:spTgt spid="9">
                                            <p:graphicEl>
                                              <a:chart seriesIdx="-4" categoryIdx="269" bldStep="category"/>
                                            </p:graphicEl>
                                          </p:spTgt>
                                        </p:tgtEl>
                                        <p:attrNameLst>
                                          <p:attrName>style.visibility</p:attrName>
                                        </p:attrNameLst>
                                      </p:cBhvr>
                                      <p:to>
                                        <p:strVal val="visible"/>
                                      </p:to>
                                    </p:set>
                                    <p:animEffect transition="in" filter="fade">
                                      <p:cBhvr>
                                        <p:cTn id="1113" dur="50"/>
                                        <p:tgtEl>
                                          <p:spTgt spid="9">
                                            <p:graphicEl>
                                              <a:chart seriesIdx="-4" categoryIdx="269" bldStep="category"/>
                                            </p:graphicEl>
                                          </p:spTgt>
                                        </p:tgtEl>
                                      </p:cBhvr>
                                    </p:animEffect>
                                  </p:childTnLst>
                                </p:cTn>
                              </p:par>
                            </p:childTnLst>
                          </p:cTn>
                        </p:par>
                        <p:par>
                          <p:cTn id="1114" fill="hold">
                            <p:stCondLst>
                              <p:cond delay="14000"/>
                            </p:stCondLst>
                            <p:childTnLst>
                              <p:par>
                                <p:cTn id="1115" presetID="10" presetClass="entr" presetSubtype="0" fill="hold" grpId="0" nodeType="afterEffect">
                                  <p:stCondLst>
                                    <p:cond delay="0"/>
                                  </p:stCondLst>
                                  <p:childTnLst>
                                    <p:set>
                                      <p:cBhvr>
                                        <p:cTn id="1116" dur="1" fill="hold">
                                          <p:stCondLst>
                                            <p:cond delay="0"/>
                                          </p:stCondLst>
                                        </p:cTn>
                                        <p:tgtEl>
                                          <p:spTgt spid="9">
                                            <p:graphicEl>
                                              <a:chart seriesIdx="-4" categoryIdx="270" bldStep="category"/>
                                            </p:graphicEl>
                                          </p:spTgt>
                                        </p:tgtEl>
                                        <p:attrNameLst>
                                          <p:attrName>style.visibility</p:attrName>
                                        </p:attrNameLst>
                                      </p:cBhvr>
                                      <p:to>
                                        <p:strVal val="visible"/>
                                      </p:to>
                                    </p:set>
                                    <p:animEffect transition="in" filter="fade">
                                      <p:cBhvr>
                                        <p:cTn id="1117" dur="50"/>
                                        <p:tgtEl>
                                          <p:spTgt spid="9">
                                            <p:graphicEl>
                                              <a:chart seriesIdx="-4" categoryIdx="270" bldStep="category"/>
                                            </p:graphicEl>
                                          </p:spTgt>
                                        </p:tgtEl>
                                      </p:cBhvr>
                                    </p:animEffect>
                                  </p:childTnLst>
                                </p:cTn>
                              </p:par>
                            </p:childTnLst>
                          </p:cTn>
                        </p:par>
                        <p:par>
                          <p:cTn id="1118" fill="hold">
                            <p:stCondLst>
                              <p:cond delay="14050"/>
                            </p:stCondLst>
                            <p:childTnLst>
                              <p:par>
                                <p:cTn id="1119" presetID="10" presetClass="entr" presetSubtype="0" fill="hold" grpId="0" nodeType="afterEffect">
                                  <p:stCondLst>
                                    <p:cond delay="0"/>
                                  </p:stCondLst>
                                  <p:childTnLst>
                                    <p:set>
                                      <p:cBhvr>
                                        <p:cTn id="1120" dur="1" fill="hold">
                                          <p:stCondLst>
                                            <p:cond delay="0"/>
                                          </p:stCondLst>
                                        </p:cTn>
                                        <p:tgtEl>
                                          <p:spTgt spid="9">
                                            <p:graphicEl>
                                              <a:chart seriesIdx="-4" categoryIdx="271" bldStep="category"/>
                                            </p:graphicEl>
                                          </p:spTgt>
                                        </p:tgtEl>
                                        <p:attrNameLst>
                                          <p:attrName>style.visibility</p:attrName>
                                        </p:attrNameLst>
                                      </p:cBhvr>
                                      <p:to>
                                        <p:strVal val="visible"/>
                                      </p:to>
                                    </p:set>
                                    <p:animEffect transition="in" filter="fade">
                                      <p:cBhvr>
                                        <p:cTn id="1121" dur="50"/>
                                        <p:tgtEl>
                                          <p:spTgt spid="9">
                                            <p:graphicEl>
                                              <a:chart seriesIdx="-4" categoryIdx="271" bldStep="category"/>
                                            </p:graphicEl>
                                          </p:spTgt>
                                        </p:tgtEl>
                                      </p:cBhvr>
                                    </p:animEffect>
                                  </p:childTnLst>
                                </p:cTn>
                              </p:par>
                            </p:childTnLst>
                          </p:cTn>
                        </p:par>
                        <p:par>
                          <p:cTn id="1122" fill="hold">
                            <p:stCondLst>
                              <p:cond delay="14100"/>
                            </p:stCondLst>
                            <p:childTnLst>
                              <p:par>
                                <p:cTn id="1123" presetID="10" presetClass="entr" presetSubtype="0" fill="hold" grpId="0" nodeType="afterEffect">
                                  <p:stCondLst>
                                    <p:cond delay="0"/>
                                  </p:stCondLst>
                                  <p:childTnLst>
                                    <p:set>
                                      <p:cBhvr>
                                        <p:cTn id="1124" dur="1" fill="hold">
                                          <p:stCondLst>
                                            <p:cond delay="0"/>
                                          </p:stCondLst>
                                        </p:cTn>
                                        <p:tgtEl>
                                          <p:spTgt spid="9">
                                            <p:graphicEl>
                                              <a:chart seriesIdx="-4" categoryIdx="272" bldStep="category"/>
                                            </p:graphicEl>
                                          </p:spTgt>
                                        </p:tgtEl>
                                        <p:attrNameLst>
                                          <p:attrName>style.visibility</p:attrName>
                                        </p:attrNameLst>
                                      </p:cBhvr>
                                      <p:to>
                                        <p:strVal val="visible"/>
                                      </p:to>
                                    </p:set>
                                    <p:animEffect transition="in" filter="fade">
                                      <p:cBhvr>
                                        <p:cTn id="1125" dur="50"/>
                                        <p:tgtEl>
                                          <p:spTgt spid="9">
                                            <p:graphicEl>
                                              <a:chart seriesIdx="-4" categoryIdx="272" bldStep="category"/>
                                            </p:graphicEl>
                                          </p:spTgt>
                                        </p:tgtEl>
                                      </p:cBhvr>
                                    </p:animEffect>
                                  </p:childTnLst>
                                </p:cTn>
                              </p:par>
                            </p:childTnLst>
                          </p:cTn>
                        </p:par>
                        <p:par>
                          <p:cTn id="1126" fill="hold">
                            <p:stCondLst>
                              <p:cond delay="14150"/>
                            </p:stCondLst>
                            <p:childTnLst>
                              <p:par>
                                <p:cTn id="1127" presetID="10" presetClass="entr" presetSubtype="0" fill="hold" grpId="0" nodeType="afterEffect">
                                  <p:stCondLst>
                                    <p:cond delay="0"/>
                                  </p:stCondLst>
                                  <p:childTnLst>
                                    <p:set>
                                      <p:cBhvr>
                                        <p:cTn id="1128" dur="1" fill="hold">
                                          <p:stCondLst>
                                            <p:cond delay="0"/>
                                          </p:stCondLst>
                                        </p:cTn>
                                        <p:tgtEl>
                                          <p:spTgt spid="9">
                                            <p:graphicEl>
                                              <a:chart seriesIdx="-4" categoryIdx="273" bldStep="category"/>
                                            </p:graphicEl>
                                          </p:spTgt>
                                        </p:tgtEl>
                                        <p:attrNameLst>
                                          <p:attrName>style.visibility</p:attrName>
                                        </p:attrNameLst>
                                      </p:cBhvr>
                                      <p:to>
                                        <p:strVal val="visible"/>
                                      </p:to>
                                    </p:set>
                                    <p:animEffect transition="in" filter="fade">
                                      <p:cBhvr>
                                        <p:cTn id="1129" dur="50"/>
                                        <p:tgtEl>
                                          <p:spTgt spid="9">
                                            <p:graphicEl>
                                              <a:chart seriesIdx="-4" categoryIdx="273" bldStep="category"/>
                                            </p:graphicEl>
                                          </p:spTgt>
                                        </p:tgtEl>
                                      </p:cBhvr>
                                    </p:animEffect>
                                  </p:childTnLst>
                                </p:cTn>
                              </p:par>
                            </p:childTnLst>
                          </p:cTn>
                        </p:par>
                        <p:par>
                          <p:cTn id="1130" fill="hold">
                            <p:stCondLst>
                              <p:cond delay="14200"/>
                            </p:stCondLst>
                            <p:childTnLst>
                              <p:par>
                                <p:cTn id="1131" presetID="10" presetClass="entr" presetSubtype="0" fill="hold" grpId="0" nodeType="afterEffect">
                                  <p:stCondLst>
                                    <p:cond delay="0"/>
                                  </p:stCondLst>
                                  <p:childTnLst>
                                    <p:set>
                                      <p:cBhvr>
                                        <p:cTn id="1132" dur="1" fill="hold">
                                          <p:stCondLst>
                                            <p:cond delay="0"/>
                                          </p:stCondLst>
                                        </p:cTn>
                                        <p:tgtEl>
                                          <p:spTgt spid="9">
                                            <p:graphicEl>
                                              <a:chart seriesIdx="-4" categoryIdx="274" bldStep="category"/>
                                            </p:graphicEl>
                                          </p:spTgt>
                                        </p:tgtEl>
                                        <p:attrNameLst>
                                          <p:attrName>style.visibility</p:attrName>
                                        </p:attrNameLst>
                                      </p:cBhvr>
                                      <p:to>
                                        <p:strVal val="visible"/>
                                      </p:to>
                                    </p:set>
                                    <p:animEffect transition="in" filter="fade">
                                      <p:cBhvr>
                                        <p:cTn id="1133" dur="50"/>
                                        <p:tgtEl>
                                          <p:spTgt spid="9">
                                            <p:graphicEl>
                                              <a:chart seriesIdx="-4" categoryIdx="274" bldStep="category"/>
                                            </p:graphicEl>
                                          </p:spTgt>
                                        </p:tgtEl>
                                      </p:cBhvr>
                                    </p:animEffect>
                                  </p:childTnLst>
                                </p:cTn>
                              </p:par>
                            </p:childTnLst>
                          </p:cTn>
                        </p:par>
                        <p:par>
                          <p:cTn id="1134" fill="hold">
                            <p:stCondLst>
                              <p:cond delay="14250"/>
                            </p:stCondLst>
                            <p:childTnLst>
                              <p:par>
                                <p:cTn id="1135" presetID="10" presetClass="entr" presetSubtype="0" fill="hold" grpId="0" nodeType="afterEffect">
                                  <p:stCondLst>
                                    <p:cond delay="0"/>
                                  </p:stCondLst>
                                  <p:childTnLst>
                                    <p:set>
                                      <p:cBhvr>
                                        <p:cTn id="1136" dur="1" fill="hold">
                                          <p:stCondLst>
                                            <p:cond delay="0"/>
                                          </p:stCondLst>
                                        </p:cTn>
                                        <p:tgtEl>
                                          <p:spTgt spid="9">
                                            <p:graphicEl>
                                              <a:chart seriesIdx="-4" categoryIdx="275" bldStep="category"/>
                                            </p:graphicEl>
                                          </p:spTgt>
                                        </p:tgtEl>
                                        <p:attrNameLst>
                                          <p:attrName>style.visibility</p:attrName>
                                        </p:attrNameLst>
                                      </p:cBhvr>
                                      <p:to>
                                        <p:strVal val="visible"/>
                                      </p:to>
                                    </p:set>
                                    <p:animEffect transition="in" filter="fade">
                                      <p:cBhvr>
                                        <p:cTn id="1137" dur="50"/>
                                        <p:tgtEl>
                                          <p:spTgt spid="9">
                                            <p:graphicEl>
                                              <a:chart seriesIdx="-4" categoryIdx="275" bldStep="category"/>
                                            </p:graphicEl>
                                          </p:spTgt>
                                        </p:tgtEl>
                                      </p:cBhvr>
                                    </p:animEffect>
                                  </p:childTnLst>
                                </p:cTn>
                              </p:par>
                            </p:childTnLst>
                          </p:cTn>
                        </p:par>
                        <p:par>
                          <p:cTn id="1138" fill="hold">
                            <p:stCondLst>
                              <p:cond delay="14300"/>
                            </p:stCondLst>
                            <p:childTnLst>
                              <p:par>
                                <p:cTn id="1139" presetID="10" presetClass="entr" presetSubtype="0" fill="hold" grpId="0" nodeType="afterEffect">
                                  <p:stCondLst>
                                    <p:cond delay="0"/>
                                  </p:stCondLst>
                                  <p:childTnLst>
                                    <p:set>
                                      <p:cBhvr>
                                        <p:cTn id="1140" dur="1" fill="hold">
                                          <p:stCondLst>
                                            <p:cond delay="0"/>
                                          </p:stCondLst>
                                        </p:cTn>
                                        <p:tgtEl>
                                          <p:spTgt spid="9">
                                            <p:graphicEl>
                                              <a:chart seriesIdx="-4" categoryIdx="276" bldStep="category"/>
                                            </p:graphicEl>
                                          </p:spTgt>
                                        </p:tgtEl>
                                        <p:attrNameLst>
                                          <p:attrName>style.visibility</p:attrName>
                                        </p:attrNameLst>
                                      </p:cBhvr>
                                      <p:to>
                                        <p:strVal val="visible"/>
                                      </p:to>
                                    </p:set>
                                    <p:animEffect transition="in" filter="fade">
                                      <p:cBhvr>
                                        <p:cTn id="1141" dur="50"/>
                                        <p:tgtEl>
                                          <p:spTgt spid="9">
                                            <p:graphicEl>
                                              <a:chart seriesIdx="-4" categoryIdx="276" bldStep="category"/>
                                            </p:graphicEl>
                                          </p:spTgt>
                                        </p:tgtEl>
                                      </p:cBhvr>
                                    </p:animEffect>
                                  </p:childTnLst>
                                </p:cTn>
                              </p:par>
                            </p:childTnLst>
                          </p:cTn>
                        </p:par>
                        <p:par>
                          <p:cTn id="1142" fill="hold">
                            <p:stCondLst>
                              <p:cond delay="14350"/>
                            </p:stCondLst>
                            <p:childTnLst>
                              <p:par>
                                <p:cTn id="1143" presetID="10" presetClass="entr" presetSubtype="0" fill="hold" grpId="0" nodeType="afterEffect">
                                  <p:stCondLst>
                                    <p:cond delay="0"/>
                                  </p:stCondLst>
                                  <p:childTnLst>
                                    <p:set>
                                      <p:cBhvr>
                                        <p:cTn id="1144" dur="1" fill="hold">
                                          <p:stCondLst>
                                            <p:cond delay="0"/>
                                          </p:stCondLst>
                                        </p:cTn>
                                        <p:tgtEl>
                                          <p:spTgt spid="9">
                                            <p:graphicEl>
                                              <a:chart seriesIdx="-4" categoryIdx="277" bldStep="category"/>
                                            </p:graphicEl>
                                          </p:spTgt>
                                        </p:tgtEl>
                                        <p:attrNameLst>
                                          <p:attrName>style.visibility</p:attrName>
                                        </p:attrNameLst>
                                      </p:cBhvr>
                                      <p:to>
                                        <p:strVal val="visible"/>
                                      </p:to>
                                    </p:set>
                                    <p:animEffect transition="in" filter="fade">
                                      <p:cBhvr>
                                        <p:cTn id="1145" dur="50"/>
                                        <p:tgtEl>
                                          <p:spTgt spid="9">
                                            <p:graphicEl>
                                              <a:chart seriesIdx="-4" categoryIdx="277" bldStep="category"/>
                                            </p:graphicEl>
                                          </p:spTgt>
                                        </p:tgtEl>
                                      </p:cBhvr>
                                    </p:animEffect>
                                  </p:childTnLst>
                                </p:cTn>
                              </p:par>
                            </p:childTnLst>
                          </p:cTn>
                        </p:par>
                        <p:par>
                          <p:cTn id="1146" fill="hold">
                            <p:stCondLst>
                              <p:cond delay="14400"/>
                            </p:stCondLst>
                            <p:childTnLst>
                              <p:par>
                                <p:cTn id="1147" presetID="10" presetClass="entr" presetSubtype="0" fill="hold" grpId="0" nodeType="afterEffect">
                                  <p:stCondLst>
                                    <p:cond delay="0"/>
                                  </p:stCondLst>
                                  <p:childTnLst>
                                    <p:set>
                                      <p:cBhvr>
                                        <p:cTn id="1148" dur="1" fill="hold">
                                          <p:stCondLst>
                                            <p:cond delay="0"/>
                                          </p:stCondLst>
                                        </p:cTn>
                                        <p:tgtEl>
                                          <p:spTgt spid="9">
                                            <p:graphicEl>
                                              <a:chart seriesIdx="-4" categoryIdx="278" bldStep="category"/>
                                            </p:graphicEl>
                                          </p:spTgt>
                                        </p:tgtEl>
                                        <p:attrNameLst>
                                          <p:attrName>style.visibility</p:attrName>
                                        </p:attrNameLst>
                                      </p:cBhvr>
                                      <p:to>
                                        <p:strVal val="visible"/>
                                      </p:to>
                                    </p:set>
                                    <p:animEffect transition="in" filter="fade">
                                      <p:cBhvr>
                                        <p:cTn id="1149" dur="50"/>
                                        <p:tgtEl>
                                          <p:spTgt spid="9">
                                            <p:graphicEl>
                                              <a:chart seriesIdx="-4" categoryIdx="278" bldStep="category"/>
                                            </p:graphicEl>
                                          </p:spTgt>
                                        </p:tgtEl>
                                      </p:cBhvr>
                                    </p:animEffect>
                                  </p:childTnLst>
                                </p:cTn>
                              </p:par>
                            </p:childTnLst>
                          </p:cTn>
                        </p:par>
                        <p:par>
                          <p:cTn id="1150" fill="hold">
                            <p:stCondLst>
                              <p:cond delay="14450"/>
                            </p:stCondLst>
                            <p:childTnLst>
                              <p:par>
                                <p:cTn id="1151" presetID="10" presetClass="entr" presetSubtype="0" fill="hold" grpId="0" nodeType="afterEffect">
                                  <p:stCondLst>
                                    <p:cond delay="0"/>
                                  </p:stCondLst>
                                  <p:childTnLst>
                                    <p:set>
                                      <p:cBhvr>
                                        <p:cTn id="1152" dur="1" fill="hold">
                                          <p:stCondLst>
                                            <p:cond delay="0"/>
                                          </p:stCondLst>
                                        </p:cTn>
                                        <p:tgtEl>
                                          <p:spTgt spid="9">
                                            <p:graphicEl>
                                              <a:chart seriesIdx="-4" categoryIdx="279" bldStep="category"/>
                                            </p:graphicEl>
                                          </p:spTgt>
                                        </p:tgtEl>
                                        <p:attrNameLst>
                                          <p:attrName>style.visibility</p:attrName>
                                        </p:attrNameLst>
                                      </p:cBhvr>
                                      <p:to>
                                        <p:strVal val="visible"/>
                                      </p:to>
                                    </p:set>
                                    <p:animEffect transition="in" filter="fade">
                                      <p:cBhvr>
                                        <p:cTn id="1153" dur="50"/>
                                        <p:tgtEl>
                                          <p:spTgt spid="9">
                                            <p:graphicEl>
                                              <a:chart seriesIdx="-4" categoryIdx="279" bldStep="category"/>
                                            </p:graphicEl>
                                          </p:spTgt>
                                        </p:tgtEl>
                                      </p:cBhvr>
                                    </p:animEffect>
                                  </p:childTnLst>
                                </p:cTn>
                              </p:par>
                            </p:childTnLst>
                          </p:cTn>
                        </p:par>
                        <p:par>
                          <p:cTn id="1154" fill="hold">
                            <p:stCondLst>
                              <p:cond delay="14500"/>
                            </p:stCondLst>
                            <p:childTnLst>
                              <p:par>
                                <p:cTn id="1155" presetID="10" presetClass="entr" presetSubtype="0" fill="hold" grpId="0" nodeType="afterEffect">
                                  <p:stCondLst>
                                    <p:cond delay="0"/>
                                  </p:stCondLst>
                                  <p:childTnLst>
                                    <p:set>
                                      <p:cBhvr>
                                        <p:cTn id="1156" dur="1" fill="hold">
                                          <p:stCondLst>
                                            <p:cond delay="0"/>
                                          </p:stCondLst>
                                        </p:cTn>
                                        <p:tgtEl>
                                          <p:spTgt spid="9">
                                            <p:graphicEl>
                                              <a:chart seriesIdx="-4" categoryIdx="280" bldStep="category"/>
                                            </p:graphicEl>
                                          </p:spTgt>
                                        </p:tgtEl>
                                        <p:attrNameLst>
                                          <p:attrName>style.visibility</p:attrName>
                                        </p:attrNameLst>
                                      </p:cBhvr>
                                      <p:to>
                                        <p:strVal val="visible"/>
                                      </p:to>
                                    </p:set>
                                    <p:animEffect transition="in" filter="fade">
                                      <p:cBhvr>
                                        <p:cTn id="1157" dur="50"/>
                                        <p:tgtEl>
                                          <p:spTgt spid="9">
                                            <p:graphicEl>
                                              <a:chart seriesIdx="-4" categoryIdx="280" bldStep="category"/>
                                            </p:graphicEl>
                                          </p:spTgt>
                                        </p:tgtEl>
                                      </p:cBhvr>
                                    </p:animEffect>
                                  </p:childTnLst>
                                </p:cTn>
                              </p:par>
                            </p:childTnLst>
                          </p:cTn>
                        </p:par>
                        <p:par>
                          <p:cTn id="1158" fill="hold">
                            <p:stCondLst>
                              <p:cond delay="14550"/>
                            </p:stCondLst>
                            <p:childTnLst>
                              <p:par>
                                <p:cTn id="1159" presetID="10" presetClass="entr" presetSubtype="0" fill="hold" grpId="0" nodeType="afterEffect">
                                  <p:stCondLst>
                                    <p:cond delay="0"/>
                                  </p:stCondLst>
                                  <p:childTnLst>
                                    <p:set>
                                      <p:cBhvr>
                                        <p:cTn id="1160" dur="1" fill="hold">
                                          <p:stCondLst>
                                            <p:cond delay="0"/>
                                          </p:stCondLst>
                                        </p:cTn>
                                        <p:tgtEl>
                                          <p:spTgt spid="9">
                                            <p:graphicEl>
                                              <a:chart seriesIdx="-4" categoryIdx="281" bldStep="category"/>
                                            </p:graphicEl>
                                          </p:spTgt>
                                        </p:tgtEl>
                                        <p:attrNameLst>
                                          <p:attrName>style.visibility</p:attrName>
                                        </p:attrNameLst>
                                      </p:cBhvr>
                                      <p:to>
                                        <p:strVal val="visible"/>
                                      </p:to>
                                    </p:set>
                                    <p:animEffect transition="in" filter="fade">
                                      <p:cBhvr>
                                        <p:cTn id="1161" dur="50"/>
                                        <p:tgtEl>
                                          <p:spTgt spid="9">
                                            <p:graphicEl>
                                              <a:chart seriesIdx="-4" categoryIdx="281" bldStep="category"/>
                                            </p:graphicEl>
                                          </p:spTgt>
                                        </p:tgtEl>
                                      </p:cBhvr>
                                    </p:animEffect>
                                  </p:childTnLst>
                                </p:cTn>
                              </p:par>
                            </p:childTnLst>
                          </p:cTn>
                        </p:par>
                        <p:par>
                          <p:cTn id="1162" fill="hold">
                            <p:stCondLst>
                              <p:cond delay="14600"/>
                            </p:stCondLst>
                            <p:childTnLst>
                              <p:par>
                                <p:cTn id="1163" presetID="10" presetClass="entr" presetSubtype="0" fill="hold" grpId="0" nodeType="afterEffect">
                                  <p:stCondLst>
                                    <p:cond delay="0"/>
                                  </p:stCondLst>
                                  <p:childTnLst>
                                    <p:set>
                                      <p:cBhvr>
                                        <p:cTn id="1164" dur="1" fill="hold">
                                          <p:stCondLst>
                                            <p:cond delay="0"/>
                                          </p:stCondLst>
                                        </p:cTn>
                                        <p:tgtEl>
                                          <p:spTgt spid="9">
                                            <p:graphicEl>
                                              <a:chart seriesIdx="-4" categoryIdx="282" bldStep="category"/>
                                            </p:graphicEl>
                                          </p:spTgt>
                                        </p:tgtEl>
                                        <p:attrNameLst>
                                          <p:attrName>style.visibility</p:attrName>
                                        </p:attrNameLst>
                                      </p:cBhvr>
                                      <p:to>
                                        <p:strVal val="visible"/>
                                      </p:to>
                                    </p:set>
                                    <p:animEffect transition="in" filter="fade">
                                      <p:cBhvr>
                                        <p:cTn id="1165" dur="50"/>
                                        <p:tgtEl>
                                          <p:spTgt spid="9">
                                            <p:graphicEl>
                                              <a:chart seriesIdx="-4" categoryIdx="282" bldStep="category"/>
                                            </p:graphicEl>
                                          </p:spTgt>
                                        </p:tgtEl>
                                      </p:cBhvr>
                                    </p:animEffect>
                                  </p:childTnLst>
                                </p:cTn>
                              </p:par>
                            </p:childTnLst>
                          </p:cTn>
                        </p:par>
                        <p:par>
                          <p:cTn id="1166" fill="hold">
                            <p:stCondLst>
                              <p:cond delay="14650"/>
                            </p:stCondLst>
                            <p:childTnLst>
                              <p:par>
                                <p:cTn id="1167" presetID="10" presetClass="entr" presetSubtype="0" fill="hold" grpId="0" nodeType="afterEffect">
                                  <p:stCondLst>
                                    <p:cond delay="0"/>
                                  </p:stCondLst>
                                  <p:childTnLst>
                                    <p:set>
                                      <p:cBhvr>
                                        <p:cTn id="1168" dur="1" fill="hold">
                                          <p:stCondLst>
                                            <p:cond delay="0"/>
                                          </p:stCondLst>
                                        </p:cTn>
                                        <p:tgtEl>
                                          <p:spTgt spid="9">
                                            <p:graphicEl>
                                              <a:chart seriesIdx="-4" categoryIdx="283" bldStep="category"/>
                                            </p:graphicEl>
                                          </p:spTgt>
                                        </p:tgtEl>
                                        <p:attrNameLst>
                                          <p:attrName>style.visibility</p:attrName>
                                        </p:attrNameLst>
                                      </p:cBhvr>
                                      <p:to>
                                        <p:strVal val="visible"/>
                                      </p:to>
                                    </p:set>
                                    <p:animEffect transition="in" filter="fade">
                                      <p:cBhvr>
                                        <p:cTn id="1169" dur="50"/>
                                        <p:tgtEl>
                                          <p:spTgt spid="9">
                                            <p:graphicEl>
                                              <a:chart seriesIdx="-4" categoryIdx="283" bldStep="category"/>
                                            </p:graphicEl>
                                          </p:spTgt>
                                        </p:tgtEl>
                                      </p:cBhvr>
                                    </p:animEffect>
                                  </p:childTnLst>
                                </p:cTn>
                              </p:par>
                            </p:childTnLst>
                          </p:cTn>
                        </p:par>
                        <p:par>
                          <p:cTn id="1170" fill="hold">
                            <p:stCondLst>
                              <p:cond delay="14700"/>
                            </p:stCondLst>
                            <p:childTnLst>
                              <p:par>
                                <p:cTn id="1171" presetID="10" presetClass="entr" presetSubtype="0" fill="hold" grpId="0" nodeType="afterEffect">
                                  <p:stCondLst>
                                    <p:cond delay="0"/>
                                  </p:stCondLst>
                                  <p:childTnLst>
                                    <p:set>
                                      <p:cBhvr>
                                        <p:cTn id="1172" dur="1" fill="hold">
                                          <p:stCondLst>
                                            <p:cond delay="0"/>
                                          </p:stCondLst>
                                        </p:cTn>
                                        <p:tgtEl>
                                          <p:spTgt spid="9">
                                            <p:graphicEl>
                                              <a:chart seriesIdx="-4" categoryIdx="284" bldStep="category"/>
                                            </p:graphicEl>
                                          </p:spTgt>
                                        </p:tgtEl>
                                        <p:attrNameLst>
                                          <p:attrName>style.visibility</p:attrName>
                                        </p:attrNameLst>
                                      </p:cBhvr>
                                      <p:to>
                                        <p:strVal val="visible"/>
                                      </p:to>
                                    </p:set>
                                    <p:animEffect transition="in" filter="fade">
                                      <p:cBhvr>
                                        <p:cTn id="1173" dur="50"/>
                                        <p:tgtEl>
                                          <p:spTgt spid="9">
                                            <p:graphicEl>
                                              <a:chart seriesIdx="-4" categoryIdx="284" bldStep="category"/>
                                            </p:graphicEl>
                                          </p:spTgt>
                                        </p:tgtEl>
                                      </p:cBhvr>
                                    </p:animEffect>
                                  </p:childTnLst>
                                </p:cTn>
                              </p:par>
                            </p:childTnLst>
                          </p:cTn>
                        </p:par>
                        <p:par>
                          <p:cTn id="1174" fill="hold">
                            <p:stCondLst>
                              <p:cond delay="14750"/>
                            </p:stCondLst>
                            <p:childTnLst>
                              <p:par>
                                <p:cTn id="1175" presetID="10" presetClass="entr" presetSubtype="0" fill="hold" grpId="0" nodeType="afterEffect">
                                  <p:stCondLst>
                                    <p:cond delay="0"/>
                                  </p:stCondLst>
                                  <p:childTnLst>
                                    <p:set>
                                      <p:cBhvr>
                                        <p:cTn id="1176" dur="1" fill="hold">
                                          <p:stCondLst>
                                            <p:cond delay="0"/>
                                          </p:stCondLst>
                                        </p:cTn>
                                        <p:tgtEl>
                                          <p:spTgt spid="9">
                                            <p:graphicEl>
                                              <a:chart seriesIdx="-4" categoryIdx="285" bldStep="category"/>
                                            </p:graphicEl>
                                          </p:spTgt>
                                        </p:tgtEl>
                                        <p:attrNameLst>
                                          <p:attrName>style.visibility</p:attrName>
                                        </p:attrNameLst>
                                      </p:cBhvr>
                                      <p:to>
                                        <p:strVal val="visible"/>
                                      </p:to>
                                    </p:set>
                                    <p:animEffect transition="in" filter="fade">
                                      <p:cBhvr>
                                        <p:cTn id="1177" dur="50"/>
                                        <p:tgtEl>
                                          <p:spTgt spid="9">
                                            <p:graphicEl>
                                              <a:chart seriesIdx="-4" categoryIdx="285" bldStep="category"/>
                                            </p:graphicEl>
                                          </p:spTgt>
                                        </p:tgtEl>
                                      </p:cBhvr>
                                    </p:animEffect>
                                  </p:childTnLst>
                                </p:cTn>
                              </p:par>
                            </p:childTnLst>
                          </p:cTn>
                        </p:par>
                        <p:par>
                          <p:cTn id="1178" fill="hold">
                            <p:stCondLst>
                              <p:cond delay="14800"/>
                            </p:stCondLst>
                            <p:childTnLst>
                              <p:par>
                                <p:cTn id="1179" presetID="10" presetClass="entr" presetSubtype="0" fill="hold" grpId="0" nodeType="afterEffect">
                                  <p:stCondLst>
                                    <p:cond delay="0"/>
                                  </p:stCondLst>
                                  <p:childTnLst>
                                    <p:set>
                                      <p:cBhvr>
                                        <p:cTn id="1180" dur="1" fill="hold">
                                          <p:stCondLst>
                                            <p:cond delay="0"/>
                                          </p:stCondLst>
                                        </p:cTn>
                                        <p:tgtEl>
                                          <p:spTgt spid="9">
                                            <p:graphicEl>
                                              <a:chart seriesIdx="-4" categoryIdx="286" bldStep="category"/>
                                            </p:graphicEl>
                                          </p:spTgt>
                                        </p:tgtEl>
                                        <p:attrNameLst>
                                          <p:attrName>style.visibility</p:attrName>
                                        </p:attrNameLst>
                                      </p:cBhvr>
                                      <p:to>
                                        <p:strVal val="visible"/>
                                      </p:to>
                                    </p:set>
                                    <p:animEffect transition="in" filter="fade">
                                      <p:cBhvr>
                                        <p:cTn id="1181" dur="50"/>
                                        <p:tgtEl>
                                          <p:spTgt spid="9">
                                            <p:graphicEl>
                                              <a:chart seriesIdx="-4" categoryIdx="286" bldStep="category"/>
                                            </p:graphicEl>
                                          </p:spTgt>
                                        </p:tgtEl>
                                      </p:cBhvr>
                                    </p:animEffect>
                                  </p:childTnLst>
                                </p:cTn>
                              </p:par>
                            </p:childTnLst>
                          </p:cTn>
                        </p:par>
                        <p:par>
                          <p:cTn id="1182" fill="hold">
                            <p:stCondLst>
                              <p:cond delay="14850"/>
                            </p:stCondLst>
                            <p:childTnLst>
                              <p:par>
                                <p:cTn id="1183" presetID="10" presetClass="entr" presetSubtype="0" fill="hold" grpId="0" nodeType="afterEffect">
                                  <p:stCondLst>
                                    <p:cond delay="0"/>
                                  </p:stCondLst>
                                  <p:childTnLst>
                                    <p:set>
                                      <p:cBhvr>
                                        <p:cTn id="1184" dur="1" fill="hold">
                                          <p:stCondLst>
                                            <p:cond delay="0"/>
                                          </p:stCondLst>
                                        </p:cTn>
                                        <p:tgtEl>
                                          <p:spTgt spid="9">
                                            <p:graphicEl>
                                              <a:chart seriesIdx="-4" categoryIdx="287" bldStep="category"/>
                                            </p:graphicEl>
                                          </p:spTgt>
                                        </p:tgtEl>
                                        <p:attrNameLst>
                                          <p:attrName>style.visibility</p:attrName>
                                        </p:attrNameLst>
                                      </p:cBhvr>
                                      <p:to>
                                        <p:strVal val="visible"/>
                                      </p:to>
                                    </p:set>
                                    <p:animEffect transition="in" filter="fade">
                                      <p:cBhvr>
                                        <p:cTn id="1185" dur="50"/>
                                        <p:tgtEl>
                                          <p:spTgt spid="9">
                                            <p:graphicEl>
                                              <a:chart seriesIdx="-4" categoryIdx="287" bldStep="category"/>
                                            </p:graphicEl>
                                          </p:spTgt>
                                        </p:tgtEl>
                                      </p:cBhvr>
                                    </p:animEffect>
                                  </p:childTnLst>
                                </p:cTn>
                              </p:par>
                            </p:childTnLst>
                          </p:cTn>
                        </p:par>
                        <p:par>
                          <p:cTn id="1186" fill="hold">
                            <p:stCondLst>
                              <p:cond delay="14900"/>
                            </p:stCondLst>
                            <p:childTnLst>
                              <p:par>
                                <p:cTn id="1187" presetID="10" presetClass="entr" presetSubtype="0" fill="hold" grpId="0" nodeType="afterEffect">
                                  <p:stCondLst>
                                    <p:cond delay="0"/>
                                  </p:stCondLst>
                                  <p:childTnLst>
                                    <p:set>
                                      <p:cBhvr>
                                        <p:cTn id="1188" dur="1" fill="hold">
                                          <p:stCondLst>
                                            <p:cond delay="0"/>
                                          </p:stCondLst>
                                        </p:cTn>
                                        <p:tgtEl>
                                          <p:spTgt spid="9">
                                            <p:graphicEl>
                                              <a:chart seriesIdx="-4" categoryIdx="288" bldStep="category"/>
                                            </p:graphicEl>
                                          </p:spTgt>
                                        </p:tgtEl>
                                        <p:attrNameLst>
                                          <p:attrName>style.visibility</p:attrName>
                                        </p:attrNameLst>
                                      </p:cBhvr>
                                      <p:to>
                                        <p:strVal val="visible"/>
                                      </p:to>
                                    </p:set>
                                    <p:animEffect transition="in" filter="fade">
                                      <p:cBhvr>
                                        <p:cTn id="1189" dur="50"/>
                                        <p:tgtEl>
                                          <p:spTgt spid="9">
                                            <p:graphicEl>
                                              <a:chart seriesIdx="-4" categoryIdx="288" bldStep="category"/>
                                            </p:graphicEl>
                                          </p:spTgt>
                                        </p:tgtEl>
                                      </p:cBhvr>
                                    </p:animEffect>
                                  </p:childTnLst>
                                </p:cTn>
                              </p:par>
                            </p:childTnLst>
                          </p:cTn>
                        </p:par>
                        <p:par>
                          <p:cTn id="1190" fill="hold">
                            <p:stCondLst>
                              <p:cond delay="14950"/>
                            </p:stCondLst>
                            <p:childTnLst>
                              <p:par>
                                <p:cTn id="1191" presetID="10" presetClass="entr" presetSubtype="0" fill="hold" grpId="0" nodeType="afterEffect">
                                  <p:stCondLst>
                                    <p:cond delay="0"/>
                                  </p:stCondLst>
                                  <p:childTnLst>
                                    <p:set>
                                      <p:cBhvr>
                                        <p:cTn id="1192" dur="1" fill="hold">
                                          <p:stCondLst>
                                            <p:cond delay="0"/>
                                          </p:stCondLst>
                                        </p:cTn>
                                        <p:tgtEl>
                                          <p:spTgt spid="9">
                                            <p:graphicEl>
                                              <a:chart seriesIdx="-4" categoryIdx="289" bldStep="category"/>
                                            </p:graphicEl>
                                          </p:spTgt>
                                        </p:tgtEl>
                                        <p:attrNameLst>
                                          <p:attrName>style.visibility</p:attrName>
                                        </p:attrNameLst>
                                      </p:cBhvr>
                                      <p:to>
                                        <p:strVal val="visible"/>
                                      </p:to>
                                    </p:set>
                                    <p:animEffect transition="in" filter="fade">
                                      <p:cBhvr>
                                        <p:cTn id="1193" dur="50"/>
                                        <p:tgtEl>
                                          <p:spTgt spid="9">
                                            <p:graphicEl>
                                              <a:chart seriesIdx="-4" categoryIdx="289" bldStep="category"/>
                                            </p:graphicEl>
                                          </p:spTgt>
                                        </p:tgtEl>
                                      </p:cBhvr>
                                    </p:animEffect>
                                  </p:childTnLst>
                                </p:cTn>
                              </p:par>
                            </p:childTnLst>
                          </p:cTn>
                        </p:par>
                        <p:par>
                          <p:cTn id="1194" fill="hold">
                            <p:stCondLst>
                              <p:cond delay="15000"/>
                            </p:stCondLst>
                            <p:childTnLst>
                              <p:par>
                                <p:cTn id="1195" presetID="10" presetClass="entr" presetSubtype="0" fill="hold" grpId="0" nodeType="afterEffect">
                                  <p:stCondLst>
                                    <p:cond delay="0"/>
                                  </p:stCondLst>
                                  <p:childTnLst>
                                    <p:set>
                                      <p:cBhvr>
                                        <p:cTn id="1196" dur="1" fill="hold">
                                          <p:stCondLst>
                                            <p:cond delay="0"/>
                                          </p:stCondLst>
                                        </p:cTn>
                                        <p:tgtEl>
                                          <p:spTgt spid="9">
                                            <p:graphicEl>
                                              <a:chart seriesIdx="-4" categoryIdx="290" bldStep="category"/>
                                            </p:graphicEl>
                                          </p:spTgt>
                                        </p:tgtEl>
                                        <p:attrNameLst>
                                          <p:attrName>style.visibility</p:attrName>
                                        </p:attrNameLst>
                                      </p:cBhvr>
                                      <p:to>
                                        <p:strVal val="visible"/>
                                      </p:to>
                                    </p:set>
                                    <p:animEffect transition="in" filter="fade">
                                      <p:cBhvr>
                                        <p:cTn id="1197" dur="50"/>
                                        <p:tgtEl>
                                          <p:spTgt spid="9">
                                            <p:graphicEl>
                                              <a:chart seriesIdx="-4" categoryIdx="290" bldStep="category"/>
                                            </p:graphicEl>
                                          </p:spTgt>
                                        </p:tgtEl>
                                      </p:cBhvr>
                                    </p:animEffect>
                                  </p:childTnLst>
                                </p:cTn>
                              </p:par>
                            </p:childTnLst>
                          </p:cTn>
                        </p:par>
                        <p:par>
                          <p:cTn id="1198" fill="hold">
                            <p:stCondLst>
                              <p:cond delay="15050"/>
                            </p:stCondLst>
                            <p:childTnLst>
                              <p:par>
                                <p:cTn id="1199" presetID="10" presetClass="entr" presetSubtype="0" fill="hold" grpId="0" nodeType="afterEffect">
                                  <p:stCondLst>
                                    <p:cond delay="0"/>
                                  </p:stCondLst>
                                  <p:childTnLst>
                                    <p:set>
                                      <p:cBhvr>
                                        <p:cTn id="1200" dur="1" fill="hold">
                                          <p:stCondLst>
                                            <p:cond delay="0"/>
                                          </p:stCondLst>
                                        </p:cTn>
                                        <p:tgtEl>
                                          <p:spTgt spid="9">
                                            <p:graphicEl>
                                              <a:chart seriesIdx="-4" categoryIdx="291" bldStep="category"/>
                                            </p:graphicEl>
                                          </p:spTgt>
                                        </p:tgtEl>
                                        <p:attrNameLst>
                                          <p:attrName>style.visibility</p:attrName>
                                        </p:attrNameLst>
                                      </p:cBhvr>
                                      <p:to>
                                        <p:strVal val="visible"/>
                                      </p:to>
                                    </p:set>
                                    <p:animEffect transition="in" filter="fade">
                                      <p:cBhvr>
                                        <p:cTn id="1201" dur="50"/>
                                        <p:tgtEl>
                                          <p:spTgt spid="9">
                                            <p:graphicEl>
                                              <a:chart seriesIdx="-4" categoryIdx="291" bldStep="category"/>
                                            </p:graphicEl>
                                          </p:spTgt>
                                        </p:tgtEl>
                                      </p:cBhvr>
                                    </p:animEffect>
                                  </p:childTnLst>
                                </p:cTn>
                              </p:par>
                            </p:childTnLst>
                          </p:cTn>
                        </p:par>
                        <p:par>
                          <p:cTn id="1202" fill="hold">
                            <p:stCondLst>
                              <p:cond delay="15100"/>
                            </p:stCondLst>
                            <p:childTnLst>
                              <p:par>
                                <p:cTn id="1203" presetID="10" presetClass="entr" presetSubtype="0" fill="hold" grpId="0" nodeType="afterEffect">
                                  <p:stCondLst>
                                    <p:cond delay="0"/>
                                  </p:stCondLst>
                                  <p:childTnLst>
                                    <p:set>
                                      <p:cBhvr>
                                        <p:cTn id="1204" dur="1" fill="hold">
                                          <p:stCondLst>
                                            <p:cond delay="0"/>
                                          </p:stCondLst>
                                        </p:cTn>
                                        <p:tgtEl>
                                          <p:spTgt spid="9">
                                            <p:graphicEl>
                                              <a:chart seriesIdx="-4" categoryIdx="292" bldStep="category"/>
                                            </p:graphicEl>
                                          </p:spTgt>
                                        </p:tgtEl>
                                        <p:attrNameLst>
                                          <p:attrName>style.visibility</p:attrName>
                                        </p:attrNameLst>
                                      </p:cBhvr>
                                      <p:to>
                                        <p:strVal val="visible"/>
                                      </p:to>
                                    </p:set>
                                    <p:animEffect transition="in" filter="fade">
                                      <p:cBhvr>
                                        <p:cTn id="1205" dur="50"/>
                                        <p:tgtEl>
                                          <p:spTgt spid="9">
                                            <p:graphicEl>
                                              <a:chart seriesIdx="-4" categoryIdx="292" bldStep="category"/>
                                            </p:graphicEl>
                                          </p:spTgt>
                                        </p:tgtEl>
                                      </p:cBhvr>
                                    </p:animEffect>
                                  </p:childTnLst>
                                </p:cTn>
                              </p:par>
                            </p:childTnLst>
                          </p:cTn>
                        </p:par>
                        <p:par>
                          <p:cTn id="1206" fill="hold">
                            <p:stCondLst>
                              <p:cond delay="15150"/>
                            </p:stCondLst>
                            <p:childTnLst>
                              <p:par>
                                <p:cTn id="1207" presetID="10" presetClass="entr" presetSubtype="0" fill="hold" grpId="0" nodeType="afterEffect">
                                  <p:stCondLst>
                                    <p:cond delay="0"/>
                                  </p:stCondLst>
                                  <p:childTnLst>
                                    <p:set>
                                      <p:cBhvr>
                                        <p:cTn id="1208" dur="1" fill="hold">
                                          <p:stCondLst>
                                            <p:cond delay="0"/>
                                          </p:stCondLst>
                                        </p:cTn>
                                        <p:tgtEl>
                                          <p:spTgt spid="9">
                                            <p:graphicEl>
                                              <a:chart seriesIdx="-4" categoryIdx="293" bldStep="category"/>
                                            </p:graphicEl>
                                          </p:spTgt>
                                        </p:tgtEl>
                                        <p:attrNameLst>
                                          <p:attrName>style.visibility</p:attrName>
                                        </p:attrNameLst>
                                      </p:cBhvr>
                                      <p:to>
                                        <p:strVal val="visible"/>
                                      </p:to>
                                    </p:set>
                                    <p:animEffect transition="in" filter="fade">
                                      <p:cBhvr>
                                        <p:cTn id="1209" dur="50"/>
                                        <p:tgtEl>
                                          <p:spTgt spid="9">
                                            <p:graphicEl>
                                              <a:chart seriesIdx="-4" categoryIdx="293" bldStep="category"/>
                                            </p:graphicEl>
                                          </p:spTgt>
                                        </p:tgtEl>
                                      </p:cBhvr>
                                    </p:animEffect>
                                  </p:childTnLst>
                                </p:cTn>
                              </p:par>
                            </p:childTnLst>
                          </p:cTn>
                        </p:par>
                        <p:par>
                          <p:cTn id="1210" fill="hold">
                            <p:stCondLst>
                              <p:cond delay="15200"/>
                            </p:stCondLst>
                            <p:childTnLst>
                              <p:par>
                                <p:cTn id="1211" presetID="10" presetClass="entr" presetSubtype="0" fill="hold" grpId="0" nodeType="afterEffect">
                                  <p:stCondLst>
                                    <p:cond delay="0"/>
                                  </p:stCondLst>
                                  <p:childTnLst>
                                    <p:set>
                                      <p:cBhvr>
                                        <p:cTn id="1212" dur="1" fill="hold">
                                          <p:stCondLst>
                                            <p:cond delay="0"/>
                                          </p:stCondLst>
                                        </p:cTn>
                                        <p:tgtEl>
                                          <p:spTgt spid="9">
                                            <p:graphicEl>
                                              <a:chart seriesIdx="-4" categoryIdx="294" bldStep="category"/>
                                            </p:graphicEl>
                                          </p:spTgt>
                                        </p:tgtEl>
                                        <p:attrNameLst>
                                          <p:attrName>style.visibility</p:attrName>
                                        </p:attrNameLst>
                                      </p:cBhvr>
                                      <p:to>
                                        <p:strVal val="visible"/>
                                      </p:to>
                                    </p:set>
                                    <p:animEffect transition="in" filter="fade">
                                      <p:cBhvr>
                                        <p:cTn id="1213" dur="50"/>
                                        <p:tgtEl>
                                          <p:spTgt spid="9">
                                            <p:graphicEl>
                                              <a:chart seriesIdx="-4" categoryIdx="294" bldStep="category"/>
                                            </p:graphicEl>
                                          </p:spTgt>
                                        </p:tgtEl>
                                      </p:cBhvr>
                                    </p:animEffect>
                                  </p:childTnLst>
                                </p:cTn>
                              </p:par>
                            </p:childTnLst>
                          </p:cTn>
                        </p:par>
                        <p:par>
                          <p:cTn id="1214" fill="hold">
                            <p:stCondLst>
                              <p:cond delay="15250"/>
                            </p:stCondLst>
                            <p:childTnLst>
                              <p:par>
                                <p:cTn id="1215" presetID="10" presetClass="entr" presetSubtype="0" fill="hold" grpId="0" nodeType="afterEffect">
                                  <p:stCondLst>
                                    <p:cond delay="0"/>
                                  </p:stCondLst>
                                  <p:childTnLst>
                                    <p:set>
                                      <p:cBhvr>
                                        <p:cTn id="1216" dur="1" fill="hold">
                                          <p:stCondLst>
                                            <p:cond delay="0"/>
                                          </p:stCondLst>
                                        </p:cTn>
                                        <p:tgtEl>
                                          <p:spTgt spid="9">
                                            <p:graphicEl>
                                              <a:chart seriesIdx="-4" categoryIdx="295" bldStep="category"/>
                                            </p:graphicEl>
                                          </p:spTgt>
                                        </p:tgtEl>
                                        <p:attrNameLst>
                                          <p:attrName>style.visibility</p:attrName>
                                        </p:attrNameLst>
                                      </p:cBhvr>
                                      <p:to>
                                        <p:strVal val="visible"/>
                                      </p:to>
                                    </p:set>
                                    <p:animEffect transition="in" filter="fade">
                                      <p:cBhvr>
                                        <p:cTn id="1217" dur="50"/>
                                        <p:tgtEl>
                                          <p:spTgt spid="9">
                                            <p:graphicEl>
                                              <a:chart seriesIdx="-4" categoryIdx="295" bldStep="category"/>
                                            </p:graphicEl>
                                          </p:spTgt>
                                        </p:tgtEl>
                                      </p:cBhvr>
                                    </p:animEffect>
                                  </p:childTnLst>
                                </p:cTn>
                              </p:par>
                            </p:childTnLst>
                          </p:cTn>
                        </p:par>
                        <p:par>
                          <p:cTn id="1218" fill="hold">
                            <p:stCondLst>
                              <p:cond delay="15300"/>
                            </p:stCondLst>
                            <p:childTnLst>
                              <p:par>
                                <p:cTn id="1219" presetID="10" presetClass="entr" presetSubtype="0" fill="hold" grpId="0" nodeType="afterEffect">
                                  <p:stCondLst>
                                    <p:cond delay="0"/>
                                  </p:stCondLst>
                                  <p:childTnLst>
                                    <p:set>
                                      <p:cBhvr>
                                        <p:cTn id="1220" dur="1" fill="hold">
                                          <p:stCondLst>
                                            <p:cond delay="0"/>
                                          </p:stCondLst>
                                        </p:cTn>
                                        <p:tgtEl>
                                          <p:spTgt spid="9">
                                            <p:graphicEl>
                                              <a:chart seriesIdx="-4" categoryIdx="296" bldStep="category"/>
                                            </p:graphicEl>
                                          </p:spTgt>
                                        </p:tgtEl>
                                        <p:attrNameLst>
                                          <p:attrName>style.visibility</p:attrName>
                                        </p:attrNameLst>
                                      </p:cBhvr>
                                      <p:to>
                                        <p:strVal val="visible"/>
                                      </p:to>
                                    </p:set>
                                    <p:animEffect transition="in" filter="fade">
                                      <p:cBhvr>
                                        <p:cTn id="1221" dur="50"/>
                                        <p:tgtEl>
                                          <p:spTgt spid="9">
                                            <p:graphicEl>
                                              <a:chart seriesIdx="-4" categoryIdx="296" bldStep="category"/>
                                            </p:graphicEl>
                                          </p:spTgt>
                                        </p:tgtEl>
                                      </p:cBhvr>
                                    </p:animEffect>
                                  </p:childTnLst>
                                </p:cTn>
                              </p:par>
                            </p:childTnLst>
                          </p:cTn>
                        </p:par>
                        <p:par>
                          <p:cTn id="1222" fill="hold">
                            <p:stCondLst>
                              <p:cond delay="15350"/>
                            </p:stCondLst>
                            <p:childTnLst>
                              <p:par>
                                <p:cTn id="1223" presetID="16" presetClass="entr" presetSubtype="21" fill="hold" nodeType="afterEffect">
                                  <p:stCondLst>
                                    <p:cond delay="0"/>
                                  </p:stCondLst>
                                  <p:childTnLst>
                                    <p:set>
                                      <p:cBhvr>
                                        <p:cTn id="1224" dur="1" fill="hold">
                                          <p:stCondLst>
                                            <p:cond delay="0"/>
                                          </p:stCondLst>
                                        </p:cTn>
                                        <p:tgtEl>
                                          <p:spTgt spid="102"/>
                                        </p:tgtEl>
                                        <p:attrNameLst>
                                          <p:attrName>style.visibility</p:attrName>
                                        </p:attrNameLst>
                                      </p:cBhvr>
                                      <p:to>
                                        <p:strVal val="visible"/>
                                      </p:to>
                                    </p:set>
                                    <p:animEffect transition="in" filter="barn(inVertical)">
                                      <p:cBhvr>
                                        <p:cTn id="1225" dur="500"/>
                                        <p:tgtEl>
                                          <p:spTgt spid="102"/>
                                        </p:tgtEl>
                                      </p:cBhvr>
                                    </p:animEffect>
                                  </p:childTnLst>
                                </p:cTn>
                              </p:par>
                            </p:childTnLst>
                          </p:cTn>
                        </p:par>
                        <p:par>
                          <p:cTn id="1226" fill="hold">
                            <p:stCondLst>
                              <p:cond delay="15850"/>
                            </p:stCondLst>
                            <p:childTnLst>
                              <p:par>
                                <p:cTn id="1227" presetID="16" presetClass="entr" presetSubtype="21" fill="hold" nodeType="afterEffect">
                                  <p:stCondLst>
                                    <p:cond delay="0"/>
                                  </p:stCondLst>
                                  <p:childTnLst>
                                    <p:set>
                                      <p:cBhvr>
                                        <p:cTn id="1228" dur="1" fill="hold">
                                          <p:stCondLst>
                                            <p:cond delay="0"/>
                                          </p:stCondLst>
                                        </p:cTn>
                                        <p:tgtEl>
                                          <p:spTgt spid="101"/>
                                        </p:tgtEl>
                                        <p:attrNameLst>
                                          <p:attrName>style.visibility</p:attrName>
                                        </p:attrNameLst>
                                      </p:cBhvr>
                                      <p:to>
                                        <p:strVal val="visible"/>
                                      </p:to>
                                    </p:set>
                                    <p:animEffect transition="in" filter="barn(inVertical)">
                                      <p:cBhvr>
                                        <p:cTn id="1229" dur="500"/>
                                        <p:tgtEl>
                                          <p:spTgt spid="101"/>
                                        </p:tgtEl>
                                      </p:cBhvr>
                                    </p:animEffect>
                                  </p:childTnLst>
                                </p:cTn>
                              </p:par>
                              <p:par>
                                <p:cTn id="1230" presetID="22" presetClass="entr" presetSubtype="1" fill="hold" nodeType="withEffect">
                                  <p:stCondLst>
                                    <p:cond delay="0"/>
                                  </p:stCondLst>
                                  <p:childTnLst>
                                    <p:set>
                                      <p:cBhvr>
                                        <p:cTn id="1231" dur="1" fill="hold">
                                          <p:stCondLst>
                                            <p:cond delay="0"/>
                                          </p:stCondLst>
                                        </p:cTn>
                                        <p:tgtEl>
                                          <p:spTgt spid="67"/>
                                        </p:tgtEl>
                                        <p:attrNameLst>
                                          <p:attrName>style.visibility</p:attrName>
                                        </p:attrNameLst>
                                      </p:cBhvr>
                                      <p:to>
                                        <p:strVal val="visible"/>
                                      </p:to>
                                    </p:set>
                                    <p:animEffect transition="in" filter="wipe(up)">
                                      <p:cBhvr>
                                        <p:cTn id="1232" dur="500"/>
                                        <p:tgtEl>
                                          <p:spTgt spid="67"/>
                                        </p:tgtEl>
                                      </p:cBhvr>
                                    </p:animEffect>
                                  </p:childTnLst>
                                </p:cTn>
                              </p:par>
                              <p:par>
                                <p:cTn id="1233" presetID="10" presetClass="entr" presetSubtype="0" fill="hold" nodeType="withEffect">
                                  <p:stCondLst>
                                    <p:cond delay="0"/>
                                  </p:stCondLst>
                                  <p:childTnLst>
                                    <p:set>
                                      <p:cBhvr>
                                        <p:cTn id="1234" dur="1" fill="hold">
                                          <p:stCondLst>
                                            <p:cond delay="0"/>
                                          </p:stCondLst>
                                        </p:cTn>
                                        <p:tgtEl>
                                          <p:spTgt spid="68"/>
                                        </p:tgtEl>
                                        <p:attrNameLst>
                                          <p:attrName>style.visibility</p:attrName>
                                        </p:attrNameLst>
                                      </p:cBhvr>
                                      <p:to>
                                        <p:strVal val="visible"/>
                                      </p:to>
                                    </p:set>
                                    <p:animEffect transition="in" filter="fade">
                                      <p:cBhvr>
                                        <p:cTn id="123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Graphic spid="9" grpId="0" uiExpand="1">
        <p:bldSub>
          <a:bldChart bld="category"/>
        </p:bldSub>
      </p:bldGraphic>
      <p:bldP spid="65" grpId="0"/>
      <p:bldP spid="66" grpId="0"/>
      <p:bldP spid="5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pic>
        <p:nvPicPr>
          <p:cNvPr id="257" name="Picture 1037">
            <a:extLst>
              <a:ext uri="{FF2B5EF4-FFF2-40B4-BE49-F238E27FC236}">
                <a16:creationId xmlns:a16="http://schemas.microsoft.com/office/drawing/2014/main" id="{F8AF1F15-219C-467E-9339-DF4CA6B0CBA8}"/>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74119" y="2812549"/>
            <a:ext cx="2795098" cy="1905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0ED8A653-5396-469B-B2B8-B65258AFCFE4}"/>
              </a:ext>
            </a:extLst>
          </p:cNvPr>
          <p:cNvSpPr>
            <a:spLocks noChangeArrowheads="1"/>
          </p:cNvSpPr>
          <p:nvPr/>
        </p:nvSpPr>
        <p:spPr bwMode="auto">
          <a:xfrm>
            <a:off x="5645150" y="501650"/>
            <a:ext cx="174625" cy="448151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 name="Rectangle 5">
            <a:extLst>
              <a:ext uri="{FF2B5EF4-FFF2-40B4-BE49-F238E27FC236}">
                <a16:creationId xmlns:a16="http://schemas.microsoft.com/office/drawing/2014/main" id="{C2904F77-80C1-4812-8C92-05C0C44FECF1}"/>
              </a:ext>
            </a:extLst>
          </p:cNvPr>
          <p:cNvSpPr>
            <a:spLocks noChangeArrowheads="1"/>
          </p:cNvSpPr>
          <p:nvPr/>
        </p:nvSpPr>
        <p:spPr bwMode="auto">
          <a:xfrm>
            <a:off x="2035175" y="482600"/>
            <a:ext cx="184150" cy="450056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7" name="Rectangle 7">
            <a:extLst>
              <a:ext uri="{FF2B5EF4-FFF2-40B4-BE49-F238E27FC236}">
                <a16:creationId xmlns:a16="http://schemas.microsoft.com/office/drawing/2014/main" id="{630BFFF0-C20B-4287-BB1A-A84578E1038B}"/>
              </a:ext>
            </a:extLst>
          </p:cNvPr>
          <p:cNvSpPr>
            <a:spLocks noChangeArrowheads="1"/>
          </p:cNvSpPr>
          <p:nvPr/>
        </p:nvSpPr>
        <p:spPr bwMode="auto">
          <a:xfrm>
            <a:off x="1792288" y="4986338"/>
            <a:ext cx="4379912" cy="1657350"/>
          </a:xfrm>
          <a:prstGeom prst="rect">
            <a:avLst/>
          </a:prstGeom>
          <a:solidFill>
            <a:srgbClr val="808080"/>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8" name="Rectangle 8">
            <a:extLst>
              <a:ext uri="{FF2B5EF4-FFF2-40B4-BE49-F238E27FC236}">
                <a16:creationId xmlns:a16="http://schemas.microsoft.com/office/drawing/2014/main" id="{F1219C4B-B7FE-4A0C-B094-42F136774E34}"/>
              </a:ext>
            </a:extLst>
          </p:cNvPr>
          <p:cNvSpPr>
            <a:spLocks noChangeArrowheads="1"/>
          </p:cNvSpPr>
          <p:nvPr/>
        </p:nvSpPr>
        <p:spPr bwMode="auto">
          <a:xfrm>
            <a:off x="2306638" y="5106988"/>
            <a:ext cx="3675062" cy="13716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 name="Rectangle 9">
            <a:extLst>
              <a:ext uri="{FF2B5EF4-FFF2-40B4-BE49-F238E27FC236}">
                <a16:creationId xmlns:a16="http://schemas.microsoft.com/office/drawing/2014/main" id="{7F8080A1-DB8D-4EAF-91DA-E624F62843B4}"/>
              </a:ext>
            </a:extLst>
          </p:cNvPr>
          <p:cNvSpPr>
            <a:spLocks noChangeArrowheads="1"/>
          </p:cNvSpPr>
          <p:nvPr/>
        </p:nvSpPr>
        <p:spPr bwMode="auto">
          <a:xfrm>
            <a:off x="2303463" y="5519738"/>
            <a:ext cx="3678237" cy="960437"/>
          </a:xfrm>
          <a:prstGeom prst="rect">
            <a:avLst/>
          </a:prstGeom>
          <a:gradFill rotWithShape="0">
            <a:gsLst>
              <a:gs pos="0">
                <a:srgbClr val="FF0000">
                  <a:gamma/>
                  <a:tint val="54510"/>
                  <a:invGamma/>
                </a:srgbClr>
              </a:gs>
              <a:gs pos="100000">
                <a:srgbClr val="FF0000"/>
              </a:gs>
            </a:gsLst>
            <a:path path="shape">
              <a:fillToRect l="50000" t="50000" r="50000" b="50000"/>
            </a:path>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 name="Rectangle 10">
            <a:extLst>
              <a:ext uri="{FF2B5EF4-FFF2-40B4-BE49-F238E27FC236}">
                <a16:creationId xmlns:a16="http://schemas.microsoft.com/office/drawing/2014/main" id="{7244CE66-90D6-478D-BB39-14D9008055AF}"/>
              </a:ext>
            </a:extLst>
          </p:cNvPr>
          <p:cNvSpPr>
            <a:spLocks noChangeArrowheads="1"/>
          </p:cNvSpPr>
          <p:nvPr/>
        </p:nvSpPr>
        <p:spPr bwMode="auto">
          <a:xfrm>
            <a:off x="1779588" y="5195888"/>
            <a:ext cx="538162" cy="212725"/>
          </a:xfrm>
          <a:prstGeom prst="rect">
            <a:avLst/>
          </a:prstGeom>
          <a:solidFill>
            <a:srgbClr val="FFFFFF"/>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 name="Line 11">
            <a:extLst>
              <a:ext uri="{FF2B5EF4-FFF2-40B4-BE49-F238E27FC236}">
                <a16:creationId xmlns:a16="http://schemas.microsoft.com/office/drawing/2014/main" id="{30CDB7F1-B293-4DFB-BAF9-1F110675B63C}"/>
              </a:ext>
            </a:extLst>
          </p:cNvPr>
          <p:cNvSpPr>
            <a:spLocks noChangeShapeType="1"/>
          </p:cNvSpPr>
          <p:nvPr/>
        </p:nvSpPr>
        <p:spPr bwMode="auto">
          <a:xfrm>
            <a:off x="4129088" y="55149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 name="Freeform 12">
            <a:extLst>
              <a:ext uri="{FF2B5EF4-FFF2-40B4-BE49-F238E27FC236}">
                <a16:creationId xmlns:a16="http://schemas.microsoft.com/office/drawing/2014/main" id="{3946764F-A774-483C-A89C-96E60DD364B8}"/>
              </a:ext>
            </a:extLst>
          </p:cNvPr>
          <p:cNvSpPr>
            <a:spLocks/>
          </p:cNvSpPr>
          <p:nvPr/>
        </p:nvSpPr>
        <p:spPr bwMode="auto">
          <a:xfrm>
            <a:off x="1784350" y="4065588"/>
            <a:ext cx="201295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 name="Freeform 13">
            <a:extLst>
              <a:ext uri="{FF2B5EF4-FFF2-40B4-BE49-F238E27FC236}">
                <a16:creationId xmlns:a16="http://schemas.microsoft.com/office/drawing/2014/main" id="{37169767-B39B-4A32-8F0D-27A427DE6519}"/>
              </a:ext>
            </a:extLst>
          </p:cNvPr>
          <p:cNvSpPr>
            <a:spLocks/>
          </p:cNvSpPr>
          <p:nvPr/>
        </p:nvSpPr>
        <p:spPr bwMode="auto">
          <a:xfrm flipH="1">
            <a:off x="4073525" y="4065588"/>
            <a:ext cx="210820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5" name="Group 15">
            <a:extLst>
              <a:ext uri="{FF2B5EF4-FFF2-40B4-BE49-F238E27FC236}">
                <a16:creationId xmlns:a16="http://schemas.microsoft.com/office/drawing/2014/main" id="{0678A5B3-85F7-41CF-9770-3B7D331BD972}"/>
              </a:ext>
            </a:extLst>
          </p:cNvPr>
          <p:cNvGrpSpPr>
            <a:grpSpLocks/>
          </p:cNvGrpSpPr>
          <p:nvPr/>
        </p:nvGrpSpPr>
        <p:grpSpPr bwMode="auto">
          <a:xfrm>
            <a:off x="1685925" y="2959100"/>
            <a:ext cx="1411288" cy="879475"/>
            <a:chOff x="780" y="1864"/>
            <a:chExt cx="889" cy="554"/>
          </a:xfrm>
        </p:grpSpPr>
        <p:pic>
          <p:nvPicPr>
            <p:cNvPr id="16" name="Picture 16">
              <a:extLst>
                <a:ext uri="{FF2B5EF4-FFF2-40B4-BE49-F238E27FC236}">
                  <a16:creationId xmlns:a16="http://schemas.microsoft.com/office/drawing/2014/main" id="{2A914AD8-DC4C-44EF-BD82-EE159024F7C7}"/>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8" y="1864"/>
              <a:ext cx="601" cy="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7">
              <a:extLst>
                <a:ext uri="{FF2B5EF4-FFF2-40B4-BE49-F238E27FC236}">
                  <a16:creationId xmlns:a16="http://schemas.microsoft.com/office/drawing/2014/main" id="{98238065-D562-408A-8C8F-C7BD642D210B}"/>
                </a:ext>
              </a:extLst>
            </p:cNvPr>
            <p:cNvSpPr>
              <a:spLocks noChangeArrowheads="1"/>
            </p:cNvSpPr>
            <p:nvPr/>
          </p:nvSpPr>
          <p:spPr bwMode="auto">
            <a:xfrm>
              <a:off x="1044" y="2094"/>
              <a:ext cx="44" cy="130"/>
            </a:xfrm>
            <a:prstGeom prst="rect">
              <a:avLst/>
            </a:prstGeom>
            <a:gradFill rotWithShape="0">
              <a:gsLst>
                <a:gs pos="0">
                  <a:srgbClr val="808080">
                    <a:gamma/>
                    <a:tint val="63529"/>
                    <a:invGamma/>
                  </a:srgbClr>
                </a:gs>
                <a:gs pos="100000">
                  <a:srgbClr val="808080"/>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 name="Rectangle 18">
              <a:extLst>
                <a:ext uri="{FF2B5EF4-FFF2-40B4-BE49-F238E27FC236}">
                  <a16:creationId xmlns:a16="http://schemas.microsoft.com/office/drawing/2014/main" id="{FC6DD27E-028A-40B4-AD0A-AAE2B3B3A26D}"/>
                </a:ext>
              </a:extLst>
            </p:cNvPr>
            <p:cNvSpPr>
              <a:spLocks noChangeArrowheads="1"/>
            </p:cNvSpPr>
            <p:nvPr/>
          </p:nvSpPr>
          <p:spPr bwMode="auto">
            <a:xfrm>
              <a:off x="780" y="2136"/>
              <a:ext cx="264" cy="50"/>
            </a:xfrm>
            <a:prstGeom prst="rect">
              <a:avLst/>
            </a:prstGeom>
            <a:gradFill rotWithShape="0">
              <a:gsLst>
                <a:gs pos="0">
                  <a:srgbClr val="808080">
                    <a:gamma/>
                    <a:tint val="45490"/>
                    <a:invGamma/>
                  </a:srgbClr>
                </a:gs>
                <a:gs pos="100000">
                  <a:srgbClr val="80808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9" name="Group 19">
            <a:extLst>
              <a:ext uri="{FF2B5EF4-FFF2-40B4-BE49-F238E27FC236}">
                <a16:creationId xmlns:a16="http://schemas.microsoft.com/office/drawing/2014/main" id="{C017D3BC-6A8A-4983-B081-193E080EC6BF}"/>
              </a:ext>
            </a:extLst>
          </p:cNvPr>
          <p:cNvGrpSpPr>
            <a:grpSpLocks/>
          </p:cNvGrpSpPr>
          <p:nvPr/>
        </p:nvGrpSpPr>
        <p:grpSpPr bwMode="auto">
          <a:xfrm>
            <a:off x="1673225" y="3216275"/>
            <a:ext cx="438150" cy="850900"/>
            <a:chOff x="754" y="2026"/>
            <a:chExt cx="276" cy="536"/>
          </a:xfrm>
        </p:grpSpPr>
        <p:sp>
          <p:nvSpPr>
            <p:cNvPr id="20" name="Rectangle 20">
              <a:extLst>
                <a:ext uri="{FF2B5EF4-FFF2-40B4-BE49-F238E27FC236}">
                  <a16:creationId xmlns:a16="http://schemas.microsoft.com/office/drawing/2014/main" id="{B08EBCA1-7574-435A-BF5C-0807C87C9F32}"/>
                </a:ext>
              </a:extLst>
            </p:cNvPr>
            <p:cNvSpPr>
              <a:spLocks noChangeArrowheads="1"/>
            </p:cNvSpPr>
            <p:nvPr/>
          </p:nvSpPr>
          <p:spPr bwMode="auto">
            <a:xfrm>
              <a:off x="858" y="2046"/>
              <a:ext cx="72" cy="516"/>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 name="Rectangle 21">
              <a:extLst>
                <a:ext uri="{FF2B5EF4-FFF2-40B4-BE49-F238E27FC236}">
                  <a16:creationId xmlns:a16="http://schemas.microsoft.com/office/drawing/2014/main" id="{1245D3B9-4FEA-4AF8-A9FE-6D0A1BA6557D}"/>
                </a:ext>
              </a:extLst>
            </p:cNvPr>
            <p:cNvSpPr>
              <a:spLocks noChangeArrowheads="1"/>
            </p:cNvSpPr>
            <p:nvPr/>
          </p:nvSpPr>
          <p:spPr bwMode="auto">
            <a:xfrm>
              <a:off x="780" y="2026"/>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2" name="Group 22">
              <a:extLst>
                <a:ext uri="{FF2B5EF4-FFF2-40B4-BE49-F238E27FC236}">
                  <a16:creationId xmlns:a16="http://schemas.microsoft.com/office/drawing/2014/main" id="{E8092298-9448-4DC3-B907-E611BC78BF52}"/>
                </a:ext>
              </a:extLst>
            </p:cNvPr>
            <p:cNvGrpSpPr>
              <a:grpSpLocks noChangeAspect="1"/>
            </p:cNvGrpSpPr>
            <p:nvPr/>
          </p:nvGrpSpPr>
          <p:grpSpPr bwMode="auto">
            <a:xfrm rot="-5400000">
              <a:off x="802" y="2032"/>
              <a:ext cx="179" cy="276"/>
              <a:chOff x="4018" y="414"/>
              <a:chExt cx="355" cy="501"/>
            </a:xfrm>
          </p:grpSpPr>
          <p:sp>
            <p:nvSpPr>
              <p:cNvPr id="23" name="Rectangle 23">
                <a:extLst>
                  <a:ext uri="{FF2B5EF4-FFF2-40B4-BE49-F238E27FC236}">
                    <a16:creationId xmlns:a16="http://schemas.microsoft.com/office/drawing/2014/main" id="{4D332DBE-DF0F-43AC-ACD6-F007F6EEB32B}"/>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 name="Rectangle 24">
                <a:extLst>
                  <a:ext uri="{FF2B5EF4-FFF2-40B4-BE49-F238E27FC236}">
                    <a16:creationId xmlns:a16="http://schemas.microsoft.com/office/drawing/2014/main" id="{FE7D3F12-F9FC-4F5A-8B5B-B320E0EF0637}"/>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5" name="Rectangle 25">
                <a:extLst>
                  <a:ext uri="{FF2B5EF4-FFF2-40B4-BE49-F238E27FC236}">
                    <a16:creationId xmlns:a16="http://schemas.microsoft.com/office/drawing/2014/main" id="{44041424-8DC2-4759-A60E-E92AF6F0361E}"/>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 name="Rectangle 26">
                <a:extLst>
                  <a:ext uri="{FF2B5EF4-FFF2-40B4-BE49-F238E27FC236}">
                    <a16:creationId xmlns:a16="http://schemas.microsoft.com/office/drawing/2014/main" id="{DE77C6E5-EF24-4C4F-ABFD-DD1529309E62}"/>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 name="Rectangle 27">
                <a:extLst>
                  <a:ext uri="{FF2B5EF4-FFF2-40B4-BE49-F238E27FC236}">
                    <a16:creationId xmlns:a16="http://schemas.microsoft.com/office/drawing/2014/main" id="{53276916-CC50-4382-8A65-2501328145EA}"/>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 name="Rectangle 28">
                <a:extLst>
                  <a:ext uri="{FF2B5EF4-FFF2-40B4-BE49-F238E27FC236}">
                    <a16:creationId xmlns:a16="http://schemas.microsoft.com/office/drawing/2014/main" id="{720A5AB6-A72D-4602-B779-392CF87B8B32}"/>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 name="Rectangle 29">
                <a:extLst>
                  <a:ext uri="{FF2B5EF4-FFF2-40B4-BE49-F238E27FC236}">
                    <a16:creationId xmlns:a16="http://schemas.microsoft.com/office/drawing/2014/main" id="{86C9524F-FFDE-4B12-BD80-50CD59DF3A7C}"/>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 name="Rectangle 30">
                <a:extLst>
                  <a:ext uri="{FF2B5EF4-FFF2-40B4-BE49-F238E27FC236}">
                    <a16:creationId xmlns:a16="http://schemas.microsoft.com/office/drawing/2014/main" id="{E5892339-1ADD-4CFC-A18D-B6C1AD4BF0E9}"/>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 name="Rectangle 31">
                <a:extLst>
                  <a:ext uri="{FF2B5EF4-FFF2-40B4-BE49-F238E27FC236}">
                    <a16:creationId xmlns:a16="http://schemas.microsoft.com/office/drawing/2014/main" id="{468B0EB6-B958-4A5A-A271-95B659AE27BE}"/>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32" name="Text Box 32">
            <a:extLst>
              <a:ext uri="{FF2B5EF4-FFF2-40B4-BE49-F238E27FC236}">
                <a16:creationId xmlns:a16="http://schemas.microsoft.com/office/drawing/2014/main" id="{ED1AB1C4-17EB-425F-A513-53B9DE25DA62}"/>
              </a:ext>
            </a:extLst>
          </p:cNvPr>
          <p:cNvSpPr txBox="1">
            <a:spLocks noChangeArrowheads="1"/>
          </p:cNvSpPr>
          <p:nvPr/>
        </p:nvSpPr>
        <p:spPr bwMode="auto">
          <a:xfrm>
            <a:off x="2566604" y="3257088"/>
            <a:ext cx="598488"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en-US" altLang="ja-JP" sz="1400" b="1" dirty="0">
                <a:solidFill>
                  <a:srgbClr val="FFFFFF"/>
                </a:solidFill>
                <a:latin typeface="Times New Roman" panose="02020603050405020304" pitchFamily="18" charset="0"/>
                <a:ea typeface="HG丸ｺﾞｼｯｸM-PRO" panose="020F0600000000000000" pitchFamily="50" charset="-128"/>
              </a:rPr>
              <a:t>FR</a:t>
            </a:r>
            <a:r>
              <a:rPr kumimoji="1" lang="ja-JP" altLang="en-US" sz="1400" b="1" dirty="0">
                <a:solidFill>
                  <a:srgbClr val="FFFFFF"/>
                </a:solidFill>
                <a:latin typeface="Times New Roman" panose="02020603050405020304" pitchFamily="18" charset="0"/>
                <a:ea typeface="HG丸ｺﾞｼｯｸM-PRO" panose="020F0600000000000000" pitchFamily="50" charset="-128"/>
              </a:rPr>
              <a:t>型</a:t>
            </a:r>
          </a:p>
        </p:txBody>
      </p:sp>
      <p:grpSp>
        <p:nvGrpSpPr>
          <p:cNvPr id="33" name="Group 33">
            <a:extLst>
              <a:ext uri="{FF2B5EF4-FFF2-40B4-BE49-F238E27FC236}">
                <a16:creationId xmlns:a16="http://schemas.microsoft.com/office/drawing/2014/main" id="{1C09D6A7-89D8-4C3C-864C-65B52F971630}"/>
              </a:ext>
            </a:extLst>
          </p:cNvPr>
          <p:cNvGrpSpPr>
            <a:grpSpLocks/>
          </p:cNvGrpSpPr>
          <p:nvPr/>
        </p:nvGrpSpPr>
        <p:grpSpPr bwMode="auto">
          <a:xfrm>
            <a:off x="4684713" y="2967038"/>
            <a:ext cx="1516062" cy="820737"/>
            <a:chOff x="3767" y="1377"/>
            <a:chExt cx="955" cy="517"/>
          </a:xfrm>
        </p:grpSpPr>
        <p:sp>
          <p:nvSpPr>
            <p:cNvPr id="34" name="Rectangle 34">
              <a:extLst>
                <a:ext uri="{FF2B5EF4-FFF2-40B4-BE49-F238E27FC236}">
                  <a16:creationId xmlns:a16="http://schemas.microsoft.com/office/drawing/2014/main" id="{780C4608-7646-472B-933F-1D9C75C7F5DD}"/>
                </a:ext>
              </a:extLst>
            </p:cNvPr>
            <p:cNvSpPr>
              <a:spLocks noChangeArrowheads="1"/>
            </p:cNvSpPr>
            <p:nvPr/>
          </p:nvSpPr>
          <p:spPr bwMode="auto">
            <a:xfrm flipH="1">
              <a:off x="4348" y="1584"/>
              <a:ext cx="38" cy="112"/>
            </a:xfrm>
            <a:prstGeom prst="rect">
              <a:avLst/>
            </a:prstGeom>
            <a:gradFill rotWithShape="0">
              <a:gsLst>
                <a:gs pos="0">
                  <a:srgbClr val="808080"/>
                </a:gs>
                <a:gs pos="100000">
                  <a:srgbClr val="808080">
                    <a:gamma/>
                    <a:tint val="63529"/>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35" name="Picture 35">
              <a:extLst>
                <a:ext uri="{FF2B5EF4-FFF2-40B4-BE49-F238E27FC236}">
                  <a16:creationId xmlns:a16="http://schemas.microsoft.com/office/drawing/2014/main" id="{F3115F68-2491-4668-A444-7971AA913B37}"/>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67" y="1377"/>
              <a:ext cx="600" cy="51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Rectangle 36">
              <a:extLst>
                <a:ext uri="{FF2B5EF4-FFF2-40B4-BE49-F238E27FC236}">
                  <a16:creationId xmlns:a16="http://schemas.microsoft.com/office/drawing/2014/main" id="{16F2B5A3-2D2D-4C1D-BBF8-BB5FA08CC8DB}"/>
                </a:ext>
              </a:extLst>
            </p:cNvPr>
            <p:cNvSpPr>
              <a:spLocks noChangeArrowheads="1"/>
            </p:cNvSpPr>
            <p:nvPr/>
          </p:nvSpPr>
          <p:spPr bwMode="auto">
            <a:xfrm>
              <a:off x="4386" y="1620"/>
              <a:ext cx="336" cy="38"/>
            </a:xfrm>
            <a:prstGeom prst="rect">
              <a:avLst/>
            </a:prstGeom>
            <a:gradFill rotWithShape="0">
              <a:gsLst>
                <a:gs pos="0">
                  <a:srgbClr val="808080"/>
                </a:gs>
                <a:gs pos="100000">
                  <a:srgbClr val="808080">
                    <a:gamma/>
                    <a:tint val="36471"/>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7" name="Text Box 37">
              <a:extLst>
                <a:ext uri="{FF2B5EF4-FFF2-40B4-BE49-F238E27FC236}">
                  <a16:creationId xmlns:a16="http://schemas.microsoft.com/office/drawing/2014/main" id="{82A620FA-E561-4886-BC93-721C73657FA8}"/>
                </a:ext>
              </a:extLst>
            </p:cNvPr>
            <p:cNvSpPr txBox="1">
              <a:spLocks noChangeArrowheads="1"/>
            </p:cNvSpPr>
            <p:nvPr/>
          </p:nvSpPr>
          <p:spPr bwMode="auto">
            <a:xfrm>
              <a:off x="3818" y="1519"/>
              <a:ext cx="421" cy="19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en-US" altLang="ja-JP" sz="14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R</a:t>
              </a:r>
              <a:r>
                <a:rPr kumimoji="1" lang="ja-JP" altLang="en-US" sz="14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ｅ型</a:t>
              </a:r>
            </a:p>
          </p:txBody>
        </p:sp>
      </p:grpSp>
      <p:sp>
        <p:nvSpPr>
          <p:cNvPr id="38" name="Freeform 38">
            <a:extLst>
              <a:ext uri="{FF2B5EF4-FFF2-40B4-BE49-F238E27FC236}">
                <a16:creationId xmlns:a16="http://schemas.microsoft.com/office/drawing/2014/main" id="{28FD8890-5B9B-4513-804C-54C6558ABF1D}"/>
              </a:ext>
            </a:extLst>
          </p:cNvPr>
          <p:cNvSpPr>
            <a:spLocks/>
          </p:cNvSpPr>
          <p:nvPr/>
        </p:nvSpPr>
        <p:spPr bwMode="auto">
          <a:xfrm>
            <a:off x="4268788" y="4148138"/>
            <a:ext cx="420687" cy="708025"/>
          </a:xfrm>
          <a:custGeom>
            <a:avLst/>
            <a:gdLst>
              <a:gd name="T0" fmla="*/ 102 w 102"/>
              <a:gd name="T1" fmla="*/ 0 h 176"/>
              <a:gd name="T2" fmla="*/ 102 w 102"/>
              <a:gd name="T3" fmla="*/ 176 h 176"/>
              <a:gd name="T4" fmla="*/ 0 w 102"/>
              <a:gd name="T5" fmla="*/ 176 h 176"/>
              <a:gd name="T6" fmla="*/ 1 w 102"/>
              <a:gd name="T7" fmla="*/ 126 h 176"/>
              <a:gd name="T8" fmla="*/ 28 w 102"/>
              <a:gd name="T9" fmla="*/ 113 h 176"/>
              <a:gd name="T10" fmla="*/ 39 w 102"/>
              <a:gd name="T11" fmla="*/ 106 h 176"/>
              <a:gd name="T12" fmla="*/ 45 w 102"/>
              <a:gd name="T13" fmla="*/ 102 h 176"/>
              <a:gd name="T14" fmla="*/ 72 w 102"/>
              <a:gd name="T15" fmla="*/ 87 h 176"/>
              <a:gd name="T16" fmla="*/ 94 w 102"/>
              <a:gd name="T17" fmla="*/ 29 h 176"/>
              <a:gd name="T18" fmla="*/ 102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102" y="0"/>
                </a:moveTo>
                <a:lnTo>
                  <a:pt x="102" y="176"/>
                </a:lnTo>
                <a:lnTo>
                  <a:pt x="0" y="176"/>
                </a:lnTo>
                <a:lnTo>
                  <a:pt x="1" y="126"/>
                </a:lnTo>
                <a:cubicBezTo>
                  <a:pt x="9" y="121"/>
                  <a:pt x="19" y="116"/>
                  <a:pt x="28" y="113"/>
                </a:cubicBezTo>
                <a:cubicBezTo>
                  <a:pt x="31" y="109"/>
                  <a:pt x="35" y="108"/>
                  <a:pt x="39" y="106"/>
                </a:cubicBezTo>
                <a:cubicBezTo>
                  <a:pt x="41" y="105"/>
                  <a:pt x="45" y="102"/>
                  <a:pt x="45" y="102"/>
                </a:cubicBezTo>
                <a:cubicBezTo>
                  <a:pt x="52" y="91"/>
                  <a:pt x="60" y="91"/>
                  <a:pt x="72" y="87"/>
                </a:cubicBezTo>
                <a:cubicBezTo>
                  <a:pt x="84" y="69"/>
                  <a:pt x="89" y="50"/>
                  <a:pt x="94" y="29"/>
                </a:cubicBezTo>
                <a:cubicBezTo>
                  <a:pt x="95" y="16"/>
                  <a:pt x="94" y="10"/>
                  <a:pt x="102"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9" name="Freeform 39">
            <a:extLst>
              <a:ext uri="{FF2B5EF4-FFF2-40B4-BE49-F238E27FC236}">
                <a16:creationId xmlns:a16="http://schemas.microsoft.com/office/drawing/2014/main" id="{CAEA8742-411A-40B7-B3F9-13ABABDDC178}"/>
              </a:ext>
            </a:extLst>
          </p:cNvPr>
          <p:cNvSpPr>
            <a:spLocks/>
          </p:cNvSpPr>
          <p:nvPr/>
        </p:nvSpPr>
        <p:spPr bwMode="auto">
          <a:xfrm>
            <a:off x="3094038" y="4148138"/>
            <a:ext cx="436562" cy="708025"/>
          </a:xfrm>
          <a:custGeom>
            <a:avLst/>
            <a:gdLst>
              <a:gd name="T0" fmla="*/ 0 w 102"/>
              <a:gd name="T1" fmla="*/ 0 h 176"/>
              <a:gd name="T2" fmla="*/ 0 w 102"/>
              <a:gd name="T3" fmla="*/ 176 h 176"/>
              <a:gd name="T4" fmla="*/ 102 w 102"/>
              <a:gd name="T5" fmla="*/ 176 h 176"/>
              <a:gd name="T6" fmla="*/ 101 w 102"/>
              <a:gd name="T7" fmla="*/ 126 h 176"/>
              <a:gd name="T8" fmla="*/ 74 w 102"/>
              <a:gd name="T9" fmla="*/ 113 h 176"/>
              <a:gd name="T10" fmla="*/ 63 w 102"/>
              <a:gd name="T11" fmla="*/ 106 h 176"/>
              <a:gd name="T12" fmla="*/ 57 w 102"/>
              <a:gd name="T13" fmla="*/ 102 h 176"/>
              <a:gd name="T14" fmla="*/ 30 w 102"/>
              <a:gd name="T15" fmla="*/ 87 h 176"/>
              <a:gd name="T16" fmla="*/ 8 w 102"/>
              <a:gd name="T17" fmla="*/ 29 h 176"/>
              <a:gd name="T18" fmla="*/ 0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0" y="0"/>
                </a:moveTo>
                <a:lnTo>
                  <a:pt x="0" y="176"/>
                </a:lnTo>
                <a:lnTo>
                  <a:pt x="102" y="176"/>
                </a:lnTo>
                <a:lnTo>
                  <a:pt x="101" y="126"/>
                </a:lnTo>
                <a:cubicBezTo>
                  <a:pt x="93" y="121"/>
                  <a:pt x="83" y="116"/>
                  <a:pt x="74" y="113"/>
                </a:cubicBezTo>
                <a:cubicBezTo>
                  <a:pt x="71" y="109"/>
                  <a:pt x="67" y="108"/>
                  <a:pt x="63" y="106"/>
                </a:cubicBezTo>
                <a:cubicBezTo>
                  <a:pt x="61" y="105"/>
                  <a:pt x="57" y="102"/>
                  <a:pt x="57" y="102"/>
                </a:cubicBezTo>
                <a:cubicBezTo>
                  <a:pt x="50" y="91"/>
                  <a:pt x="42" y="91"/>
                  <a:pt x="30" y="87"/>
                </a:cubicBezTo>
                <a:cubicBezTo>
                  <a:pt x="18" y="69"/>
                  <a:pt x="13" y="50"/>
                  <a:pt x="8" y="29"/>
                </a:cubicBezTo>
                <a:cubicBezTo>
                  <a:pt x="7" y="16"/>
                  <a:pt x="8" y="10"/>
                  <a:pt x="0"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0" name="Rectangle 40">
            <a:extLst>
              <a:ext uri="{FF2B5EF4-FFF2-40B4-BE49-F238E27FC236}">
                <a16:creationId xmlns:a16="http://schemas.microsoft.com/office/drawing/2014/main" id="{3515A8C6-5F18-4F20-BDD5-272FB4E945D0}"/>
              </a:ext>
            </a:extLst>
          </p:cNvPr>
          <p:cNvSpPr>
            <a:spLocks noChangeArrowheads="1"/>
          </p:cNvSpPr>
          <p:nvPr/>
        </p:nvSpPr>
        <p:spPr bwMode="auto">
          <a:xfrm>
            <a:off x="2840038" y="4070350"/>
            <a:ext cx="209550" cy="79692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1" name="Rectangle 41">
            <a:extLst>
              <a:ext uri="{FF2B5EF4-FFF2-40B4-BE49-F238E27FC236}">
                <a16:creationId xmlns:a16="http://schemas.microsoft.com/office/drawing/2014/main" id="{2F11E6C8-9A2E-4A12-8E49-CB17D996F6CB}"/>
              </a:ext>
            </a:extLst>
          </p:cNvPr>
          <p:cNvSpPr>
            <a:spLocks noChangeArrowheads="1"/>
          </p:cNvSpPr>
          <p:nvPr/>
        </p:nvSpPr>
        <p:spPr bwMode="auto">
          <a:xfrm>
            <a:off x="3038475" y="5181600"/>
            <a:ext cx="274638"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2" name="Rectangle 42">
            <a:extLst>
              <a:ext uri="{FF2B5EF4-FFF2-40B4-BE49-F238E27FC236}">
                <a16:creationId xmlns:a16="http://schemas.microsoft.com/office/drawing/2014/main" id="{4828ACE6-A850-46EF-AFF6-5450569B5EB9}"/>
              </a:ext>
            </a:extLst>
          </p:cNvPr>
          <p:cNvSpPr>
            <a:spLocks noChangeArrowheads="1"/>
          </p:cNvSpPr>
          <p:nvPr/>
        </p:nvSpPr>
        <p:spPr bwMode="auto">
          <a:xfrm>
            <a:off x="4708525" y="4056063"/>
            <a:ext cx="219075" cy="81597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3" name="Rectangle 43">
            <a:extLst>
              <a:ext uri="{FF2B5EF4-FFF2-40B4-BE49-F238E27FC236}">
                <a16:creationId xmlns:a16="http://schemas.microsoft.com/office/drawing/2014/main" id="{3BCC79CC-A1A6-43CB-AB16-8A4645D0C60E}"/>
              </a:ext>
            </a:extLst>
          </p:cNvPr>
          <p:cNvSpPr>
            <a:spLocks noChangeArrowheads="1"/>
          </p:cNvSpPr>
          <p:nvPr/>
        </p:nvSpPr>
        <p:spPr bwMode="auto">
          <a:xfrm>
            <a:off x="2816225" y="4421188"/>
            <a:ext cx="23813"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4" name="Rectangle 44">
            <a:extLst>
              <a:ext uri="{FF2B5EF4-FFF2-40B4-BE49-F238E27FC236}">
                <a16:creationId xmlns:a16="http://schemas.microsoft.com/office/drawing/2014/main" id="{92FF44BA-26C8-4431-9643-D78DE3BB8DB8}"/>
              </a:ext>
            </a:extLst>
          </p:cNvPr>
          <p:cNvSpPr>
            <a:spLocks noChangeArrowheads="1"/>
          </p:cNvSpPr>
          <p:nvPr/>
        </p:nvSpPr>
        <p:spPr bwMode="auto">
          <a:xfrm>
            <a:off x="4919663" y="4425950"/>
            <a:ext cx="23812"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5" name="Text Box 45">
            <a:extLst>
              <a:ext uri="{FF2B5EF4-FFF2-40B4-BE49-F238E27FC236}">
                <a16:creationId xmlns:a16="http://schemas.microsoft.com/office/drawing/2014/main" id="{08BA26CA-F9AB-44FF-A3E2-E41295340C46}"/>
              </a:ext>
            </a:extLst>
          </p:cNvPr>
          <p:cNvSpPr txBox="1">
            <a:spLocks noChangeArrowheads="1"/>
          </p:cNvSpPr>
          <p:nvPr/>
        </p:nvSpPr>
        <p:spPr bwMode="auto">
          <a:xfrm>
            <a:off x="2620963" y="5775325"/>
            <a:ext cx="6937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spcBef>
                <a:spcPct val="0"/>
              </a:spcBef>
              <a:spcAft>
                <a:spcPct val="0"/>
              </a:spcAft>
            </a:pPr>
            <a:r>
              <a:rPr kumimoji="1" lang="ja-JP" altLang="en-US" b="1">
                <a:solidFill>
                  <a:srgbClr val="000000"/>
                </a:solidFill>
                <a:latin typeface="Times New Roman" panose="02020603050405020304" pitchFamily="18" charset="0"/>
                <a:ea typeface="ＭＳ Ｐゴシック" panose="020B0600070205080204" pitchFamily="50" charset="-128"/>
              </a:rPr>
              <a:t>溶湯</a:t>
            </a:r>
          </a:p>
        </p:txBody>
      </p:sp>
      <p:sp>
        <p:nvSpPr>
          <p:cNvPr id="46" name="Line 46">
            <a:extLst>
              <a:ext uri="{FF2B5EF4-FFF2-40B4-BE49-F238E27FC236}">
                <a16:creationId xmlns:a16="http://schemas.microsoft.com/office/drawing/2014/main" id="{F72A77F4-FEC0-4768-9A93-A0B1FDA516E2}"/>
              </a:ext>
            </a:extLst>
          </p:cNvPr>
          <p:cNvSpPr>
            <a:spLocks noChangeShapeType="1"/>
          </p:cNvSpPr>
          <p:nvPr/>
        </p:nvSpPr>
        <p:spPr bwMode="auto">
          <a:xfrm>
            <a:off x="2317750" y="55149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7" name="Rectangle 47">
            <a:extLst>
              <a:ext uri="{FF2B5EF4-FFF2-40B4-BE49-F238E27FC236}">
                <a16:creationId xmlns:a16="http://schemas.microsoft.com/office/drawing/2014/main" id="{335176A5-C19B-4B2B-A664-5DA1A7DB1F48}"/>
              </a:ext>
            </a:extLst>
          </p:cNvPr>
          <p:cNvSpPr>
            <a:spLocks noChangeArrowheads="1"/>
          </p:cNvSpPr>
          <p:nvPr/>
        </p:nvSpPr>
        <p:spPr bwMode="auto">
          <a:xfrm>
            <a:off x="3327400" y="3970338"/>
            <a:ext cx="52388" cy="7937"/>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8" name="Rectangle 48">
            <a:extLst>
              <a:ext uri="{FF2B5EF4-FFF2-40B4-BE49-F238E27FC236}">
                <a16:creationId xmlns:a16="http://schemas.microsoft.com/office/drawing/2014/main" id="{BFA195B2-B82A-4D29-ABA9-BE69D625CE48}"/>
              </a:ext>
            </a:extLst>
          </p:cNvPr>
          <p:cNvSpPr>
            <a:spLocks noChangeArrowheads="1"/>
          </p:cNvSpPr>
          <p:nvPr/>
        </p:nvSpPr>
        <p:spPr bwMode="auto">
          <a:xfrm>
            <a:off x="2500313" y="3925888"/>
            <a:ext cx="222250"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9" name="Rectangle 49">
            <a:extLst>
              <a:ext uri="{FF2B5EF4-FFF2-40B4-BE49-F238E27FC236}">
                <a16:creationId xmlns:a16="http://schemas.microsoft.com/office/drawing/2014/main" id="{6D284DC5-3E9C-4FA5-B551-4769D4E72D89}"/>
              </a:ext>
            </a:extLst>
          </p:cNvPr>
          <p:cNvSpPr>
            <a:spLocks noChangeArrowheads="1"/>
          </p:cNvSpPr>
          <p:nvPr/>
        </p:nvSpPr>
        <p:spPr bwMode="auto">
          <a:xfrm>
            <a:off x="4360863" y="3967163"/>
            <a:ext cx="65087" cy="11112"/>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0" name="Rectangle 50">
            <a:extLst>
              <a:ext uri="{FF2B5EF4-FFF2-40B4-BE49-F238E27FC236}">
                <a16:creationId xmlns:a16="http://schemas.microsoft.com/office/drawing/2014/main" id="{2BDCC5A1-5877-4D1E-8BD3-E47B8BB6192B}"/>
              </a:ext>
            </a:extLst>
          </p:cNvPr>
          <p:cNvSpPr>
            <a:spLocks noChangeArrowheads="1"/>
          </p:cNvSpPr>
          <p:nvPr/>
        </p:nvSpPr>
        <p:spPr bwMode="auto">
          <a:xfrm>
            <a:off x="4460875" y="4071938"/>
            <a:ext cx="182563" cy="47625"/>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1" name="Rectangle 51">
            <a:extLst>
              <a:ext uri="{FF2B5EF4-FFF2-40B4-BE49-F238E27FC236}">
                <a16:creationId xmlns:a16="http://schemas.microsoft.com/office/drawing/2014/main" id="{BF78DF4F-5D66-4E9A-812A-8298DAE3D238}"/>
              </a:ext>
            </a:extLst>
          </p:cNvPr>
          <p:cNvSpPr>
            <a:spLocks noChangeArrowheads="1"/>
          </p:cNvSpPr>
          <p:nvPr/>
        </p:nvSpPr>
        <p:spPr bwMode="auto">
          <a:xfrm>
            <a:off x="3135313" y="4079875"/>
            <a:ext cx="177800" cy="39688"/>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2" name="Freeform 52">
            <a:extLst>
              <a:ext uri="{FF2B5EF4-FFF2-40B4-BE49-F238E27FC236}">
                <a16:creationId xmlns:a16="http://schemas.microsoft.com/office/drawing/2014/main" id="{033893ED-F60B-4BB9-9EF9-84F1F25BE616}"/>
              </a:ext>
            </a:extLst>
          </p:cNvPr>
          <p:cNvSpPr>
            <a:spLocks/>
          </p:cNvSpPr>
          <p:nvPr/>
        </p:nvSpPr>
        <p:spPr bwMode="auto">
          <a:xfrm>
            <a:off x="3349625" y="3656013"/>
            <a:ext cx="390525" cy="414337"/>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3" name="Freeform 53">
            <a:extLst>
              <a:ext uri="{FF2B5EF4-FFF2-40B4-BE49-F238E27FC236}">
                <a16:creationId xmlns:a16="http://schemas.microsoft.com/office/drawing/2014/main" id="{32DF7DC6-72AE-47CC-A6EB-F796D11E55AF}"/>
              </a:ext>
            </a:extLst>
          </p:cNvPr>
          <p:cNvSpPr>
            <a:spLocks/>
          </p:cNvSpPr>
          <p:nvPr/>
        </p:nvSpPr>
        <p:spPr bwMode="auto">
          <a:xfrm>
            <a:off x="3316288" y="3671888"/>
            <a:ext cx="398462" cy="398462"/>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4" name="Freeform 54">
            <a:extLst>
              <a:ext uri="{FF2B5EF4-FFF2-40B4-BE49-F238E27FC236}">
                <a16:creationId xmlns:a16="http://schemas.microsoft.com/office/drawing/2014/main" id="{634FA840-0D06-45C4-BD4E-862DE741B8E1}"/>
              </a:ext>
            </a:extLst>
          </p:cNvPr>
          <p:cNvSpPr>
            <a:spLocks/>
          </p:cNvSpPr>
          <p:nvPr/>
        </p:nvSpPr>
        <p:spPr bwMode="auto">
          <a:xfrm>
            <a:off x="4060825" y="3671888"/>
            <a:ext cx="392113" cy="390525"/>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55" name="Group 55">
            <a:extLst>
              <a:ext uri="{FF2B5EF4-FFF2-40B4-BE49-F238E27FC236}">
                <a16:creationId xmlns:a16="http://schemas.microsoft.com/office/drawing/2014/main" id="{01D374C2-A5FA-4853-BBC4-E7330CCCEE80}"/>
              </a:ext>
            </a:extLst>
          </p:cNvPr>
          <p:cNvGrpSpPr>
            <a:grpSpLocks/>
          </p:cNvGrpSpPr>
          <p:nvPr/>
        </p:nvGrpSpPr>
        <p:grpSpPr bwMode="auto">
          <a:xfrm>
            <a:off x="5000625" y="3792538"/>
            <a:ext cx="141288" cy="93662"/>
            <a:chOff x="4019" y="2130"/>
            <a:chExt cx="102" cy="68"/>
          </a:xfrm>
        </p:grpSpPr>
        <p:sp>
          <p:nvSpPr>
            <p:cNvPr id="56" name="Rectangle 56">
              <a:extLst>
                <a:ext uri="{FF2B5EF4-FFF2-40B4-BE49-F238E27FC236}">
                  <a16:creationId xmlns:a16="http://schemas.microsoft.com/office/drawing/2014/main" id="{11100EEB-CB27-42BB-947B-F9A1053E0D29}"/>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7" name="Line 57">
              <a:extLst>
                <a:ext uri="{FF2B5EF4-FFF2-40B4-BE49-F238E27FC236}">
                  <a16:creationId xmlns:a16="http://schemas.microsoft.com/office/drawing/2014/main" id="{938F0B46-3504-4079-9543-3EF4B12D174A}"/>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 name="Line 58">
              <a:extLst>
                <a:ext uri="{FF2B5EF4-FFF2-40B4-BE49-F238E27FC236}">
                  <a16:creationId xmlns:a16="http://schemas.microsoft.com/office/drawing/2014/main" id="{B9BCFBCB-3C16-4B88-B530-4273DBCCADC5}"/>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9" name="Rectangle 59">
            <a:extLst>
              <a:ext uri="{FF2B5EF4-FFF2-40B4-BE49-F238E27FC236}">
                <a16:creationId xmlns:a16="http://schemas.microsoft.com/office/drawing/2014/main" id="{47F8CEB8-B847-4FD7-AD3B-84108D768EA5}"/>
              </a:ext>
            </a:extLst>
          </p:cNvPr>
          <p:cNvSpPr>
            <a:spLocks noChangeArrowheads="1"/>
          </p:cNvSpPr>
          <p:nvPr/>
        </p:nvSpPr>
        <p:spPr bwMode="auto">
          <a:xfrm>
            <a:off x="5035550" y="3975100"/>
            <a:ext cx="85725" cy="93663"/>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0" name="Rectangle 60">
            <a:extLst>
              <a:ext uri="{FF2B5EF4-FFF2-40B4-BE49-F238E27FC236}">
                <a16:creationId xmlns:a16="http://schemas.microsoft.com/office/drawing/2014/main" id="{A3940311-ECC3-471F-B218-2774AAB7620B}"/>
              </a:ext>
            </a:extLst>
          </p:cNvPr>
          <p:cNvSpPr>
            <a:spLocks noChangeArrowheads="1"/>
          </p:cNvSpPr>
          <p:nvPr/>
        </p:nvSpPr>
        <p:spPr bwMode="auto">
          <a:xfrm>
            <a:off x="4835525"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1" name="Freeform 61">
            <a:extLst>
              <a:ext uri="{FF2B5EF4-FFF2-40B4-BE49-F238E27FC236}">
                <a16:creationId xmlns:a16="http://schemas.microsoft.com/office/drawing/2014/main" id="{FA9918B6-07C1-462B-936C-BFFC836FA6AE}"/>
              </a:ext>
            </a:extLst>
          </p:cNvPr>
          <p:cNvSpPr>
            <a:spLocks/>
          </p:cNvSpPr>
          <p:nvPr/>
        </p:nvSpPr>
        <p:spPr bwMode="auto">
          <a:xfrm>
            <a:off x="4868863" y="3875088"/>
            <a:ext cx="422275" cy="190500"/>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2" name="Rectangle 62">
            <a:extLst>
              <a:ext uri="{FF2B5EF4-FFF2-40B4-BE49-F238E27FC236}">
                <a16:creationId xmlns:a16="http://schemas.microsoft.com/office/drawing/2014/main" id="{673112B6-2201-487B-9E02-A14A531DFF54}"/>
              </a:ext>
            </a:extLst>
          </p:cNvPr>
          <p:cNvSpPr>
            <a:spLocks noChangeArrowheads="1"/>
          </p:cNvSpPr>
          <p:nvPr/>
        </p:nvSpPr>
        <p:spPr bwMode="auto">
          <a:xfrm>
            <a:off x="2889250"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63" name="Group 63">
            <a:extLst>
              <a:ext uri="{FF2B5EF4-FFF2-40B4-BE49-F238E27FC236}">
                <a16:creationId xmlns:a16="http://schemas.microsoft.com/office/drawing/2014/main" id="{3067183C-2B4E-447D-872F-9C9A1D21514D}"/>
              </a:ext>
            </a:extLst>
          </p:cNvPr>
          <p:cNvGrpSpPr>
            <a:grpSpLocks/>
          </p:cNvGrpSpPr>
          <p:nvPr/>
        </p:nvGrpSpPr>
        <p:grpSpPr bwMode="auto">
          <a:xfrm flipH="1">
            <a:off x="2565400" y="3792538"/>
            <a:ext cx="423863" cy="276225"/>
            <a:chOff x="840" y="2136"/>
            <a:chExt cx="306" cy="200"/>
          </a:xfrm>
        </p:grpSpPr>
        <p:grpSp>
          <p:nvGrpSpPr>
            <p:cNvPr id="64" name="Group 64">
              <a:extLst>
                <a:ext uri="{FF2B5EF4-FFF2-40B4-BE49-F238E27FC236}">
                  <a16:creationId xmlns:a16="http://schemas.microsoft.com/office/drawing/2014/main" id="{E88448BA-90E5-40F8-B406-405CD1ABC4D4}"/>
                </a:ext>
              </a:extLst>
            </p:cNvPr>
            <p:cNvGrpSpPr>
              <a:grpSpLocks/>
            </p:cNvGrpSpPr>
            <p:nvPr/>
          </p:nvGrpSpPr>
          <p:grpSpPr bwMode="auto">
            <a:xfrm>
              <a:off x="935" y="2136"/>
              <a:ext cx="102" cy="68"/>
              <a:chOff x="4019" y="2130"/>
              <a:chExt cx="102" cy="68"/>
            </a:xfrm>
          </p:grpSpPr>
          <p:sp>
            <p:nvSpPr>
              <p:cNvPr id="67" name="Rectangle 65">
                <a:extLst>
                  <a:ext uri="{FF2B5EF4-FFF2-40B4-BE49-F238E27FC236}">
                    <a16:creationId xmlns:a16="http://schemas.microsoft.com/office/drawing/2014/main" id="{2A6E248C-37A9-4DC5-9469-D0B529C7BA7E}"/>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8" name="Line 66">
                <a:extLst>
                  <a:ext uri="{FF2B5EF4-FFF2-40B4-BE49-F238E27FC236}">
                    <a16:creationId xmlns:a16="http://schemas.microsoft.com/office/drawing/2014/main" id="{304A9F5B-06AA-48E3-8900-4D0E1538EB1B}"/>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9" name="Line 67">
                <a:extLst>
                  <a:ext uri="{FF2B5EF4-FFF2-40B4-BE49-F238E27FC236}">
                    <a16:creationId xmlns:a16="http://schemas.microsoft.com/office/drawing/2014/main" id="{AAECDF31-C599-4646-8282-C747BDCEB53D}"/>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65" name="Rectangle 68">
              <a:extLst>
                <a:ext uri="{FF2B5EF4-FFF2-40B4-BE49-F238E27FC236}">
                  <a16:creationId xmlns:a16="http://schemas.microsoft.com/office/drawing/2014/main" id="{1BEDCCAB-8A3E-44D9-B9B5-BAF47E6226C4}"/>
                </a:ext>
              </a:extLst>
            </p:cNvPr>
            <p:cNvSpPr>
              <a:spLocks noChangeArrowheads="1"/>
            </p:cNvSpPr>
            <p:nvPr/>
          </p:nvSpPr>
          <p:spPr bwMode="auto">
            <a:xfrm>
              <a:off x="960" y="2268"/>
              <a:ext cx="62" cy="68"/>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6" name="Freeform 69">
              <a:extLst>
                <a:ext uri="{FF2B5EF4-FFF2-40B4-BE49-F238E27FC236}">
                  <a16:creationId xmlns:a16="http://schemas.microsoft.com/office/drawing/2014/main" id="{7A027801-2328-48B1-BD21-937EE3443872}"/>
                </a:ext>
              </a:extLst>
            </p:cNvPr>
            <p:cNvSpPr>
              <a:spLocks/>
            </p:cNvSpPr>
            <p:nvPr/>
          </p:nvSpPr>
          <p:spPr bwMode="auto">
            <a:xfrm>
              <a:off x="840" y="2196"/>
              <a:ext cx="306" cy="138"/>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70" name="Rectangle 70">
            <a:extLst>
              <a:ext uri="{FF2B5EF4-FFF2-40B4-BE49-F238E27FC236}">
                <a16:creationId xmlns:a16="http://schemas.microsoft.com/office/drawing/2014/main" id="{B302EC8B-129C-48AC-931F-3AD8FA4AFD75}"/>
              </a:ext>
            </a:extLst>
          </p:cNvPr>
          <p:cNvSpPr>
            <a:spLocks noChangeArrowheads="1"/>
          </p:cNvSpPr>
          <p:nvPr/>
        </p:nvSpPr>
        <p:spPr bwMode="auto">
          <a:xfrm>
            <a:off x="4060825" y="4691063"/>
            <a:ext cx="104775"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1" name="Rectangle 71">
            <a:extLst>
              <a:ext uri="{FF2B5EF4-FFF2-40B4-BE49-F238E27FC236}">
                <a16:creationId xmlns:a16="http://schemas.microsoft.com/office/drawing/2014/main" id="{3D641417-54D8-41D3-B279-69D020A5C918}"/>
              </a:ext>
            </a:extLst>
          </p:cNvPr>
          <p:cNvSpPr>
            <a:spLocks noChangeArrowheads="1"/>
          </p:cNvSpPr>
          <p:nvPr/>
        </p:nvSpPr>
        <p:spPr bwMode="auto">
          <a:xfrm>
            <a:off x="3635375" y="4691063"/>
            <a:ext cx="87313"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2" name="Freeform 72">
            <a:extLst>
              <a:ext uri="{FF2B5EF4-FFF2-40B4-BE49-F238E27FC236}">
                <a16:creationId xmlns:a16="http://schemas.microsoft.com/office/drawing/2014/main" id="{2DD9F736-8AE3-4BC4-8C9A-3CF3C6FF0DCE}"/>
              </a:ext>
            </a:extLst>
          </p:cNvPr>
          <p:cNvSpPr>
            <a:spLocks/>
          </p:cNvSpPr>
          <p:nvPr/>
        </p:nvSpPr>
        <p:spPr bwMode="auto">
          <a:xfrm>
            <a:off x="3598863" y="4691063"/>
            <a:ext cx="141287" cy="63500"/>
          </a:xfrm>
          <a:custGeom>
            <a:avLst/>
            <a:gdLst>
              <a:gd name="T0" fmla="*/ 0 w 102"/>
              <a:gd name="T1" fmla="*/ 47 h 47"/>
              <a:gd name="T2" fmla="*/ 11 w 102"/>
              <a:gd name="T3" fmla="*/ 0 h 47"/>
              <a:gd name="T4" fmla="*/ 102 w 102"/>
              <a:gd name="T5" fmla="*/ 0 h 47"/>
            </a:gdLst>
            <a:ahLst/>
            <a:cxnLst>
              <a:cxn ang="0">
                <a:pos x="T0" y="T1"/>
              </a:cxn>
              <a:cxn ang="0">
                <a:pos x="T2" y="T3"/>
              </a:cxn>
              <a:cxn ang="0">
                <a:pos x="T4" y="T5"/>
              </a:cxn>
            </a:cxnLst>
            <a:rect l="0" t="0" r="r" b="b"/>
            <a:pathLst>
              <a:path w="102" h="47">
                <a:moveTo>
                  <a:pt x="0" y="47"/>
                </a:moveTo>
                <a:lnTo>
                  <a:pt x="11" y="0"/>
                </a:lnTo>
                <a:lnTo>
                  <a:pt x="102"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3" name="Freeform 73">
            <a:extLst>
              <a:ext uri="{FF2B5EF4-FFF2-40B4-BE49-F238E27FC236}">
                <a16:creationId xmlns:a16="http://schemas.microsoft.com/office/drawing/2014/main" id="{42214AE3-DA5E-4A52-9DCF-0CD889011357}"/>
              </a:ext>
            </a:extLst>
          </p:cNvPr>
          <p:cNvSpPr>
            <a:spLocks/>
          </p:cNvSpPr>
          <p:nvPr/>
        </p:nvSpPr>
        <p:spPr bwMode="auto">
          <a:xfrm>
            <a:off x="4070350" y="4686300"/>
            <a:ext cx="119063" cy="68263"/>
          </a:xfrm>
          <a:custGeom>
            <a:avLst/>
            <a:gdLst>
              <a:gd name="T0" fmla="*/ 87 w 87"/>
              <a:gd name="T1" fmla="*/ 50 h 50"/>
              <a:gd name="T2" fmla="*/ 76 w 87"/>
              <a:gd name="T3" fmla="*/ 3 h 50"/>
              <a:gd name="T4" fmla="*/ 0 w 87"/>
              <a:gd name="T5" fmla="*/ 0 h 50"/>
            </a:gdLst>
            <a:ahLst/>
            <a:cxnLst>
              <a:cxn ang="0">
                <a:pos x="T0" y="T1"/>
              </a:cxn>
              <a:cxn ang="0">
                <a:pos x="T2" y="T3"/>
              </a:cxn>
              <a:cxn ang="0">
                <a:pos x="T4" y="T5"/>
              </a:cxn>
            </a:cxnLst>
            <a:rect l="0" t="0" r="r" b="b"/>
            <a:pathLst>
              <a:path w="87" h="50">
                <a:moveTo>
                  <a:pt x="87" y="50"/>
                </a:moveTo>
                <a:lnTo>
                  <a:pt x="76" y="3"/>
                </a:lnTo>
                <a:lnTo>
                  <a:pt x="0"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4" name="Line 74">
            <a:extLst>
              <a:ext uri="{FF2B5EF4-FFF2-40B4-BE49-F238E27FC236}">
                <a16:creationId xmlns:a16="http://schemas.microsoft.com/office/drawing/2014/main" id="{7A0E4CB6-4615-4F87-AD32-573DA010727E}"/>
              </a:ext>
            </a:extLst>
          </p:cNvPr>
          <p:cNvSpPr>
            <a:spLocks noChangeShapeType="1"/>
          </p:cNvSpPr>
          <p:nvPr/>
        </p:nvSpPr>
        <p:spPr bwMode="auto">
          <a:xfrm>
            <a:off x="3687763" y="4992688"/>
            <a:ext cx="1587"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5" name="Line 75">
            <a:extLst>
              <a:ext uri="{FF2B5EF4-FFF2-40B4-BE49-F238E27FC236}">
                <a16:creationId xmlns:a16="http://schemas.microsoft.com/office/drawing/2014/main" id="{5CC6795A-C62B-4C55-862B-DB66744BCDC9}"/>
              </a:ext>
            </a:extLst>
          </p:cNvPr>
          <p:cNvSpPr>
            <a:spLocks noChangeShapeType="1"/>
          </p:cNvSpPr>
          <p:nvPr/>
        </p:nvSpPr>
        <p:spPr bwMode="auto">
          <a:xfrm>
            <a:off x="4102100" y="4992688"/>
            <a:ext cx="0"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76" name="Group 76">
            <a:extLst>
              <a:ext uri="{FF2B5EF4-FFF2-40B4-BE49-F238E27FC236}">
                <a16:creationId xmlns:a16="http://schemas.microsoft.com/office/drawing/2014/main" id="{B7C93DA8-B84D-4E69-8E7F-6405D0604682}"/>
              </a:ext>
            </a:extLst>
          </p:cNvPr>
          <p:cNvGrpSpPr>
            <a:grpSpLocks/>
          </p:cNvGrpSpPr>
          <p:nvPr/>
        </p:nvGrpSpPr>
        <p:grpSpPr bwMode="auto">
          <a:xfrm>
            <a:off x="3560763" y="4714875"/>
            <a:ext cx="669925" cy="369888"/>
            <a:chOff x="3901" y="2526"/>
            <a:chExt cx="484" cy="442"/>
          </a:xfrm>
        </p:grpSpPr>
        <p:grpSp>
          <p:nvGrpSpPr>
            <p:cNvPr id="77" name="Group 77">
              <a:extLst>
                <a:ext uri="{FF2B5EF4-FFF2-40B4-BE49-F238E27FC236}">
                  <a16:creationId xmlns:a16="http://schemas.microsoft.com/office/drawing/2014/main" id="{A2B7B07A-2D8B-4C2A-9A79-33FC9403E64F}"/>
                </a:ext>
              </a:extLst>
            </p:cNvPr>
            <p:cNvGrpSpPr>
              <a:grpSpLocks/>
            </p:cNvGrpSpPr>
            <p:nvPr/>
          </p:nvGrpSpPr>
          <p:grpSpPr bwMode="auto">
            <a:xfrm>
              <a:off x="3901" y="2526"/>
              <a:ext cx="484" cy="442"/>
              <a:chOff x="3901" y="2526"/>
              <a:chExt cx="484" cy="442"/>
            </a:xfrm>
          </p:grpSpPr>
          <p:sp>
            <p:nvSpPr>
              <p:cNvPr id="79" name="Rectangle 78">
                <a:extLst>
                  <a:ext uri="{FF2B5EF4-FFF2-40B4-BE49-F238E27FC236}">
                    <a16:creationId xmlns:a16="http://schemas.microsoft.com/office/drawing/2014/main" id="{DE456A90-8D43-4BA8-BE84-A497F7054E3B}"/>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0" name="Freeform 79">
                <a:extLst>
                  <a:ext uri="{FF2B5EF4-FFF2-40B4-BE49-F238E27FC236}">
                    <a16:creationId xmlns:a16="http://schemas.microsoft.com/office/drawing/2014/main" id="{1A40D438-DF9D-4517-A02E-9DBBDC3E5F30}"/>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1" name="Rectangle 80">
                <a:extLst>
                  <a:ext uri="{FF2B5EF4-FFF2-40B4-BE49-F238E27FC236}">
                    <a16:creationId xmlns:a16="http://schemas.microsoft.com/office/drawing/2014/main" id="{DB76E310-9671-4EE9-8002-ADD893A31F3F}"/>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78" name="Freeform 81">
              <a:extLst>
                <a:ext uri="{FF2B5EF4-FFF2-40B4-BE49-F238E27FC236}">
                  <a16:creationId xmlns:a16="http://schemas.microsoft.com/office/drawing/2014/main" id="{118BF990-964F-4243-B6B6-8FD10CA67308}"/>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82" name="Line 82">
            <a:extLst>
              <a:ext uri="{FF2B5EF4-FFF2-40B4-BE49-F238E27FC236}">
                <a16:creationId xmlns:a16="http://schemas.microsoft.com/office/drawing/2014/main" id="{F929034A-FB3E-4787-BC9A-176D678283E0}"/>
              </a:ext>
            </a:extLst>
          </p:cNvPr>
          <p:cNvSpPr>
            <a:spLocks noChangeShapeType="1"/>
          </p:cNvSpPr>
          <p:nvPr/>
        </p:nvSpPr>
        <p:spPr bwMode="auto">
          <a:xfrm>
            <a:off x="4060825" y="4714875"/>
            <a:ext cx="1588" cy="587375"/>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3" name="Line 83">
            <a:extLst>
              <a:ext uri="{FF2B5EF4-FFF2-40B4-BE49-F238E27FC236}">
                <a16:creationId xmlns:a16="http://schemas.microsoft.com/office/drawing/2014/main" id="{6367E953-B718-4484-B196-021799995E52}"/>
              </a:ext>
            </a:extLst>
          </p:cNvPr>
          <p:cNvSpPr>
            <a:spLocks noChangeShapeType="1"/>
          </p:cNvSpPr>
          <p:nvPr/>
        </p:nvSpPr>
        <p:spPr bwMode="auto">
          <a:xfrm>
            <a:off x="3735388" y="4714875"/>
            <a:ext cx="1587" cy="5476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4" name="Rectangle 84">
            <a:extLst>
              <a:ext uri="{FF2B5EF4-FFF2-40B4-BE49-F238E27FC236}">
                <a16:creationId xmlns:a16="http://schemas.microsoft.com/office/drawing/2014/main" id="{BC9F7FF8-7965-47B5-868B-603FCC55C42B}"/>
              </a:ext>
            </a:extLst>
          </p:cNvPr>
          <p:cNvSpPr>
            <a:spLocks noChangeArrowheads="1"/>
          </p:cNvSpPr>
          <p:nvPr/>
        </p:nvSpPr>
        <p:spPr bwMode="auto">
          <a:xfrm>
            <a:off x="4133850" y="4964113"/>
            <a:ext cx="93663"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5" name="Line 85">
            <a:extLst>
              <a:ext uri="{FF2B5EF4-FFF2-40B4-BE49-F238E27FC236}">
                <a16:creationId xmlns:a16="http://schemas.microsoft.com/office/drawing/2014/main" id="{6855EC11-D838-4FC6-A895-867E0510F604}"/>
              </a:ext>
            </a:extLst>
          </p:cNvPr>
          <p:cNvSpPr>
            <a:spLocks noChangeShapeType="1"/>
          </p:cNvSpPr>
          <p:nvPr/>
        </p:nvSpPr>
        <p:spPr bwMode="auto">
          <a:xfrm>
            <a:off x="3735388" y="4714875"/>
            <a:ext cx="1587" cy="5476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6" name="Line 86">
            <a:extLst>
              <a:ext uri="{FF2B5EF4-FFF2-40B4-BE49-F238E27FC236}">
                <a16:creationId xmlns:a16="http://schemas.microsoft.com/office/drawing/2014/main" id="{73EE19DF-2DF9-4158-A51F-92C4F3806E15}"/>
              </a:ext>
            </a:extLst>
          </p:cNvPr>
          <p:cNvSpPr>
            <a:spLocks noChangeShapeType="1"/>
          </p:cNvSpPr>
          <p:nvPr/>
        </p:nvSpPr>
        <p:spPr bwMode="auto">
          <a:xfrm>
            <a:off x="4060825" y="4714875"/>
            <a:ext cx="1588" cy="592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7" name="Rectangle 87">
            <a:extLst>
              <a:ext uri="{FF2B5EF4-FFF2-40B4-BE49-F238E27FC236}">
                <a16:creationId xmlns:a16="http://schemas.microsoft.com/office/drawing/2014/main" id="{5F05DC40-6D05-47FA-AEF0-8DBD4CDDD75C}"/>
              </a:ext>
            </a:extLst>
          </p:cNvPr>
          <p:cNvSpPr>
            <a:spLocks noChangeArrowheads="1"/>
          </p:cNvSpPr>
          <p:nvPr/>
        </p:nvSpPr>
        <p:spPr bwMode="auto">
          <a:xfrm>
            <a:off x="3560763" y="4964113"/>
            <a:ext cx="90487"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8" name="Line 88">
            <a:extLst>
              <a:ext uri="{FF2B5EF4-FFF2-40B4-BE49-F238E27FC236}">
                <a16:creationId xmlns:a16="http://schemas.microsoft.com/office/drawing/2014/main" id="{47C2E575-A2F0-43E2-AC21-8F82E4363EB3}"/>
              </a:ext>
            </a:extLst>
          </p:cNvPr>
          <p:cNvSpPr>
            <a:spLocks noChangeShapeType="1"/>
          </p:cNvSpPr>
          <p:nvPr/>
        </p:nvSpPr>
        <p:spPr bwMode="auto">
          <a:xfrm flipH="1">
            <a:off x="3956050" y="4714875"/>
            <a:ext cx="109538" cy="15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9" name="Rectangle 89">
            <a:extLst>
              <a:ext uri="{FF2B5EF4-FFF2-40B4-BE49-F238E27FC236}">
                <a16:creationId xmlns:a16="http://schemas.microsoft.com/office/drawing/2014/main" id="{38C815B1-3610-416B-B95A-D73B0901A59B}"/>
              </a:ext>
            </a:extLst>
          </p:cNvPr>
          <p:cNvSpPr>
            <a:spLocks noChangeArrowheads="1"/>
          </p:cNvSpPr>
          <p:nvPr/>
        </p:nvSpPr>
        <p:spPr bwMode="auto">
          <a:xfrm>
            <a:off x="3741738" y="4718050"/>
            <a:ext cx="315912" cy="6048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0" name="Rectangle 90">
            <a:extLst>
              <a:ext uri="{FF2B5EF4-FFF2-40B4-BE49-F238E27FC236}">
                <a16:creationId xmlns:a16="http://schemas.microsoft.com/office/drawing/2014/main" id="{23B74781-BF59-4013-952B-65E78564009F}"/>
              </a:ext>
            </a:extLst>
          </p:cNvPr>
          <p:cNvSpPr>
            <a:spLocks noChangeArrowheads="1"/>
          </p:cNvSpPr>
          <p:nvPr/>
        </p:nvSpPr>
        <p:spPr bwMode="auto">
          <a:xfrm>
            <a:off x="3575050" y="4927600"/>
            <a:ext cx="676275"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1" name="Rectangle 91">
            <a:extLst>
              <a:ext uri="{FF2B5EF4-FFF2-40B4-BE49-F238E27FC236}">
                <a16:creationId xmlns:a16="http://schemas.microsoft.com/office/drawing/2014/main" id="{CBA97710-A610-410C-9EBB-2D0FE5DA4A2B}"/>
              </a:ext>
            </a:extLst>
          </p:cNvPr>
          <p:cNvSpPr>
            <a:spLocks noChangeArrowheads="1"/>
          </p:cNvSpPr>
          <p:nvPr/>
        </p:nvSpPr>
        <p:spPr bwMode="auto">
          <a:xfrm>
            <a:off x="3594100" y="5018088"/>
            <a:ext cx="617538"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2" name="Rectangle 92">
            <a:extLst>
              <a:ext uri="{FF2B5EF4-FFF2-40B4-BE49-F238E27FC236}">
                <a16:creationId xmlns:a16="http://schemas.microsoft.com/office/drawing/2014/main" id="{A32F4D34-213A-4A11-A7AC-47620DE2F4A4}"/>
              </a:ext>
            </a:extLst>
          </p:cNvPr>
          <p:cNvSpPr>
            <a:spLocks noChangeArrowheads="1"/>
          </p:cNvSpPr>
          <p:nvPr/>
        </p:nvSpPr>
        <p:spPr bwMode="auto">
          <a:xfrm>
            <a:off x="3665538" y="5106988"/>
            <a:ext cx="463550" cy="1222375"/>
          </a:xfrm>
          <a:prstGeom prst="rect">
            <a:avLst/>
          </a:prstGeom>
          <a:solidFill>
            <a:srgbClr val="FFFFFF"/>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3" name="Rectangle 93">
            <a:extLst>
              <a:ext uri="{FF2B5EF4-FFF2-40B4-BE49-F238E27FC236}">
                <a16:creationId xmlns:a16="http://schemas.microsoft.com/office/drawing/2014/main" id="{ACA436FB-1386-4300-B9F3-4D1F93074757}"/>
              </a:ext>
            </a:extLst>
          </p:cNvPr>
          <p:cNvSpPr>
            <a:spLocks noChangeArrowheads="1"/>
          </p:cNvSpPr>
          <p:nvPr/>
        </p:nvSpPr>
        <p:spPr bwMode="auto">
          <a:xfrm>
            <a:off x="3735388" y="5502275"/>
            <a:ext cx="327025" cy="842963"/>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4" name="Line 94">
            <a:extLst>
              <a:ext uri="{FF2B5EF4-FFF2-40B4-BE49-F238E27FC236}">
                <a16:creationId xmlns:a16="http://schemas.microsoft.com/office/drawing/2014/main" id="{5C4B8CAD-B22F-4009-8D73-0AD90A14998C}"/>
              </a:ext>
            </a:extLst>
          </p:cNvPr>
          <p:cNvSpPr>
            <a:spLocks noChangeShapeType="1"/>
          </p:cNvSpPr>
          <p:nvPr/>
        </p:nvSpPr>
        <p:spPr bwMode="auto">
          <a:xfrm flipV="1">
            <a:off x="3730625" y="5084763"/>
            <a:ext cx="0" cy="12604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5" name="Line 95">
            <a:extLst>
              <a:ext uri="{FF2B5EF4-FFF2-40B4-BE49-F238E27FC236}">
                <a16:creationId xmlns:a16="http://schemas.microsoft.com/office/drawing/2014/main" id="{84473494-0365-4A3B-80FF-9C27B31CA1E3}"/>
              </a:ext>
            </a:extLst>
          </p:cNvPr>
          <p:cNvSpPr>
            <a:spLocks noChangeShapeType="1"/>
          </p:cNvSpPr>
          <p:nvPr/>
        </p:nvSpPr>
        <p:spPr bwMode="auto">
          <a:xfrm flipV="1">
            <a:off x="4062413" y="5084763"/>
            <a:ext cx="0" cy="1271587"/>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6" name="Text Box 96">
            <a:extLst>
              <a:ext uri="{FF2B5EF4-FFF2-40B4-BE49-F238E27FC236}">
                <a16:creationId xmlns:a16="http://schemas.microsoft.com/office/drawing/2014/main" id="{1AE4A0C4-80E1-43B2-8227-CAEE187F985A}"/>
              </a:ext>
            </a:extLst>
          </p:cNvPr>
          <p:cNvSpPr txBox="1">
            <a:spLocks noChangeArrowheads="1"/>
          </p:cNvSpPr>
          <p:nvPr/>
        </p:nvSpPr>
        <p:spPr bwMode="auto">
          <a:xfrm>
            <a:off x="4413250" y="3714750"/>
            <a:ext cx="539750"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ja-JP" altLang="en-US" sz="1400" b="1">
                <a:solidFill>
                  <a:srgbClr val="FFFFFF"/>
                </a:solidFill>
                <a:latin typeface="Times New Roman" panose="02020603050405020304" pitchFamily="18" charset="0"/>
                <a:ea typeface="HG丸ｺﾞｼｯｸM-PRO" panose="020F0600000000000000" pitchFamily="50" charset="-128"/>
              </a:rPr>
              <a:t>下型</a:t>
            </a:r>
          </a:p>
        </p:txBody>
      </p:sp>
      <p:grpSp>
        <p:nvGrpSpPr>
          <p:cNvPr id="97" name="Group 97">
            <a:extLst>
              <a:ext uri="{FF2B5EF4-FFF2-40B4-BE49-F238E27FC236}">
                <a16:creationId xmlns:a16="http://schemas.microsoft.com/office/drawing/2014/main" id="{642538E1-C539-4E30-A8EC-53062C64F073}"/>
              </a:ext>
            </a:extLst>
          </p:cNvPr>
          <p:cNvGrpSpPr>
            <a:grpSpLocks/>
          </p:cNvGrpSpPr>
          <p:nvPr/>
        </p:nvGrpSpPr>
        <p:grpSpPr bwMode="auto">
          <a:xfrm>
            <a:off x="2019300" y="506413"/>
            <a:ext cx="3819525" cy="1935162"/>
            <a:chOff x="972" y="199"/>
            <a:chExt cx="2406" cy="1219"/>
          </a:xfrm>
        </p:grpSpPr>
        <p:pic>
          <p:nvPicPr>
            <p:cNvPr id="98" name="Picture 98">
              <a:extLst>
                <a:ext uri="{FF2B5EF4-FFF2-40B4-BE49-F238E27FC236}">
                  <a16:creationId xmlns:a16="http://schemas.microsoft.com/office/drawing/2014/main" id="{62D4D0A5-C893-4231-B57A-72BE000EA948}"/>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67" y="603"/>
              <a:ext cx="2052" cy="815"/>
            </a:xfrm>
            <a:prstGeom prst="rect">
              <a:avLst/>
            </a:prstGeom>
            <a:noFill/>
            <a:extLst>
              <a:ext uri="{909E8E84-426E-40DD-AFC4-6F175D3DCCD1}">
                <a14:hiddenFill xmlns:a14="http://schemas.microsoft.com/office/drawing/2010/main">
                  <a:solidFill>
                    <a:srgbClr val="FFFFFF"/>
                  </a:solidFill>
                </a14:hiddenFill>
              </a:ext>
            </a:extLst>
          </p:spPr>
        </p:pic>
        <p:grpSp>
          <p:nvGrpSpPr>
            <p:cNvPr id="99" name="Group 99">
              <a:extLst>
                <a:ext uri="{FF2B5EF4-FFF2-40B4-BE49-F238E27FC236}">
                  <a16:creationId xmlns:a16="http://schemas.microsoft.com/office/drawing/2014/main" id="{6F62896E-7EC8-48C5-8811-A51C1DD0B670}"/>
                </a:ext>
              </a:extLst>
            </p:cNvPr>
            <p:cNvGrpSpPr>
              <a:grpSpLocks noChangeAspect="1"/>
            </p:cNvGrpSpPr>
            <p:nvPr/>
          </p:nvGrpSpPr>
          <p:grpSpPr bwMode="auto">
            <a:xfrm>
              <a:off x="1568" y="199"/>
              <a:ext cx="1171" cy="590"/>
              <a:chOff x="2880" y="238"/>
              <a:chExt cx="952" cy="762"/>
            </a:xfrm>
          </p:grpSpPr>
          <p:grpSp>
            <p:nvGrpSpPr>
              <p:cNvPr id="117" name="Group 100">
                <a:extLst>
                  <a:ext uri="{FF2B5EF4-FFF2-40B4-BE49-F238E27FC236}">
                    <a16:creationId xmlns:a16="http://schemas.microsoft.com/office/drawing/2014/main" id="{285F97A1-D544-433C-B8FF-25F7D59CC876}"/>
                  </a:ext>
                </a:extLst>
              </p:cNvPr>
              <p:cNvGrpSpPr>
                <a:grpSpLocks noChangeAspect="1"/>
              </p:cNvGrpSpPr>
              <p:nvPr/>
            </p:nvGrpSpPr>
            <p:grpSpPr bwMode="auto">
              <a:xfrm>
                <a:off x="3289" y="679"/>
                <a:ext cx="119" cy="206"/>
                <a:chOff x="4151" y="914"/>
                <a:chExt cx="161" cy="206"/>
              </a:xfrm>
            </p:grpSpPr>
            <p:sp>
              <p:nvSpPr>
                <p:cNvPr id="129" name="Rectangle 101">
                  <a:extLst>
                    <a:ext uri="{FF2B5EF4-FFF2-40B4-BE49-F238E27FC236}">
                      <a16:creationId xmlns:a16="http://schemas.microsoft.com/office/drawing/2014/main" id="{B683701D-F343-4488-B253-C8EF1683F786}"/>
                    </a:ext>
                  </a:extLst>
                </p:cNvPr>
                <p:cNvSpPr>
                  <a:spLocks noChangeAspect="1" noChangeArrowheads="1"/>
                </p:cNvSpPr>
                <p:nvPr/>
              </p:nvSpPr>
              <p:spPr bwMode="auto">
                <a:xfrm>
                  <a:off x="4151" y="914"/>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0" name="Rectangle 102">
                  <a:extLst>
                    <a:ext uri="{FF2B5EF4-FFF2-40B4-BE49-F238E27FC236}">
                      <a16:creationId xmlns:a16="http://schemas.microsoft.com/office/drawing/2014/main" id="{A844D8B2-935C-42F8-8A9D-39DD3275E8B3}"/>
                    </a:ext>
                  </a:extLst>
                </p:cNvPr>
                <p:cNvSpPr>
                  <a:spLocks noChangeAspect="1" noChangeArrowheads="1"/>
                </p:cNvSpPr>
                <p:nvPr/>
              </p:nvSpPr>
              <p:spPr bwMode="auto">
                <a:xfrm>
                  <a:off x="4151" y="926"/>
                  <a:ext cx="161" cy="2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1" name="Rectangle 103">
                  <a:extLst>
                    <a:ext uri="{FF2B5EF4-FFF2-40B4-BE49-F238E27FC236}">
                      <a16:creationId xmlns:a16="http://schemas.microsoft.com/office/drawing/2014/main" id="{92853251-5A8B-469A-8984-DD1C70388B78}"/>
                    </a:ext>
                  </a:extLst>
                </p:cNvPr>
                <p:cNvSpPr>
                  <a:spLocks noChangeAspect="1" noChangeArrowheads="1"/>
                </p:cNvSpPr>
                <p:nvPr/>
              </p:nvSpPr>
              <p:spPr bwMode="auto">
                <a:xfrm>
                  <a:off x="4151" y="948"/>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2" name="Rectangle 104">
                  <a:extLst>
                    <a:ext uri="{FF2B5EF4-FFF2-40B4-BE49-F238E27FC236}">
                      <a16:creationId xmlns:a16="http://schemas.microsoft.com/office/drawing/2014/main" id="{B08C2BC9-3822-429B-BD3F-1779F2CDC3DF}"/>
                    </a:ext>
                  </a:extLst>
                </p:cNvPr>
                <p:cNvSpPr>
                  <a:spLocks noChangeAspect="1" noChangeArrowheads="1"/>
                </p:cNvSpPr>
                <p:nvPr/>
              </p:nvSpPr>
              <p:spPr bwMode="auto">
                <a:xfrm>
                  <a:off x="4151" y="960"/>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3" name="Rectangle 105">
                  <a:extLst>
                    <a:ext uri="{FF2B5EF4-FFF2-40B4-BE49-F238E27FC236}">
                      <a16:creationId xmlns:a16="http://schemas.microsoft.com/office/drawing/2014/main" id="{01471D96-B65E-4B13-A657-E4CC22B093C2}"/>
                    </a:ext>
                  </a:extLst>
                </p:cNvPr>
                <p:cNvSpPr>
                  <a:spLocks noChangeAspect="1" noChangeArrowheads="1"/>
                </p:cNvSpPr>
                <p:nvPr/>
              </p:nvSpPr>
              <p:spPr bwMode="auto">
                <a:xfrm>
                  <a:off x="4151" y="983"/>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4" name="Rectangle 106">
                  <a:extLst>
                    <a:ext uri="{FF2B5EF4-FFF2-40B4-BE49-F238E27FC236}">
                      <a16:creationId xmlns:a16="http://schemas.microsoft.com/office/drawing/2014/main" id="{785B7FCA-33A1-424F-86F4-B6AA26408D90}"/>
                    </a:ext>
                  </a:extLst>
                </p:cNvPr>
                <p:cNvSpPr>
                  <a:spLocks noChangeAspect="1" noChangeArrowheads="1"/>
                </p:cNvSpPr>
                <p:nvPr/>
              </p:nvSpPr>
              <p:spPr bwMode="auto">
                <a:xfrm>
                  <a:off x="4151" y="994"/>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5" name="Rectangle 107">
                  <a:extLst>
                    <a:ext uri="{FF2B5EF4-FFF2-40B4-BE49-F238E27FC236}">
                      <a16:creationId xmlns:a16="http://schemas.microsoft.com/office/drawing/2014/main" id="{7C7338C1-D616-4A6E-ADE3-53FCC7C0E657}"/>
                    </a:ext>
                  </a:extLst>
                </p:cNvPr>
                <p:cNvSpPr>
                  <a:spLocks noChangeAspect="1" noChangeArrowheads="1"/>
                </p:cNvSpPr>
                <p:nvPr/>
              </p:nvSpPr>
              <p:spPr bwMode="auto">
                <a:xfrm>
                  <a:off x="4151" y="1017"/>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6" name="Rectangle 108">
                  <a:extLst>
                    <a:ext uri="{FF2B5EF4-FFF2-40B4-BE49-F238E27FC236}">
                      <a16:creationId xmlns:a16="http://schemas.microsoft.com/office/drawing/2014/main" id="{FBEC0277-ED91-437A-A270-7D87377C4F4C}"/>
                    </a:ext>
                  </a:extLst>
                </p:cNvPr>
                <p:cNvSpPr>
                  <a:spLocks noChangeAspect="1" noChangeArrowheads="1"/>
                </p:cNvSpPr>
                <p:nvPr/>
              </p:nvSpPr>
              <p:spPr bwMode="auto">
                <a:xfrm>
                  <a:off x="4151" y="1029"/>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7" name="Rectangle 109">
                  <a:extLst>
                    <a:ext uri="{FF2B5EF4-FFF2-40B4-BE49-F238E27FC236}">
                      <a16:creationId xmlns:a16="http://schemas.microsoft.com/office/drawing/2014/main" id="{7980542C-D925-4891-9EC2-A45E344EB1DB}"/>
                    </a:ext>
                  </a:extLst>
                </p:cNvPr>
                <p:cNvSpPr>
                  <a:spLocks noChangeAspect="1" noChangeArrowheads="1"/>
                </p:cNvSpPr>
                <p:nvPr/>
              </p:nvSpPr>
              <p:spPr bwMode="auto">
                <a:xfrm>
                  <a:off x="4151" y="1052"/>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8" name="Rectangle 110">
                  <a:extLst>
                    <a:ext uri="{FF2B5EF4-FFF2-40B4-BE49-F238E27FC236}">
                      <a16:creationId xmlns:a16="http://schemas.microsoft.com/office/drawing/2014/main" id="{43BC154D-A973-404D-B7EA-861CB46073A3}"/>
                    </a:ext>
                  </a:extLst>
                </p:cNvPr>
                <p:cNvSpPr>
                  <a:spLocks noChangeAspect="1" noChangeArrowheads="1"/>
                </p:cNvSpPr>
                <p:nvPr/>
              </p:nvSpPr>
              <p:spPr bwMode="auto">
                <a:xfrm>
                  <a:off x="4151" y="1063"/>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9" name="Rectangle 111">
                  <a:extLst>
                    <a:ext uri="{FF2B5EF4-FFF2-40B4-BE49-F238E27FC236}">
                      <a16:creationId xmlns:a16="http://schemas.microsoft.com/office/drawing/2014/main" id="{671769ED-30F8-4EF8-8DBB-3DA19CA90303}"/>
                    </a:ext>
                  </a:extLst>
                </p:cNvPr>
                <p:cNvSpPr>
                  <a:spLocks noChangeAspect="1" noChangeArrowheads="1"/>
                </p:cNvSpPr>
                <p:nvPr/>
              </p:nvSpPr>
              <p:spPr bwMode="auto">
                <a:xfrm>
                  <a:off x="4151" y="1086"/>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0" name="Rectangle 112">
                  <a:extLst>
                    <a:ext uri="{FF2B5EF4-FFF2-40B4-BE49-F238E27FC236}">
                      <a16:creationId xmlns:a16="http://schemas.microsoft.com/office/drawing/2014/main" id="{3FBFA246-5930-4A2B-8D90-DF9050BCBB3C}"/>
                    </a:ext>
                  </a:extLst>
                </p:cNvPr>
                <p:cNvSpPr>
                  <a:spLocks noChangeAspect="1" noChangeArrowheads="1"/>
                </p:cNvSpPr>
                <p:nvPr/>
              </p:nvSpPr>
              <p:spPr bwMode="auto">
                <a:xfrm>
                  <a:off x="4151" y="1097"/>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18" name="Group 113">
                <a:extLst>
                  <a:ext uri="{FF2B5EF4-FFF2-40B4-BE49-F238E27FC236}">
                    <a16:creationId xmlns:a16="http://schemas.microsoft.com/office/drawing/2014/main" id="{A74C222F-C222-47BF-90F0-41C85AFDC08F}"/>
                  </a:ext>
                </a:extLst>
              </p:cNvPr>
              <p:cNvGrpSpPr>
                <a:grpSpLocks noChangeAspect="1"/>
              </p:cNvGrpSpPr>
              <p:nvPr/>
            </p:nvGrpSpPr>
            <p:grpSpPr bwMode="auto">
              <a:xfrm>
                <a:off x="3176" y="238"/>
                <a:ext cx="355" cy="501"/>
                <a:chOff x="4018" y="414"/>
                <a:chExt cx="355" cy="501"/>
              </a:xfrm>
            </p:grpSpPr>
            <p:sp>
              <p:nvSpPr>
                <p:cNvPr id="120" name="Rectangle 114">
                  <a:extLst>
                    <a:ext uri="{FF2B5EF4-FFF2-40B4-BE49-F238E27FC236}">
                      <a16:creationId xmlns:a16="http://schemas.microsoft.com/office/drawing/2014/main" id="{135000C3-4EAD-4FF2-8CB1-D90EBEAF74EE}"/>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1" name="Rectangle 115">
                  <a:extLst>
                    <a:ext uri="{FF2B5EF4-FFF2-40B4-BE49-F238E27FC236}">
                      <a16:creationId xmlns:a16="http://schemas.microsoft.com/office/drawing/2014/main" id="{557735E9-E7CE-471D-B4D8-D0D9D4BE0FF4}"/>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2" name="Rectangle 116">
                  <a:extLst>
                    <a:ext uri="{FF2B5EF4-FFF2-40B4-BE49-F238E27FC236}">
                      <a16:creationId xmlns:a16="http://schemas.microsoft.com/office/drawing/2014/main" id="{EE6E046B-92C4-4E38-9B67-3DC08F12125A}"/>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3" name="Rectangle 117">
                  <a:extLst>
                    <a:ext uri="{FF2B5EF4-FFF2-40B4-BE49-F238E27FC236}">
                      <a16:creationId xmlns:a16="http://schemas.microsoft.com/office/drawing/2014/main" id="{59E1E0ED-DA32-4120-8A72-8E8752F88BDD}"/>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4" name="Rectangle 118">
                  <a:extLst>
                    <a:ext uri="{FF2B5EF4-FFF2-40B4-BE49-F238E27FC236}">
                      <a16:creationId xmlns:a16="http://schemas.microsoft.com/office/drawing/2014/main" id="{C529B94A-118A-4BC9-A076-6D87A62091BB}"/>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5" name="Rectangle 119">
                  <a:extLst>
                    <a:ext uri="{FF2B5EF4-FFF2-40B4-BE49-F238E27FC236}">
                      <a16:creationId xmlns:a16="http://schemas.microsoft.com/office/drawing/2014/main" id="{915E6361-873A-4C4A-9A6B-EB63A7D54263}"/>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6" name="Rectangle 120">
                  <a:extLst>
                    <a:ext uri="{FF2B5EF4-FFF2-40B4-BE49-F238E27FC236}">
                      <a16:creationId xmlns:a16="http://schemas.microsoft.com/office/drawing/2014/main" id="{5855AFE3-3ECD-4D2F-B608-130B2581BB7C}"/>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7" name="Rectangle 121">
                  <a:extLst>
                    <a:ext uri="{FF2B5EF4-FFF2-40B4-BE49-F238E27FC236}">
                      <a16:creationId xmlns:a16="http://schemas.microsoft.com/office/drawing/2014/main" id="{67771D5C-6F82-4F33-98DE-D64DB7E68BFA}"/>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8" name="Rectangle 122">
                  <a:extLst>
                    <a:ext uri="{FF2B5EF4-FFF2-40B4-BE49-F238E27FC236}">
                      <a16:creationId xmlns:a16="http://schemas.microsoft.com/office/drawing/2014/main" id="{088E93AB-DB55-43C6-AC33-F2D58058CD84}"/>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19" name="Rectangle 123">
                <a:extLst>
                  <a:ext uri="{FF2B5EF4-FFF2-40B4-BE49-F238E27FC236}">
                    <a16:creationId xmlns:a16="http://schemas.microsoft.com/office/drawing/2014/main" id="{D8A6CD42-4E3B-423D-9A19-C574FB21E82F}"/>
                  </a:ext>
                </a:extLst>
              </p:cNvPr>
              <p:cNvSpPr>
                <a:spLocks noChangeAspect="1" noChangeArrowheads="1"/>
              </p:cNvSpPr>
              <p:nvPr/>
            </p:nvSpPr>
            <p:spPr bwMode="auto">
              <a:xfrm>
                <a:off x="2880" y="888"/>
                <a:ext cx="952" cy="112"/>
              </a:xfrm>
              <a:prstGeom prst="rect">
                <a:avLst/>
              </a:prstGeom>
              <a:gradFill rotWithShape="0">
                <a:gsLst>
                  <a:gs pos="0">
                    <a:srgbClr val="B2B2B2"/>
                  </a:gs>
                  <a:gs pos="100000">
                    <a:srgbClr val="B2B2B2">
                      <a:gamma/>
                      <a:shade val="46275"/>
                      <a:invGamma/>
                    </a:srgbClr>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00" name="Rectangle 124">
              <a:extLst>
                <a:ext uri="{FF2B5EF4-FFF2-40B4-BE49-F238E27FC236}">
                  <a16:creationId xmlns:a16="http://schemas.microsoft.com/office/drawing/2014/main" id="{F99FC55C-E21D-4AC7-8595-D4D1D07A1EC7}"/>
                </a:ext>
              </a:extLst>
            </p:cNvPr>
            <p:cNvSpPr>
              <a:spLocks noChangeArrowheads="1"/>
            </p:cNvSpPr>
            <p:nvPr/>
          </p:nvSpPr>
          <p:spPr bwMode="auto">
            <a:xfrm>
              <a:off x="2974" y="477"/>
              <a:ext cx="119" cy="278"/>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1" name="Rectangle 125">
              <a:extLst>
                <a:ext uri="{FF2B5EF4-FFF2-40B4-BE49-F238E27FC236}">
                  <a16:creationId xmlns:a16="http://schemas.microsoft.com/office/drawing/2014/main" id="{8518BA48-4143-4793-A4C9-69E45570C649}"/>
                </a:ext>
              </a:extLst>
            </p:cNvPr>
            <p:cNvSpPr>
              <a:spLocks noChangeArrowheads="1"/>
            </p:cNvSpPr>
            <p:nvPr/>
          </p:nvSpPr>
          <p:spPr bwMode="auto">
            <a:xfrm>
              <a:off x="1301" y="501"/>
              <a:ext cx="125" cy="257"/>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2" name="Rectangle 126">
              <a:extLst>
                <a:ext uri="{FF2B5EF4-FFF2-40B4-BE49-F238E27FC236}">
                  <a16:creationId xmlns:a16="http://schemas.microsoft.com/office/drawing/2014/main" id="{0BDC6E5E-96AB-4565-A910-A5121D38B0A6}"/>
                </a:ext>
              </a:extLst>
            </p:cNvPr>
            <p:cNvSpPr>
              <a:spLocks noChangeArrowheads="1"/>
            </p:cNvSpPr>
            <p:nvPr/>
          </p:nvSpPr>
          <p:spPr bwMode="auto">
            <a:xfrm>
              <a:off x="1426" y="699"/>
              <a:ext cx="1550" cy="56"/>
            </a:xfrm>
            <a:prstGeom prst="rect">
              <a:avLst/>
            </a:prstGeom>
            <a:gradFill rotWithShape="0">
              <a:gsLst>
                <a:gs pos="0">
                  <a:srgbClr val="CC6600">
                    <a:gamma/>
                    <a:shade val="46275"/>
                    <a:invGamma/>
                  </a:srgbClr>
                </a:gs>
                <a:gs pos="100000">
                  <a:srgbClr val="CC660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3" name="Rectangle 127">
              <a:extLst>
                <a:ext uri="{FF2B5EF4-FFF2-40B4-BE49-F238E27FC236}">
                  <a16:creationId xmlns:a16="http://schemas.microsoft.com/office/drawing/2014/main" id="{3F1FC16A-5BD3-4ACE-9549-1BB11ABB1280}"/>
                </a:ext>
              </a:extLst>
            </p:cNvPr>
            <p:cNvSpPr>
              <a:spLocks noChangeArrowheads="1"/>
            </p:cNvSpPr>
            <p:nvPr/>
          </p:nvSpPr>
          <p:spPr bwMode="auto">
            <a:xfrm>
              <a:off x="1106" y="466"/>
              <a:ext cx="2157" cy="174"/>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4" name="Text Box 128">
              <a:extLst>
                <a:ext uri="{FF2B5EF4-FFF2-40B4-BE49-F238E27FC236}">
                  <a16:creationId xmlns:a16="http://schemas.microsoft.com/office/drawing/2014/main" id="{AE47EFE4-02EF-4A85-92DD-C8666AA00C79}"/>
                </a:ext>
              </a:extLst>
            </p:cNvPr>
            <p:cNvSpPr txBox="1">
              <a:spLocks noChangeArrowheads="1"/>
            </p:cNvSpPr>
            <p:nvPr/>
          </p:nvSpPr>
          <p:spPr bwMode="auto">
            <a:xfrm>
              <a:off x="1991" y="977"/>
              <a:ext cx="406" cy="2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ja-JP" altLang="en-US" sz="18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上型</a:t>
              </a:r>
            </a:p>
          </p:txBody>
        </p:sp>
        <p:sp>
          <p:nvSpPr>
            <p:cNvPr id="105" name="AutoShape 129">
              <a:extLst>
                <a:ext uri="{FF2B5EF4-FFF2-40B4-BE49-F238E27FC236}">
                  <a16:creationId xmlns:a16="http://schemas.microsoft.com/office/drawing/2014/main" id="{3BEBA656-C866-484A-B980-A6C26130666E}"/>
                </a:ext>
              </a:extLst>
            </p:cNvPr>
            <p:cNvSpPr>
              <a:spLocks noChangeArrowheads="1"/>
            </p:cNvSpPr>
            <p:nvPr/>
          </p:nvSpPr>
          <p:spPr bwMode="auto">
            <a:xfrm>
              <a:off x="972"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6" name="AutoShape 130">
              <a:extLst>
                <a:ext uri="{FF2B5EF4-FFF2-40B4-BE49-F238E27FC236}">
                  <a16:creationId xmlns:a16="http://schemas.microsoft.com/office/drawing/2014/main" id="{3E6F14CA-A340-419F-A95A-5CCE7803A9CF}"/>
                </a:ext>
              </a:extLst>
            </p:cNvPr>
            <p:cNvSpPr>
              <a:spLocks noChangeArrowheads="1"/>
            </p:cNvSpPr>
            <p:nvPr/>
          </p:nvSpPr>
          <p:spPr bwMode="auto">
            <a:xfrm>
              <a:off x="3246"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07" name="Group 131">
              <a:extLst>
                <a:ext uri="{FF2B5EF4-FFF2-40B4-BE49-F238E27FC236}">
                  <a16:creationId xmlns:a16="http://schemas.microsoft.com/office/drawing/2014/main" id="{5E991467-66EC-4CEA-A8D0-9E7E4DE8FBA2}"/>
                </a:ext>
              </a:extLst>
            </p:cNvPr>
            <p:cNvGrpSpPr>
              <a:grpSpLocks/>
            </p:cNvGrpSpPr>
            <p:nvPr/>
          </p:nvGrpSpPr>
          <p:grpSpPr bwMode="auto">
            <a:xfrm>
              <a:off x="2453" y="312"/>
              <a:ext cx="803" cy="154"/>
              <a:chOff x="2453" y="312"/>
              <a:chExt cx="803" cy="154"/>
            </a:xfrm>
          </p:grpSpPr>
          <p:sp>
            <p:nvSpPr>
              <p:cNvPr id="113" name="AutoShape 132">
                <a:extLst>
                  <a:ext uri="{FF2B5EF4-FFF2-40B4-BE49-F238E27FC236}">
                    <a16:creationId xmlns:a16="http://schemas.microsoft.com/office/drawing/2014/main" id="{588A851E-1606-44A8-899E-A3FDCECF5399}"/>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4" name="Oval 133">
                <a:extLst>
                  <a:ext uri="{FF2B5EF4-FFF2-40B4-BE49-F238E27FC236}">
                    <a16:creationId xmlns:a16="http://schemas.microsoft.com/office/drawing/2014/main" id="{6D6DB38A-FA8D-44B9-AC08-27518D424351}"/>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5" name="Oval 134">
                <a:extLst>
                  <a:ext uri="{FF2B5EF4-FFF2-40B4-BE49-F238E27FC236}">
                    <a16:creationId xmlns:a16="http://schemas.microsoft.com/office/drawing/2014/main" id="{DA849A27-EF98-4ADD-B3D4-894028279AF1}"/>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6" name="Oval 135">
                <a:extLst>
                  <a:ext uri="{FF2B5EF4-FFF2-40B4-BE49-F238E27FC236}">
                    <a16:creationId xmlns:a16="http://schemas.microsoft.com/office/drawing/2014/main" id="{C3672699-87E6-4460-BF0D-18D5F11FF294}"/>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08" name="Group 136">
              <a:extLst>
                <a:ext uri="{FF2B5EF4-FFF2-40B4-BE49-F238E27FC236}">
                  <a16:creationId xmlns:a16="http://schemas.microsoft.com/office/drawing/2014/main" id="{B3FCA4B2-C465-4F11-ADD9-A6981E32AF80}"/>
                </a:ext>
              </a:extLst>
            </p:cNvPr>
            <p:cNvGrpSpPr>
              <a:grpSpLocks/>
            </p:cNvGrpSpPr>
            <p:nvPr/>
          </p:nvGrpSpPr>
          <p:grpSpPr bwMode="auto">
            <a:xfrm flipH="1">
              <a:off x="1103" y="312"/>
              <a:ext cx="803" cy="154"/>
              <a:chOff x="2453" y="312"/>
              <a:chExt cx="803" cy="154"/>
            </a:xfrm>
          </p:grpSpPr>
          <p:sp>
            <p:nvSpPr>
              <p:cNvPr id="109" name="AutoShape 137">
                <a:extLst>
                  <a:ext uri="{FF2B5EF4-FFF2-40B4-BE49-F238E27FC236}">
                    <a16:creationId xmlns:a16="http://schemas.microsoft.com/office/drawing/2014/main" id="{CD519FEE-B051-431E-9867-D89DC3C69592}"/>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0" name="Oval 138">
                <a:extLst>
                  <a:ext uri="{FF2B5EF4-FFF2-40B4-BE49-F238E27FC236}">
                    <a16:creationId xmlns:a16="http://schemas.microsoft.com/office/drawing/2014/main" id="{03048580-1018-41D2-82CC-F793293B0482}"/>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1" name="Oval 139">
                <a:extLst>
                  <a:ext uri="{FF2B5EF4-FFF2-40B4-BE49-F238E27FC236}">
                    <a16:creationId xmlns:a16="http://schemas.microsoft.com/office/drawing/2014/main" id="{CE67F8E5-BF10-43F0-A60D-9AD606FE8002}"/>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2" name="Oval 140">
                <a:extLst>
                  <a:ext uri="{FF2B5EF4-FFF2-40B4-BE49-F238E27FC236}">
                    <a16:creationId xmlns:a16="http://schemas.microsoft.com/office/drawing/2014/main" id="{1FACEB8B-A2D5-497E-919A-7EC6AAABEE2A}"/>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141" name="Rectangle 141">
            <a:extLst>
              <a:ext uri="{FF2B5EF4-FFF2-40B4-BE49-F238E27FC236}">
                <a16:creationId xmlns:a16="http://schemas.microsoft.com/office/drawing/2014/main" id="{19C128C9-3FA7-43C7-B55A-49BE4DE3B650}"/>
              </a:ext>
            </a:extLst>
          </p:cNvPr>
          <p:cNvSpPr>
            <a:spLocks noChangeArrowheads="1"/>
          </p:cNvSpPr>
          <p:nvPr/>
        </p:nvSpPr>
        <p:spPr bwMode="auto">
          <a:xfrm>
            <a:off x="2647950" y="4371975"/>
            <a:ext cx="161925"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2" name="Rectangle 142">
            <a:extLst>
              <a:ext uri="{FF2B5EF4-FFF2-40B4-BE49-F238E27FC236}">
                <a16:creationId xmlns:a16="http://schemas.microsoft.com/office/drawing/2014/main" id="{A347F4AA-194F-412A-8F3B-D9266E9E8C58}"/>
              </a:ext>
            </a:extLst>
          </p:cNvPr>
          <p:cNvSpPr>
            <a:spLocks noChangeArrowheads="1"/>
          </p:cNvSpPr>
          <p:nvPr/>
        </p:nvSpPr>
        <p:spPr bwMode="auto">
          <a:xfrm>
            <a:off x="4953000" y="4371975"/>
            <a:ext cx="323850"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43" name="Group 143">
            <a:extLst>
              <a:ext uri="{FF2B5EF4-FFF2-40B4-BE49-F238E27FC236}">
                <a16:creationId xmlns:a16="http://schemas.microsoft.com/office/drawing/2014/main" id="{7CB9B671-D68F-40C0-BC2F-CC89C84BAD80}"/>
              </a:ext>
            </a:extLst>
          </p:cNvPr>
          <p:cNvGrpSpPr>
            <a:grpSpLocks/>
          </p:cNvGrpSpPr>
          <p:nvPr/>
        </p:nvGrpSpPr>
        <p:grpSpPr bwMode="auto">
          <a:xfrm flipH="1">
            <a:off x="3105150" y="4124325"/>
            <a:ext cx="600075" cy="620713"/>
            <a:chOff x="4014" y="3204"/>
            <a:chExt cx="834" cy="763"/>
          </a:xfrm>
        </p:grpSpPr>
        <p:sp>
          <p:nvSpPr>
            <p:cNvPr id="144" name="Freeform 144">
              <a:extLst>
                <a:ext uri="{FF2B5EF4-FFF2-40B4-BE49-F238E27FC236}">
                  <a16:creationId xmlns:a16="http://schemas.microsoft.com/office/drawing/2014/main" id="{9489470F-4113-4BFD-A699-BA949F45DE3F}"/>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5" name="Freeform 145">
              <a:extLst>
                <a:ext uri="{FF2B5EF4-FFF2-40B4-BE49-F238E27FC236}">
                  <a16:creationId xmlns:a16="http://schemas.microsoft.com/office/drawing/2014/main" id="{EB21171D-739F-40A1-8D8E-BF34D7824FA1}"/>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46" name="Group 146">
            <a:extLst>
              <a:ext uri="{FF2B5EF4-FFF2-40B4-BE49-F238E27FC236}">
                <a16:creationId xmlns:a16="http://schemas.microsoft.com/office/drawing/2014/main" id="{0E6D83F0-EDF3-4864-B8C0-B20DE2DCA91F}"/>
              </a:ext>
            </a:extLst>
          </p:cNvPr>
          <p:cNvGrpSpPr>
            <a:grpSpLocks/>
          </p:cNvGrpSpPr>
          <p:nvPr/>
        </p:nvGrpSpPr>
        <p:grpSpPr bwMode="auto">
          <a:xfrm>
            <a:off x="4067175" y="4114800"/>
            <a:ext cx="600075" cy="620713"/>
            <a:chOff x="4014" y="3204"/>
            <a:chExt cx="834" cy="763"/>
          </a:xfrm>
        </p:grpSpPr>
        <p:sp>
          <p:nvSpPr>
            <p:cNvPr id="147" name="Freeform 147">
              <a:extLst>
                <a:ext uri="{FF2B5EF4-FFF2-40B4-BE49-F238E27FC236}">
                  <a16:creationId xmlns:a16="http://schemas.microsoft.com/office/drawing/2014/main" id="{057E2534-9161-4987-AAB2-843FAD9521AE}"/>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8" name="Freeform 148">
              <a:extLst>
                <a:ext uri="{FF2B5EF4-FFF2-40B4-BE49-F238E27FC236}">
                  <a16:creationId xmlns:a16="http://schemas.microsoft.com/office/drawing/2014/main" id="{3D3C6241-FAA3-4201-B342-94E91946B2CC}"/>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49" name="Freeform 149">
            <a:extLst>
              <a:ext uri="{FF2B5EF4-FFF2-40B4-BE49-F238E27FC236}">
                <a16:creationId xmlns:a16="http://schemas.microsoft.com/office/drawing/2014/main" id="{139B3C0B-F276-4A12-9912-5ECC552B098D}"/>
              </a:ext>
            </a:extLst>
          </p:cNvPr>
          <p:cNvSpPr>
            <a:spLocks/>
          </p:cNvSpPr>
          <p:nvPr/>
        </p:nvSpPr>
        <p:spPr bwMode="auto">
          <a:xfrm>
            <a:off x="4086225" y="4133850"/>
            <a:ext cx="409575" cy="504825"/>
          </a:xfrm>
          <a:custGeom>
            <a:avLst/>
            <a:gdLst>
              <a:gd name="T0" fmla="*/ 258 w 258"/>
              <a:gd name="T1" fmla="*/ 0 h 324"/>
              <a:gd name="T2" fmla="*/ 258 w 258"/>
              <a:gd name="T3" fmla="*/ 54 h 324"/>
              <a:gd name="T4" fmla="*/ 162 w 258"/>
              <a:gd name="T5" fmla="*/ 216 h 324"/>
              <a:gd name="T6" fmla="*/ 60 w 258"/>
              <a:gd name="T7" fmla="*/ 312 h 324"/>
              <a:gd name="T8" fmla="*/ 0 w 258"/>
              <a:gd name="T9" fmla="*/ 324 h 324"/>
            </a:gdLst>
            <a:ahLst/>
            <a:cxnLst>
              <a:cxn ang="0">
                <a:pos x="T0" y="T1"/>
              </a:cxn>
              <a:cxn ang="0">
                <a:pos x="T2" y="T3"/>
              </a:cxn>
              <a:cxn ang="0">
                <a:pos x="T4" y="T5"/>
              </a:cxn>
              <a:cxn ang="0">
                <a:pos x="T6" y="T7"/>
              </a:cxn>
              <a:cxn ang="0">
                <a:pos x="T8" y="T9"/>
              </a:cxn>
            </a:cxnLst>
            <a:rect l="0" t="0" r="r" b="b"/>
            <a:pathLst>
              <a:path w="258" h="324">
                <a:moveTo>
                  <a:pt x="258" y="0"/>
                </a:moveTo>
                <a:lnTo>
                  <a:pt x="258" y="54"/>
                </a:lnTo>
                <a:lnTo>
                  <a:pt x="162" y="216"/>
                </a:lnTo>
                <a:lnTo>
                  <a:pt x="60" y="312"/>
                </a:lnTo>
                <a:lnTo>
                  <a:pt x="0" y="324"/>
                </a:lnTo>
              </a:path>
            </a:pathLst>
          </a:custGeom>
          <a:noFill/>
          <a:ln w="9525" cap="flat" cmpd="sng">
            <a:solidFill>
              <a:srgbClr val="CC6600"/>
            </a:solidFill>
            <a:prstDash val="solid"/>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150" name="Text Box 150">
            <a:extLst>
              <a:ext uri="{FF2B5EF4-FFF2-40B4-BE49-F238E27FC236}">
                <a16:creationId xmlns:a16="http://schemas.microsoft.com/office/drawing/2014/main" id="{F2F65085-157A-4957-9ED7-A4E4C9E224AC}"/>
              </a:ext>
            </a:extLst>
          </p:cNvPr>
          <p:cNvSpPr txBox="1">
            <a:spLocks noChangeArrowheads="1"/>
          </p:cNvSpPr>
          <p:nvPr/>
        </p:nvSpPr>
        <p:spPr bwMode="auto">
          <a:xfrm>
            <a:off x="4498628" y="5774537"/>
            <a:ext cx="881973" cy="3693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en-US" altLang="ja-JP" b="1" dirty="0">
                <a:solidFill>
                  <a:srgbClr val="000000"/>
                </a:solidFill>
                <a:latin typeface="Meiryo UI" panose="020B0604030504040204" pitchFamily="50" charset="-128"/>
                <a:ea typeface="Meiryo UI" panose="020B0604030504040204" pitchFamily="50" charset="-128"/>
              </a:rPr>
              <a:t>700</a:t>
            </a:r>
            <a:r>
              <a:rPr kumimoji="1" lang="ja-JP" altLang="en-US" b="1" dirty="0">
                <a:solidFill>
                  <a:srgbClr val="000000"/>
                </a:solidFill>
                <a:latin typeface="Meiryo UI" panose="020B0604030504040204" pitchFamily="50" charset="-128"/>
                <a:ea typeface="Meiryo UI" panose="020B0604030504040204" pitchFamily="50" charset="-128"/>
              </a:rPr>
              <a:t>℃</a:t>
            </a:r>
          </a:p>
        </p:txBody>
      </p:sp>
      <p:grpSp>
        <p:nvGrpSpPr>
          <p:cNvPr id="151" name="Group 151">
            <a:extLst>
              <a:ext uri="{FF2B5EF4-FFF2-40B4-BE49-F238E27FC236}">
                <a16:creationId xmlns:a16="http://schemas.microsoft.com/office/drawing/2014/main" id="{FD04AD8F-7646-4790-9911-945F98D0B5AF}"/>
              </a:ext>
            </a:extLst>
          </p:cNvPr>
          <p:cNvGrpSpPr>
            <a:grpSpLocks/>
          </p:cNvGrpSpPr>
          <p:nvPr/>
        </p:nvGrpSpPr>
        <p:grpSpPr bwMode="auto">
          <a:xfrm>
            <a:off x="5803900" y="3206750"/>
            <a:ext cx="476250" cy="860425"/>
            <a:chOff x="3356" y="2020"/>
            <a:chExt cx="300" cy="542"/>
          </a:xfrm>
        </p:grpSpPr>
        <p:sp>
          <p:nvSpPr>
            <p:cNvPr id="152" name="Rectangle 152">
              <a:extLst>
                <a:ext uri="{FF2B5EF4-FFF2-40B4-BE49-F238E27FC236}">
                  <a16:creationId xmlns:a16="http://schemas.microsoft.com/office/drawing/2014/main" id="{1BD1B9F3-605D-4BBF-8F5B-FE0E1963082D}"/>
                </a:ext>
              </a:extLst>
            </p:cNvPr>
            <p:cNvSpPr>
              <a:spLocks noChangeArrowheads="1"/>
            </p:cNvSpPr>
            <p:nvPr/>
          </p:nvSpPr>
          <p:spPr bwMode="auto">
            <a:xfrm>
              <a:off x="3474" y="2028"/>
              <a:ext cx="66" cy="534"/>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53" name="Group 153">
              <a:extLst>
                <a:ext uri="{FF2B5EF4-FFF2-40B4-BE49-F238E27FC236}">
                  <a16:creationId xmlns:a16="http://schemas.microsoft.com/office/drawing/2014/main" id="{644363FC-5081-49D5-A841-27118461AAE3}"/>
                </a:ext>
              </a:extLst>
            </p:cNvPr>
            <p:cNvGrpSpPr>
              <a:grpSpLocks noChangeAspect="1"/>
            </p:cNvGrpSpPr>
            <p:nvPr/>
          </p:nvGrpSpPr>
          <p:grpSpPr bwMode="auto">
            <a:xfrm rot="5400000" flipH="1">
              <a:off x="3416" y="1990"/>
              <a:ext cx="179" cy="300"/>
              <a:chOff x="4018" y="414"/>
              <a:chExt cx="355" cy="501"/>
            </a:xfrm>
          </p:grpSpPr>
          <p:sp>
            <p:nvSpPr>
              <p:cNvPr id="155" name="Rectangle 154">
                <a:extLst>
                  <a:ext uri="{FF2B5EF4-FFF2-40B4-BE49-F238E27FC236}">
                    <a16:creationId xmlns:a16="http://schemas.microsoft.com/office/drawing/2014/main" id="{417819EF-EFEB-49DD-B872-029F3809B20D}"/>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6" name="Rectangle 155">
                <a:extLst>
                  <a:ext uri="{FF2B5EF4-FFF2-40B4-BE49-F238E27FC236}">
                    <a16:creationId xmlns:a16="http://schemas.microsoft.com/office/drawing/2014/main" id="{51A88F32-8D03-48B9-8D0E-D8EDC4AC1B65}"/>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7" name="Rectangle 156">
                <a:extLst>
                  <a:ext uri="{FF2B5EF4-FFF2-40B4-BE49-F238E27FC236}">
                    <a16:creationId xmlns:a16="http://schemas.microsoft.com/office/drawing/2014/main" id="{1BA3A56E-15FE-4DB2-A70C-954AC2B64AED}"/>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8" name="Rectangle 157">
                <a:extLst>
                  <a:ext uri="{FF2B5EF4-FFF2-40B4-BE49-F238E27FC236}">
                    <a16:creationId xmlns:a16="http://schemas.microsoft.com/office/drawing/2014/main" id="{9DA978C5-0CC5-4E5C-96D2-7AF3D0AEB1D3}"/>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9" name="Rectangle 158">
                <a:extLst>
                  <a:ext uri="{FF2B5EF4-FFF2-40B4-BE49-F238E27FC236}">
                    <a16:creationId xmlns:a16="http://schemas.microsoft.com/office/drawing/2014/main" id="{28A1E016-CAB9-4D6F-A616-C119444CA9AA}"/>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0" name="Rectangle 159">
                <a:extLst>
                  <a:ext uri="{FF2B5EF4-FFF2-40B4-BE49-F238E27FC236}">
                    <a16:creationId xmlns:a16="http://schemas.microsoft.com/office/drawing/2014/main" id="{BB53DD44-DAFC-420D-AD30-E1E36EBBED97}"/>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1" name="Rectangle 160">
                <a:extLst>
                  <a:ext uri="{FF2B5EF4-FFF2-40B4-BE49-F238E27FC236}">
                    <a16:creationId xmlns:a16="http://schemas.microsoft.com/office/drawing/2014/main" id="{0B470B48-71B3-4074-9937-2797AF0525AA}"/>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2" name="Rectangle 161">
                <a:extLst>
                  <a:ext uri="{FF2B5EF4-FFF2-40B4-BE49-F238E27FC236}">
                    <a16:creationId xmlns:a16="http://schemas.microsoft.com/office/drawing/2014/main" id="{A8F9EFEE-14CF-4F34-B994-DBB32F70FFE8}"/>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3" name="Rectangle 162">
                <a:extLst>
                  <a:ext uri="{FF2B5EF4-FFF2-40B4-BE49-F238E27FC236}">
                    <a16:creationId xmlns:a16="http://schemas.microsoft.com/office/drawing/2014/main" id="{EC9BB29B-5773-40D5-86E2-2F3BBA87595E}"/>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54" name="Rectangle 163">
              <a:extLst>
                <a:ext uri="{FF2B5EF4-FFF2-40B4-BE49-F238E27FC236}">
                  <a16:creationId xmlns:a16="http://schemas.microsoft.com/office/drawing/2014/main" id="{66FC7FFE-056C-4A44-A510-3C939AADB539}"/>
                </a:ext>
              </a:extLst>
            </p:cNvPr>
            <p:cNvSpPr>
              <a:spLocks noChangeArrowheads="1"/>
            </p:cNvSpPr>
            <p:nvPr/>
          </p:nvSpPr>
          <p:spPr bwMode="auto">
            <a:xfrm>
              <a:off x="3414" y="2020"/>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64" name="Rectangle 164">
            <a:extLst>
              <a:ext uri="{FF2B5EF4-FFF2-40B4-BE49-F238E27FC236}">
                <a16:creationId xmlns:a16="http://schemas.microsoft.com/office/drawing/2014/main" id="{94AAE6F0-B6C3-42AF-8E66-0AA7A2952D75}"/>
              </a:ext>
            </a:extLst>
          </p:cNvPr>
          <p:cNvSpPr>
            <a:spLocks noChangeArrowheads="1"/>
          </p:cNvSpPr>
          <p:nvPr/>
        </p:nvSpPr>
        <p:spPr bwMode="auto">
          <a:xfrm>
            <a:off x="3743325" y="4699000"/>
            <a:ext cx="304800" cy="571500"/>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5" name="Text Box 165">
            <a:extLst>
              <a:ext uri="{FF2B5EF4-FFF2-40B4-BE49-F238E27FC236}">
                <a16:creationId xmlns:a16="http://schemas.microsoft.com/office/drawing/2014/main" id="{FE7C4F7F-CDC3-4B64-8FCC-9648533B80BD}"/>
              </a:ext>
            </a:extLst>
          </p:cNvPr>
          <p:cNvSpPr txBox="1">
            <a:spLocks noChangeArrowheads="1"/>
          </p:cNvSpPr>
          <p:nvPr/>
        </p:nvSpPr>
        <p:spPr bwMode="auto">
          <a:xfrm>
            <a:off x="2752937" y="4403476"/>
            <a:ext cx="415498" cy="3693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ja-JP" altLang="en-US" sz="900" b="1" dirty="0">
                <a:solidFill>
                  <a:srgbClr val="000000"/>
                </a:solidFill>
                <a:latin typeface="Times New Roman" panose="02020603050405020304" pitchFamily="18" charset="0"/>
                <a:ea typeface="HG丸ｺﾞｼｯｸM-PRO" panose="020F0600000000000000" pitchFamily="50" charset="-128"/>
              </a:rPr>
              <a:t>湯口</a:t>
            </a:r>
          </a:p>
          <a:p>
            <a:pPr defTabSz="914400" fontAlgn="base">
              <a:spcBef>
                <a:spcPct val="0"/>
              </a:spcBef>
              <a:spcAft>
                <a:spcPct val="0"/>
              </a:spcAft>
            </a:pPr>
            <a:r>
              <a:rPr kumimoji="1" lang="ja-JP" altLang="en-US" sz="900" b="1" dirty="0">
                <a:solidFill>
                  <a:srgbClr val="000000"/>
                </a:solidFill>
                <a:latin typeface="Times New Roman" panose="02020603050405020304" pitchFamily="18" charset="0"/>
                <a:ea typeface="HG丸ｺﾞｼｯｸM-PRO" panose="020F0600000000000000" pitchFamily="50" charset="-128"/>
              </a:rPr>
              <a:t>入子</a:t>
            </a:r>
          </a:p>
        </p:txBody>
      </p:sp>
      <p:grpSp>
        <p:nvGrpSpPr>
          <p:cNvPr id="166" name="Group 170">
            <a:extLst>
              <a:ext uri="{FF2B5EF4-FFF2-40B4-BE49-F238E27FC236}">
                <a16:creationId xmlns:a16="http://schemas.microsoft.com/office/drawing/2014/main" id="{10CB1F47-89E1-4243-A226-8CEAC75553D7}"/>
              </a:ext>
            </a:extLst>
          </p:cNvPr>
          <p:cNvGrpSpPr>
            <a:grpSpLocks/>
          </p:cNvGrpSpPr>
          <p:nvPr/>
        </p:nvGrpSpPr>
        <p:grpSpPr bwMode="auto">
          <a:xfrm>
            <a:off x="3233738" y="2181225"/>
            <a:ext cx="1323975" cy="1638300"/>
            <a:chOff x="2037" y="1374"/>
            <a:chExt cx="834" cy="1032"/>
          </a:xfrm>
        </p:grpSpPr>
        <p:graphicFrame>
          <p:nvGraphicFramePr>
            <p:cNvPr id="167" name="Object 171">
              <a:extLst>
                <a:ext uri="{FF2B5EF4-FFF2-40B4-BE49-F238E27FC236}">
                  <a16:creationId xmlns:a16="http://schemas.microsoft.com/office/drawing/2014/main" id="{6F029A20-E74C-42A8-8D60-7C73EFAB6001}"/>
                </a:ext>
              </a:extLst>
            </p:cNvPr>
            <p:cNvGraphicFramePr>
              <a:graphicFrameLocks noChangeAspect="1"/>
            </p:cNvGraphicFramePr>
            <p:nvPr/>
          </p:nvGraphicFramePr>
          <p:xfrm>
            <a:off x="2037" y="1968"/>
            <a:ext cx="109" cy="246"/>
          </p:xfrm>
          <a:graphic>
            <a:graphicData uri="http://schemas.openxmlformats.org/presentationml/2006/ole">
              <mc:AlternateContent xmlns:mc="http://schemas.openxmlformats.org/markup-compatibility/2006">
                <mc:Choice xmlns:v="urn:schemas-microsoft-com:vml" Requires="v">
                  <p:oleObj spid="_x0000_s1254" name="ビットマップ イメージ" r:id="rId8" imgW="2161905" imgH="2324424" progId="Paint.Picture">
                    <p:embed/>
                  </p:oleObj>
                </mc:Choice>
                <mc:Fallback>
                  <p:oleObj name="ビットマップ イメージ" r:id="rId8" imgW="2161905" imgH="2324424" progId="Paint.Picture">
                    <p:embed/>
                    <p:pic>
                      <p:nvPicPr>
                        <p:cNvPr id="167" name="Object 171">
                          <a:extLst>
                            <a:ext uri="{FF2B5EF4-FFF2-40B4-BE49-F238E27FC236}">
                              <a16:creationId xmlns:a16="http://schemas.microsoft.com/office/drawing/2014/main" id="{6F029A20-E74C-42A8-8D60-7C73EFAB6001}"/>
                            </a:ext>
                          </a:extLst>
                        </p:cNvPr>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37" y="1968"/>
                          <a:ext cx="109" cy="24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8" name="Object 172">
              <a:extLst>
                <a:ext uri="{FF2B5EF4-FFF2-40B4-BE49-F238E27FC236}">
                  <a16:creationId xmlns:a16="http://schemas.microsoft.com/office/drawing/2014/main" id="{444B3EB2-73D7-4A74-88AC-6DA6FD9621CC}"/>
                </a:ext>
              </a:extLst>
            </p:cNvPr>
            <p:cNvGraphicFramePr>
              <a:graphicFrameLocks noChangeAspect="1"/>
            </p:cNvGraphicFramePr>
            <p:nvPr/>
          </p:nvGraphicFramePr>
          <p:xfrm>
            <a:off x="2331" y="1968"/>
            <a:ext cx="109" cy="246"/>
          </p:xfrm>
          <a:graphic>
            <a:graphicData uri="http://schemas.openxmlformats.org/presentationml/2006/ole">
              <mc:AlternateContent xmlns:mc="http://schemas.openxmlformats.org/markup-compatibility/2006">
                <mc:Choice xmlns:v="urn:schemas-microsoft-com:vml" Requires="v">
                  <p:oleObj spid="_x0000_s1255" name="ビットマップ イメージ" r:id="rId10" imgW="2161905" imgH="2324424" progId="Paint.Picture">
                    <p:embed/>
                  </p:oleObj>
                </mc:Choice>
                <mc:Fallback>
                  <p:oleObj name="ビットマップ イメージ" r:id="rId10" imgW="2161905" imgH="2324424" progId="Paint.Picture">
                    <p:embed/>
                    <p:pic>
                      <p:nvPicPr>
                        <p:cNvPr id="168" name="Object 172">
                          <a:extLst>
                            <a:ext uri="{FF2B5EF4-FFF2-40B4-BE49-F238E27FC236}">
                              <a16:creationId xmlns:a16="http://schemas.microsoft.com/office/drawing/2014/main" id="{444B3EB2-73D7-4A74-88AC-6DA6FD9621CC}"/>
                            </a:ext>
                          </a:extLst>
                        </p:cNvPr>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31" y="1968"/>
                          <a:ext cx="109" cy="24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9" name="Object 173">
              <a:extLst>
                <a:ext uri="{FF2B5EF4-FFF2-40B4-BE49-F238E27FC236}">
                  <a16:creationId xmlns:a16="http://schemas.microsoft.com/office/drawing/2014/main" id="{ED448CDC-16D2-4A89-B118-FA995CCEBEB0}"/>
                </a:ext>
              </a:extLst>
            </p:cNvPr>
            <p:cNvGraphicFramePr>
              <a:graphicFrameLocks noChangeAspect="1"/>
            </p:cNvGraphicFramePr>
            <p:nvPr/>
          </p:nvGraphicFramePr>
          <p:xfrm>
            <a:off x="2481" y="1968"/>
            <a:ext cx="109" cy="246"/>
          </p:xfrm>
          <a:graphic>
            <a:graphicData uri="http://schemas.openxmlformats.org/presentationml/2006/ole">
              <mc:AlternateContent xmlns:mc="http://schemas.openxmlformats.org/markup-compatibility/2006">
                <mc:Choice xmlns:v="urn:schemas-microsoft-com:vml" Requires="v">
                  <p:oleObj spid="_x0000_s1256" name="ビットマップ イメージ" r:id="rId11" imgW="2161905" imgH="2324424" progId="Paint.Picture">
                    <p:embed/>
                  </p:oleObj>
                </mc:Choice>
                <mc:Fallback>
                  <p:oleObj name="ビットマップ イメージ" r:id="rId11" imgW="2161905" imgH="2324424" progId="Paint.Picture">
                    <p:embed/>
                    <p:pic>
                      <p:nvPicPr>
                        <p:cNvPr id="169" name="Object 173">
                          <a:extLst>
                            <a:ext uri="{FF2B5EF4-FFF2-40B4-BE49-F238E27FC236}">
                              <a16:creationId xmlns:a16="http://schemas.microsoft.com/office/drawing/2014/main" id="{ED448CDC-16D2-4A89-B118-FA995CCEBEB0}"/>
                            </a:ext>
                          </a:extLst>
                        </p:cNvPr>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81" y="1968"/>
                          <a:ext cx="109" cy="24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0" name="Object 174">
              <a:extLst>
                <a:ext uri="{FF2B5EF4-FFF2-40B4-BE49-F238E27FC236}">
                  <a16:creationId xmlns:a16="http://schemas.microsoft.com/office/drawing/2014/main" id="{C2D79329-84D0-4105-8D78-CEA3F8719797}"/>
                </a:ext>
              </a:extLst>
            </p:cNvPr>
            <p:cNvGraphicFramePr>
              <a:graphicFrameLocks noChangeAspect="1"/>
            </p:cNvGraphicFramePr>
            <p:nvPr/>
          </p:nvGraphicFramePr>
          <p:xfrm>
            <a:off x="2739" y="1908"/>
            <a:ext cx="109" cy="246"/>
          </p:xfrm>
          <a:graphic>
            <a:graphicData uri="http://schemas.openxmlformats.org/presentationml/2006/ole">
              <mc:AlternateContent xmlns:mc="http://schemas.openxmlformats.org/markup-compatibility/2006">
                <mc:Choice xmlns:v="urn:schemas-microsoft-com:vml" Requires="v">
                  <p:oleObj spid="_x0000_s1257" name="ビットマップ イメージ" r:id="rId12" imgW="2161905" imgH="2324424" progId="Paint.Picture">
                    <p:embed/>
                  </p:oleObj>
                </mc:Choice>
                <mc:Fallback>
                  <p:oleObj name="ビットマップ イメージ" r:id="rId12" imgW="2161905" imgH="2324424" progId="Paint.Picture">
                    <p:embed/>
                    <p:pic>
                      <p:nvPicPr>
                        <p:cNvPr id="170" name="Object 174">
                          <a:extLst>
                            <a:ext uri="{FF2B5EF4-FFF2-40B4-BE49-F238E27FC236}">
                              <a16:creationId xmlns:a16="http://schemas.microsoft.com/office/drawing/2014/main" id="{C2D79329-84D0-4105-8D78-CEA3F8719797}"/>
                            </a:ext>
                          </a:extLst>
                        </p:cNvPr>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39" y="1908"/>
                          <a:ext cx="109" cy="24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1" name="Object 175">
              <a:extLst>
                <a:ext uri="{FF2B5EF4-FFF2-40B4-BE49-F238E27FC236}">
                  <a16:creationId xmlns:a16="http://schemas.microsoft.com/office/drawing/2014/main" id="{E970F64B-B7FA-40E2-AA3B-23BA93262E11}"/>
                </a:ext>
              </a:extLst>
            </p:cNvPr>
            <p:cNvGraphicFramePr>
              <a:graphicFrameLocks noChangeAspect="1"/>
            </p:cNvGraphicFramePr>
            <p:nvPr/>
          </p:nvGraphicFramePr>
          <p:xfrm>
            <a:off x="2151" y="2058"/>
            <a:ext cx="145" cy="348"/>
          </p:xfrm>
          <a:graphic>
            <a:graphicData uri="http://schemas.openxmlformats.org/presentationml/2006/ole">
              <mc:AlternateContent xmlns:mc="http://schemas.openxmlformats.org/markup-compatibility/2006">
                <mc:Choice xmlns:v="urn:schemas-microsoft-com:vml" Requires="v">
                  <p:oleObj spid="_x0000_s1258" name="ビットマップ イメージ" r:id="rId13" imgW="2161905" imgH="2324424" progId="Paint.Picture">
                    <p:embed/>
                  </p:oleObj>
                </mc:Choice>
                <mc:Fallback>
                  <p:oleObj name="ビットマップ イメージ" r:id="rId13" imgW="2161905" imgH="2324424" progId="Paint.Picture">
                    <p:embed/>
                    <p:pic>
                      <p:nvPicPr>
                        <p:cNvPr id="171" name="Object 175">
                          <a:extLst>
                            <a:ext uri="{FF2B5EF4-FFF2-40B4-BE49-F238E27FC236}">
                              <a16:creationId xmlns:a16="http://schemas.microsoft.com/office/drawing/2014/main" id="{E970F64B-B7FA-40E2-AA3B-23BA93262E11}"/>
                            </a:ext>
                          </a:extLst>
                        </p:cNvPr>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51" y="2058"/>
                          <a:ext cx="145" cy="3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2" name="Object 176">
              <a:extLst>
                <a:ext uri="{FF2B5EF4-FFF2-40B4-BE49-F238E27FC236}">
                  <a16:creationId xmlns:a16="http://schemas.microsoft.com/office/drawing/2014/main" id="{C74B23AF-2468-4857-89F1-05372B01BC46}"/>
                </a:ext>
              </a:extLst>
            </p:cNvPr>
            <p:cNvGraphicFramePr>
              <a:graphicFrameLocks noChangeAspect="1"/>
            </p:cNvGraphicFramePr>
            <p:nvPr/>
          </p:nvGraphicFramePr>
          <p:xfrm>
            <a:off x="2595" y="2058"/>
            <a:ext cx="151" cy="348"/>
          </p:xfrm>
          <a:graphic>
            <a:graphicData uri="http://schemas.openxmlformats.org/presentationml/2006/ole">
              <mc:AlternateContent xmlns:mc="http://schemas.openxmlformats.org/markup-compatibility/2006">
                <mc:Choice xmlns:v="urn:schemas-microsoft-com:vml" Requires="v">
                  <p:oleObj spid="_x0000_s1259" name="ビットマップ イメージ" r:id="rId14" imgW="2161905" imgH="2324424" progId="Paint.Picture">
                    <p:embed/>
                  </p:oleObj>
                </mc:Choice>
                <mc:Fallback>
                  <p:oleObj name="ビットマップ イメージ" r:id="rId14" imgW="2161905" imgH="2324424" progId="Paint.Picture">
                    <p:embed/>
                    <p:pic>
                      <p:nvPicPr>
                        <p:cNvPr id="172" name="Object 176">
                          <a:extLst>
                            <a:ext uri="{FF2B5EF4-FFF2-40B4-BE49-F238E27FC236}">
                              <a16:creationId xmlns:a16="http://schemas.microsoft.com/office/drawing/2014/main" id="{C74B23AF-2468-4857-89F1-05372B01BC46}"/>
                            </a:ext>
                          </a:extLst>
                        </p:cNvPr>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95" y="2058"/>
                          <a:ext cx="151" cy="3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73" name="Picture 177">
              <a:extLst>
                <a:ext uri="{FF2B5EF4-FFF2-40B4-BE49-F238E27FC236}">
                  <a16:creationId xmlns:a16="http://schemas.microsoft.com/office/drawing/2014/main" id="{08323521-11D0-4317-93ED-8917AD5439EC}"/>
                </a:ext>
              </a:extLst>
            </p:cNvPr>
            <p:cNvPicPr>
              <a:picLocks noChangeAspect="1" noChangeArrowheads="1"/>
            </p:cNvPicPr>
            <p:nvPr/>
          </p:nvPicPr>
          <p:blipFill>
            <a:blip r:embed="rId15">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2081" y="1374"/>
              <a:ext cx="82" cy="198"/>
            </a:xfrm>
            <a:prstGeom prst="rect">
              <a:avLst/>
            </a:prstGeom>
            <a:noFill/>
            <a:extLst>
              <a:ext uri="{909E8E84-426E-40DD-AFC4-6F175D3DCCD1}">
                <a14:hiddenFill xmlns:a14="http://schemas.microsoft.com/office/drawing/2010/main">
                  <a:solidFill>
                    <a:srgbClr val="FFFFFF"/>
                  </a:solidFill>
                </a14:hiddenFill>
              </a:ext>
            </a:extLst>
          </p:spPr>
        </p:pic>
        <p:pic>
          <p:nvPicPr>
            <p:cNvPr id="174" name="Picture 178">
              <a:extLst>
                <a:ext uri="{FF2B5EF4-FFF2-40B4-BE49-F238E27FC236}">
                  <a16:creationId xmlns:a16="http://schemas.microsoft.com/office/drawing/2014/main" id="{CDD16EEA-DB99-4518-87A3-CC2FDB1CC26B}"/>
                </a:ext>
              </a:extLst>
            </p:cNvPr>
            <p:cNvPicPr>
              <a:picLocks noChangeAspect="1" noChangeArrowheads="1"/>
            </p:cNvPicPr>
            <p:nvPr/>
          </p:nvPicPr>
          <p:blipFill>
            <a:blip r:embed="rId15">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2309" y="1374"/>
              <a:ext cx="82" cy="198"/>
            </a:xfrm>
            <a:prstGeom prst="rect">
              <a:avLst/>
            </a:prstGeom>
            <a:noFill/>
            <a:extLst>
              <a:ext uri="{909E8E84-426E-40DD-AFC4-6F175D3DCCD1}">
                <a14:hiddenFill xmlns:a14="http://schemas.microsoft.com/office/drawing/2010/main">
                  <a:solidFill>
                    <a:srgbClr val="FFFFFF"/>
                  </a:solidFill>
                </a14:hiddenFill>
              </a:ext>
            </a:extLst>
          </p:spPr>
        </p:pic>
        <p:pic>
          <p:nvPicPr>
            <p:cNvPr id="175" name="Picture 179">
              <a:extLst>
                <a:ext uri="{FF2B5EF4-FFF2-40B4-BE49-F238E27FC236}">
                  <a16:creationId xmlns:a16="http://schemas.microsoft.com/office/drawing/2014/main" id="{48F27577-8D05-4F69-80E8-2FBAF60092FE}"/>
                </a:ext>
              </a:extLst>
            </p:cNvPr>
            <p:cNvPicPr>
              <a:picLocks noChangeAspect="1" noChangeArrowheads="1"/>
            </p:cNvPicPr>
            <p:nvPr/>
          </p:nvPicPr>
          <p:blipFill>
            <a:blip r:embed="rId15">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2585" y="1374"/>
              <a:ext cx="82" cy="198"/>
            </a:xfrm>
            <a:prstGeom prst="rect">
              <a:avLst/>
            </a:prstGeom>
            <a:noFill/>
            <a:extLst>
              <a:ext uri="{909E8E84-426E-40DD-AFC4-6F175D3DCCD1}">
                <a14:hiddenFill xmlns:a14="http://schemas.microsoft.com/office/drawing/2010/main">
                  <a:solidFill>
                    <a:srgbClr val="FFFFFF"/>
                  </a:solidFill>
                </a14:hiddenFill>
              </a:ext>
            </a:extLst>
          </p:spPr>
        </p:pic>
        <p:pic>
          <p:nvPicPr>
            <p:cNvPr id="176" name="Picture 180">
              <a:extLst>
                <a:ext uri="{FF2B5EF4-FFF2-40B4-BE49-F238E27FC236}">
                  <a16:creationId xmlns:a16="http://schemas.microsoft.com/office/drawing/2014/main" id="{908EDDE4-79AB-4A9C-83E9-0A096219887B}"/>
                </a:ext>
              </a:extLst>
            </p:cNvPr>
            <p:cNvPicPr>
              <a:picLocks noChangeAspect="1" noChangeArrowheads="1"/>
            </p:cNvPicPr>
            <p:nvPr/>
          </p:nvPicPr>
          <p:blipFill>
            <a:blip r:embed="rId15">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2789" y="1374"/>
              <a:ext cx="82" cy="1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7" name="Group 181">
            <a:extLst>
              <a:ext uri="{FF2B5EF4-FFF2-40B4-BE49-F238E27FC236}">
                <a16:creationId xmlns:a16="http://schemas.microsoft.com/office/drawing/2014/main" id="{124DE4BB-EB80-47FF-8F20-679DC60B81DD}"/>
              </a:ext>
            </a:extLst>
          </p:cNvPr>
          <p:cNvGrpSpPr>
            <a:grpSpLocks/>
          </p:cNvGrpSpPr>
          <p:nvPr/>
        </p:nvGrpSpPr>
        <p:grpSpPr bwMode="auto">
          <a:xfrm>
            <a:off x="1768475" y="2443163"/>
            <a:ext cx="3200400" cy="889000"/>
            <a:chOff x="808" y="1539"/>
            <a:chExt cx="2016" cy="560"/>
          </a:xfrm>
        </p:grpSpPr>
        <p:grpSp>
          <p:nvGrpSpPr>
            <p:cNvPr id="178" name="Group 182">
              <a:extLst>
                <a:ext uri="{FF2B5EF4-FFF2-40B4-BE49-F238E27FC236}">
                  <a16:creationId xmlns:a16="http://schemas.microsoft.com/office/drawing/2014/main" id="{8DDF63D9-37A6-4327-A669-B05DB31C100B}"/>
                </a:ext>
              </a:extLst>
            </p:cNvPr>
            <p:cNvGrpSpPr>
              <a:grpSpLocks noChangeAspect="1"/>
            </p:cNvGrpSpPr>
            <p:nvPr/>
          </p:nvGrpSpPr>
          <p:grpSpPr bwMode="auto">
            <a:xfrm>
              <a:off x="1463" y="1752"/>
              <a:ext cx="190" cy="140"/>
              <a:chOff x="3240" y="3272"/>
              <a:chExt cx="184" cy="415"/>
            </a:xfrm>
          </p:grpSpPr>
          <p:sp>
            <p:nvSpPr>
              <p:cNvPr id="254" name="AutoShape 183">
                <a:extLst>
                  <a:ext uri="{FF2B5EF4-FFF2-40B4-BE49-F238E27FC236}">
                    <a16:creationId xmlns:a16="http://schemas.microsoft.com/office/drawing/2014/main" id="{1CD80DC1-580F-4A5A-B055-5FB0B470E394}"/>
                  </a:ext>
                </a:extLst>
              </p:cNvPr>
              <p:cNvSpPr>
                <a:spLocks noChangeAspect="1" noChangeArrowheads="1"/>
              </p:cNvSpPr>
              <p:nvPr/>
            </p:nvSpPr>
            <p:spPr bwMode="auto">
              <a:xfrm>
                <a:off x="3296" y="3272"/>
                <a:ext cx="80" cy="352"/>
              </a:xfrm>
              <a:prstGeom prst="parallelogram">
                <a:avLst>
                  <a:gd name="adj" fmla="val 25000"/>
                </a:avLst>
              </a:prstGeom>
              <a:gradFill rotWithShape="0">
                <a:gsLst>
                  <a:gs pos="0">
                    <a:srgbClr val="DDDDDD"/>
                  </a:gs>
                  <a:gs pos="100000">
                    <a:srgbClr val="DDDDDD">
                      <a:gamma/>
                      <a:shade val="46275"/>
                      <a:invGamma/>
                    </a:srgbClr>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55" name="Rectangle 184">
                <a:extLst>
                  <a:ext uri="{FF2B5EF4-FFF2-40B4-BE49-F238E27FC236}">
                    <a16:creationId xmlns:a16="http://schemas.microsoft.com/office/drawing/2014/main" id="{8680F32E-59B4-40BC-A807-E5473444324C}"/>
                  </a:ext>
                </a:extLst>
              </p:cNvPr>
              <p:cNvSpPr>
                <a:spLocks noChangeAspect="1" noChangeArrowheads="1"/>
              </p:cNvSpPr>
              <p:nvPr/>
            </p:nvSpPr>
            <p:spPr bwMode="auto">
              <a:xfrm>
                <a:off x="3240" y="3624"/>
                <a:ext cx="184" cy="63"/>
              </a:xfrm>
              <a:prstGeom prst="rect">
                <a:avLst/>
              </a:prstGeom>
              <a:gradFill rotWithShape="0">
                <a:gsLst>
                  <a:gs pos="0">
                    <a:srgbClr val="DDDDDD"/>
                  </a:gs>
                  <a:gs pos="100000">
                    <a:srgbClr val="DDDDDD">
                      <a:gamma/>
                      <a:shade val="46275"/>
                      <a:invGamma/>
                    </a:srgbClr>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79" name="Group 185">
              <a:extLst>
                <a:ext uri="{FF2B5EF4-FFF2-40B4-BE49-F238E27FC236}">
                  <a16:creationId xmlns:a16="http://schemas.microsoft.com/office/drawing/2014/main" id="{9923AF4B-2C77-4D59-BD1E-24D07F8A57AA}"/>
                </a:ext>
              </a:extLst>
            </p:cNvPr>
            <p:cNvGrpSpPr>
              <a:grpSpLocks noChangeAspect="1"/>
            </p:cNvGrpSpPr>
            <p:nvPr/>
          </p:nvGrpSpPr>
          <p:grpSpPr bwMode="auto">
            <a:xfrm flipH="1">
              <a:off x="2644" y="1738"/>
              <a:ext cx="180" cy="154"/>
              <a:chOff x="3240" y="3272"/>
              <a:chExt cx="184" cy="415"/>
            </a:xfrm>
          </p:grpSpPr>
          <p:sp>
            <p:nvSpPr>
              <p:cNvPr id="252" name="AutoShape 186">
                <a:extLst>
                  <a:ext uri="{FF2B5EF4-FFF2-40B4-BE49-F238E27FC236}">
                    <a16:creationId xmlns:a16="http://schemas.microsoft.com/office/drawing/2014/main" id="{D3550AD0-120D-4295-903F-40170002457E}"/>
                  </a:ext>
                </a:extLst>
              </p:cNvPr>
              <p:cNvSpPr>
                <a:spLocks noChangeAspect="1" noChangeArrowheads="1"/>
              </p:cNvSpPr>
              <p:nvPr/>
            </p:nvSpPr>
            <p:spPr bwMode="auto">
              <a:xfrm>
                <a:off x="3296" y="3272"/>
                <a:ext cx="80" cy="352"/>
              </a:xfrm>
              <a:prstGeom prst="parallelogram">
                <a:avLst>
                  <a:gd name="adj" fmla="val 25000"/>
                </a:avLst>
              </a:prstGeom>
              <a:gradFill rotWithShape="0">
                <a:gsLst>
                  <a:gs pos="0">
                    <a:srgbClr val="DDDDDD"/>
                  </a:gs>
                  <a:gs pos="100000">
                    <a:srgbClr val="DDDDDD">
                      <a:gamma/>
                      <a:shade val="46275"/>
                      <a:invGamma/>
                    </a:srgbClr>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53" name="Rectangle 187">
                <a:extLst>
                  <a:ext uri="{FF2B5EF4-FFF2-40B4-BE49-F238E27FC236}">
                    <a16:creationId xmlns:a16="http://schemas.microsoft.com/office/drawing/2014/main" id="{A480F8DD-AE5D-4324-AD84-ACF433E0771F}"/>
                  </a:ext>
                </a:extLst>
              </p:cNvPr>
              <p:cNvSpPr>
                <a:spLocks noChangeAspect="1" noChangeArrowheads="1"/>
              </p:cNvSpPr>
              <p:nvPr/>
            </p:nvSpPr>
            <p:spPr bwMode="auto">
              <a:xfrm>
                <a:off x="3240" y="3624"/>
                <a:ext cx="184" cy="63"/>
              </a:xfrm>
              <a:prstGeom prst="rect">
                <a:avLst/>
              </a:prstGeom>
              <a:gradFill rotWithShape="0">
                <a:gsLst>
                  <a:gs pos="0">
                    <a:srgbClr val="DDDDDD"/>
                  </a:gs>
                  <a:gs pos="100000">
                    <a:srgbClr val="DDDDDD">
                      <a:gamma/>
                      <a:shade val="46275"/>
                      <a:invGamma/>
                    </a:srgbClr>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80" name="Rectangle 188">
              <a:extLst>
                <a:ext uri="{FF2B5EF4-FFF2-40B4-BE49-F238E27FC236}">
                  <a16:creationId xmlns:a16="http://schemas.microsoft.com/office/drawing/2014/main" id="{C387D593-CDF2-4D05-B687-9110EFF5DF48}"/>
                </a:ext>
              </a:extLst>
            </p:cNvPr>
            <p:cNvSpPr>
              <a:spLocks noChangeAspect="1" noChangeArrowheads="1"/>
            </p:cNvSpPr>
            <p:nvPr/>
          </p:nvSpPr>
          <p:spPr bwMode="auto">
            <a:xfrm>
              <a:off x="1763" y="1761"/>
              <a:ext cx="59" cy="204"/>
            </a:xfrm>
            <a:prstGeom prst="rect">
              <a:avLst/>
            </a:prstGeom>
            <a:gradFill rotWithShape="0">
              <a:gsLst>
                <a:gs pos="0">
                  <a:srgbClr val="C0C0C0"/>
                </a:gs>
                <a:gs pos="100000">
                  <a:srgbClr val="C0C0C0">
                    <a:gamma/>
                    <a:shade val="45490"/>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1" name="Rectangle 189">
              <a:extLst>
                <a:ext uri="{FF2B5EF4-FFF2-40B4-BE49-F238E27FC236}">
                  <a16:creationId xmlns:a16="http://schemas.microsoft.com/office/drawing/2014/main" id="{2216D028-F68B-4A53-B9A4-52685A9C6DC5}"/>
                </a:ext>
              </a:extLst>
            </p:cNvPr>
            <p:cNvSpPr>
              <a:spLocks noChangeAspect="1" noChangeArrowheads="1"/>
            </p:cNvSpPr>
            <p:nvPr/>
          </p:nvSpPr>
          <p:spPr bwMode="auto">
            <a:xfrm>
              <a:off x="2052" y="1761"/>
              <a:ext cx="58" cy="204"/>
            </a:xfrm>
            <a:prstGeom prst="rect">
              <a:avLst/>
            </a:prstGeom>
            <a:gradFill rotWithShape="0">
              <a:gsLst>
                <a:gs pos="0">
                  <a:srgbClr val="C0C0C0"/>
                </a:gs>
                <a:gs pos="100000">
                  <a:srgbClr val="C0C0C0">
                    <a:gamma/>
                    <a:shade val="45490"/>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2" name="Rectangle 190">
              <a:extLst>
                <a:ext uri="{FF2B5EF4-FFF2-40B4-BE49-F238E27FC236}">
                  <a16:creationId xmlns:a16="http://schemas.microsoft.com/office/drawing/2014/main" id="{CCB7A4E2-D4CA-4742-A361-F0D348017270}"/>
                </a:ext>
              </a:extLst>
            </p:cNvPr>
            <p:cNvSpPr>
              <a:spLocks noChangeAspect="1" noChangeArrowheads="1"/>
            </p:cNvSpPr>
            <p:nvPr/>
          </p:nvSpPr>
          <p:spPr bwMode="auto">
            <a:xfrm>
              <a:off x="2470" y="1761"/>
              <a:ext cx="47" cy="163"/>
            </a:xfrm>
            <a:prstGeom prst="rect">
              <a:avLst/>
            </a:prstGeom>
            <a:gradFill rotWithShape="0">
              <a:gsLst>
                <a:gs pos="0">
                  <a:srgbClr val="C0C0C0"/>
                </a:gs>
                <a:gs pos="100000">
                  <a:srgbClr val="C0C0C0">
                    <a:gamma/>
                    <a:shade val="45490"/>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3" name="Rectangle 191">
              <a:extLst>
                <a:ext uri="{FF2B5EF4-FFF2-40B4-BE49-F238E27FC236}">
                  <a16:creationId xmlns:a16="http://schemas.microsoft.com/office/drawing/2014/main" id="{2A59706E-4CF4-46BA-8E40-8FA3EE337CE2}"/>
                </a:ext>
              </a:extLst>
            </p:cNvPr>
            <p:cNvSpPr>
              <a:spLocks noChangeAspect="1" noChangeArrowheads="1"/>
            </p:cNvSpPr>
            <p:nvPr/>
          </p:nvSpPr>
          <p:spPr bwMode="auto">
            <a:xfrm>
              <a:off x="2328" y="1761"/>
              <a:ext cx="80" cy="296"/>
            </a:xfrm>
            <a:prstGeom prst="rect">
              <a:avLst/>
            </a:prstGeom>
            <a:gradFill rotWithShape="0">
              <a:gsLst>
                <a:gs pos="0">
                  <a:srgbClr val="C0C0C0"/>
                </a:gs>
                <a:gs pos="100000">
                  <a:srgbClr val="C0C0C0">
                    <a:gamma/>
                    <a:shade val="45490"/>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4" name="Rectangle 192">
              <a:extLst>
                <a:ext uri="{FF2B5EF4-FFF2-40B4-BE49-F238E27FC236}">
                  <a16:creationId xmlns:a16="http://schemas.microsoft.com/office/drawing/2014/main" id="{1F5884AF-3E54-45A2-A3E7-90464AD0C8CA}"/>
                </a:ext>
              </a:extLst>
            </p:cNvPr>
            <p:cNvSpPr>
              <a:spLocks noChangeAspect="1" noChangeArrowheads="1"/>
            </p:cNvSpPr>
            <p:nvPr/>
          </p:nvSpPr>
          <p:spPr bwMode="auto">
            <a:xfrm>
              <a:off x="1892" y="1761"/>
              <a:ext cx="80" cy="296"/>
            </a:xfrm>
            <a:prstGeom prst="rect">
              <a:avLst/>
            </a:prstGeom>
            <a:gradFill rotWithShape="0">
              <a:gsLst>
                <a:gs pos="0">
                  <a:srgbClr val="C0C0C0"/>
                </a:gs>
                <a:gs pos="100000">
                  <a:srgbClr val="C0C0C0">
                    <a:gamma/>
                    <a:shade val="45490"/>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85" name="Group 193">
              <a:extLst>
                <a:ext uri="{FF2B5EF4-FFF2-40B4-BE49-F238E27FC236}">
                  <a16:creationId xmlns:a16="http://schemas.microsoft.com/office/drawing/2014/main" id="{F7B7D0D7-DAF4-421F-844B-0387D8B13F2A}"/>
                </a:ext>
              </a:extLst>
            </p:cNvPr>
            <p:cNvGrpSpPr>
              <a:grpSpLocks noChangeAspect="1"/>
            </p:cNvGrpSpPr>
            <p:nvPr/>
          </p:nvGrpSpPr>
          <p:grpSpPr bwMode="auto">
            <a:xfrm flipV="1">
              <a:off x="1872" y="1979"/>
              <a:ext cx="120" cy="120"/>
              <a:chOff x="2320" y="3168"/>
              <a:chExt cx="160" cy="136"/>
            </a:xfrm>
          </p:grpSpPr>
          <p:sp>
            <p:nvSpPr>
              <p:cNvPr id="247" name="Rectangle 194">
                <a:extLst>
                  <a:ext uri="{FF2B5EF4-FFF2-40B4-BE49-F238E27FC236}">
                    <a16:creationId xmlns:a16="http://schemas.microsoft.com/office/drawing/2014/main" id="{51CD3062-912D-44A7-9E38-EC23FDDC5329}"/>
                  </a:ext>
                </a:extLst>
              </p:cNvPr>
              <p:cNvSpPr>
                <a:spLocks noChangeAspect="1" noChangeArrowheads="1"/>
              </p:cNvSpPr>
              <p:nvPr/>
            </p:nvSpPr>
            <p:spPr bwMode="auto">
              <a:xfrm>
                <a:off x="2320" y="3168"/>
                <a:ext cx="160" cy="136"/>
              </a:xfrm>
              <a:prstGeom prst="rect">
                <a:avLst/>
              </a:prstGeom>
              <a:gradFill rotWithShape="0">
                <a:gsLst>
                  <a:gs pos="0">
                    <a:srgbClr val="B2B2B2">
                      <a:gamma/>
                      <a:shade val="46275"/>
                      <a:invGamma/>
                    </a:srgbClr>
                  </a:gs>
                  <a:gs pos="100000">
                    <a:srgbClr val="B2B2B2"/>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8" name="Oval 195">
                <a:extLst>
                  <a:ext uri="{FF2B5EF4-FFF2-40B4-BE49-F238E27FC236}">
                    <a16:creationId xmlns:a16="http://schemas.microsoft.com/office/drawing/2014/main" id="{F45B1380-62AE-4007-8AF0-5572711C4E3C}"/>
                  </a:ext>
                </a:extLst>
              </p:cNvPr>
              <p:cNvSpPr>
                <a:spLocks noChangeAspect="1" noChangeArrowheads="1"/>
              </p:cNvSpPr>
              <p:nvPr/>
            </p:nvSpPr>
            <p:spPr bwMode="auto">
              <a:xfrm>
                <a:off x="2328"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9" name="Oval 196">
                <a:extLst>
                  <a:ext uri="{FF2B5EF4-FFF2-40B4-BE49-F238E27FC236}">
                    <a16:creationId xmlns:a16="http://schemas.microsoft.com/office/drawing/2014/main" id="{529C2D4A-337A-4073-A628-62604ED6D889}"/>
                  </a:ext>
                </a:extLst>
              </p:cNvPr>
              <p:cNvSpPr>
                <a:spLocks noChangeAspect="1" noChangeArrowheads="1"/>
              </p:cNvSpPr>
              <p:nvPr/>
            </p:nvSpPr>
            <p:spPr bwMode="auto">
              <a:xfrm>
                <a:off x="2376"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50" name="Oval 197">
                <a:extLst>
                  <a:ext uri="{FF2B5EF4-FFF2-40B4-BE49-F238E27FC236}">
                    <a16:creationId xmlns:a16="http://schemas.microsoft.com/office/drawing/2014/main" id="{C32C282B-D00A-4A36-A6C7-069B8D59D312}"/>
                  </a:ext>
                </a:extLst>
              </p:cNvPr>
              <p:cNvSpPr>
                <a:spLocks noChangeAspect="1" noChangeArrowheads="1"/>
              </p:cNvSpPr>
              <p:nvPr/>
            </p:nvSpPr>
            <p:spPr bwMode="auto">
              <a:xfrm>
                <a:off x="2432"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51" name="Line 198">
                <a:extLst>
                  <a:ext uri="{FF2B5EF4-FFF2-40B4-BE49-F238E27FC236}">
                    <a16:creationId xmlns:a16="http://schemas.microsoft.com/office/drawing/2014/main" id="{F85ED044-7B62-498E-A994-70B52D32BA89}"/>
                  </a:ext>
                </a:extLst>
              </p:cNvPr>
              <p:cNvSpPr>
                <a:spLocks noChangeAspect="1" noChangeShapeType="1"/>
              </p:cNvSpPr>
              <p:nvPr/>
            </p:nvSpPr>
            <p:spPr bwMode="auto">
              <a:xfrm>
                <a:off x="2320" y="3280"/>
                <a:ext cx="160" cy="0"/>
              </a:xfrm>
              <a:prstGeom prst="line">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86" name="Group 199">
              <a:extLst>
                <a:ext uri="{FF2B5EF4-FFF2-40B4-BE49-F238E27FC236}">
                  <a16:creationId xmlns:a16="http://schemas.microsoft.com/office/drawing/2014/main" id="{6C3FC8A7-57B7-4A05-AD87-6CAED2410523}"/>
                </a:ext>
              </a:extLst>
            </p:cNvPr>
            <p:cNvGrpSpPr>
              <a:grpSpLocks noChangeAspect="1"/>
            </p:cNvGrpSpPr>
            <p:nvPr/>
          </p:nvGrpSpPr>
          <p:grpSpPr bwMode="auto">
            <a:xfrm flipV="1">
              <a:off x="2302" y="1979"/>
              <a:ext cx="120" cy="120"/>
              <a:chOff x="2320" y="3168"/>
              <a:chExt cx="160" cy="136"/>
            </a:xfrm>
          </p:grpSpPr>
          <p:sp>
            <p:nvSpPr>
              <p:cNvPr id="242" name="Rectangle 200">
                <a:extLst>
                  <a:ext uri="{FF2B5EF4-FFF2-40B4-BE49-F238E27FC236}">
                    <a16:creationId xmlns:a16="http://schemas.microsoft.com/office/drawing/2014/main" id="{18C2BF7C-8A94-44DD-B260-D567497554C5}"/>
                  </a:ext>
                </a:extLst>
              </p:cNvPr>
              <p:cNvSpPr>
                <a:spLocks noChangeAspect="1" noChangeArrowheads="1"/>
              </p:cNvSpPr>
              <p:nvPr/>
            </p:nvSpPr>
            <p:spPr bwMode="auto">
              <a:xfrm>
                <a:off x="2320" y="3168"/>
                <a:ext cx="160" cy="136"/>
              </a:xfrm>
              <a:prstGeom prst="rect">
                <a:avLst/>
              </a:prstGeom>
              <a:gradFill rotWithShape="0">
                <a:gsLst>
                  <a:gs pos="0">
                    <a:srgbClr val="B2B2B2">
                      <a:gamma/>
                      <a:shade val="46275"/>
                      <a:invGamma/>
                    </a:srgbClr>
                  </a:gs>
                  <a:gs pos="100000">
                    <a:srgbClr val="B2B2B2"/>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3" name="Oval 201">
                <a:extLst>
                  <a:ext uri="{FF2B5EF4-FFF2-40B4-BE49-F238E27FC236}">
                    <a16:creationId xmlns:a16="http://schemas.microsoft.com/office/drawing/2014/main" id="{A459C72B-C63E-43CC-A783-2FB55D082D6D}"/>
                  </a:ext>
                </a:extLst>
              </p:cNvPr>
              <p:cNvSpPr>
                <a:spLocks noChangeAspect="1" noChangeArrowheads="1"/>
              </p:cNvSpPr>
              <p:nvPr/>
            </p:nvSpPr>
            <p:spPr bwMode="auto">
              <a:xfrm>
                <a:off x="2328"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4" name="Oval 202">
                <a:extLst>
                  <a:ext uri="{FF2B5EF4-FFF2-40B4-BE49-F238E27FC236}">
                    <a16:creationId xmlns:a16="http://schemas.microsoft.com/office/drawing/2014/main" id="{A4434BF9-9DC4-4931-A911-6253BDDAD405}"/>
                  </a:ext>
                </a:extLst>
              </p:cNvPr>
              <p:cNvSpPr>
                <a:spLocks noChangeAspect="1" noChangeArrowheads="1"/>
              </p:cNvSpPr>
              <p:nvPr/>
            </p:nvSpPr>
            <p:spPr bwMode="auto">
              <a:xfrm>
                <a:off x="2376"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5" name="Oval 203">
                <a:extLst>
                  <a:ext uri="{FF2B5EF4-FFF2-40B4-BE49-F238E27FC236}">
                    <a16:creationId xmlns:a16="http://schemas.microsoft.com/office/drawing/2014/main" id="{0540585B-D99C-4B7E-B6F5-AED7CEA31DCB}"/>
                  </a:ext>
                </a:extLst>
              </p:cNvPr>
              <p:cNvSpPr>
                <a:spLocks noChangeAspect="1" noChangeArrowheads="1"/>
              </p:cNvSpPr>
              <p:nvPr/>
            </p:nvSpPr>
            <p:spPr bwMode="auto">
              <a:xfrm>
                <a:off x="2432"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6" name="Line 204">
                <a:extLst>
                  <a:ext uri="{FF2B5EF4-FFF2-40B4-BE49-F238E27FC236}">
                    <a16:creationId xmlns:a16="http://schemas.microsoft.com/office/drawing/2014/main" id="{2396D583-8DEA-4774-AB4C-5D4E929402D9}"/>
                  </a:ext>
                </a:extLst>
              </p:cNvPr>
              <p:cNvSpPr>
                <a:spLocks noChangeAspect="1" noChangeShapeType="1"/>
              </p:cNvSpPr>
              <p:nvPr/>
            </p:nvSpPr>
            <p:spPr bwMode="auto">
              <a:xfrm>
                <a:off x="2320" y="3280"/>
                <a:ext cx="160" cy="0"/>
              </a:xfrm>
              <a:prstGeom prst="line">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87" name="Group 205">
              <a:extLst>
                <a:ext uri="{FF2B5EF4-FFF2-40B4-BE49-F238E27FC236}">
                  <a16:creationId xmlns:a16="http://schemas.microsoft.com/office/drawing/2014/main" id="{24AD62B4-3282-470F-9A0E-171B16791711}"/>
                </a:ext>
              </a:extLst>
            </p:cNvPr>
            <p:cNvGrpSpPr>
              <a:grpSpLocks noChangeAspect="1"/>
            </p:cNvGrpSpPr>
            <p:nvPr/>
          </p:nvGrpSpPr>
          <p:grpSpPr bwMode="auto">
            <a:xfrm flipV="1">
              <a:off x="2455" y="1849"/>
              <a:ext cx="79" cy="99"/>
              <a:chOff x="2320" y="3168"/>
              <a:chExt cx="160" cy="136"/>
            </a:xfrm>
          </p:grpSpPr>
          <p:sp>
            <p:nvSpPr>
              <p:cNvPr id="237" name="Rectangle 206">
                <a:extLst>
                  <a:ext uri="{FF2B5EF4-FFF2-40B4-BE49-F238E27FC236}">
                    <a16:creationId xmlns:a16="http://schemas.microsoft.com/office/drawing/2014/main" id="{EDEDC3AB-269A-40FE-97C6-C987C48FF616}"/>
                  </a:ext>
                </a:extLst>
              </p:cNvPr>
              <p:cNvSpPr>
                <a:spLocks noChangeAspect="1" noChangeArrowheads="1"/>
              </p:cNvSpPr>
              <p:nvPr/>
            </p:nvSpPr>
            <p:spPr bwMode="auto">
              <a:xfrm>
                <a:off x="2320" y="3168"/>
                <a:ext cx="160" cy="136"/>
              </a:xfrm>
              <a:prstGeom prst="rect">
                <a:avLst/>
              </a:prstGeom>
              <a:gradFill rotWithShape="0">
                <a:gsLst>
                  <a:gs pos="0">
                    <a:srgbClr val="B2B2B2">
                      <a:gamma/>
                      <a:shade val="46275"/>
                      <a:invGamma/>
                    </a:srgbClr>
                  </a:gs>
                  <a:gs pos="100000">
                    <a:srgbClr val="B2B2B2"/>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8" name="Oval 207">
                <a:extLst>
                  <a:ext uri="{FF2B5EF4-FFF2-40B4-BE49-F238E27FC236}">
                    <a16:creationId xmlns:a16="http://schemas.microsoft.com/office/drawing/2014/main" id="{3725D1FD-90F3-4AA6-B50B-C49D9EA3FA9D}"/>
                  </a:ext>
                </a:extLst>
              </p:cNvPr>
              <p:cNvSpPr>
                <a:spLocks noChangeAspect="1" noChangeArrowheads="1"/>
              </p:cNvSpPr>
              <p:nvPr/>
            </p:nvSpPr>
            <p:spPr bwMode="auto">
              <a:xfrm>
                <a:off x="2328"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9" name="Oval 208">
                <a:extLst>
                  <a:ext uri="{FF2B5EF4-FFF2-40B4-BE49-F238E27FC236}">
                    <a16:creationId xmlns:a16="http://schemas.microsoft.com/office/drawing/2014/main" id="{D40784DB-0519-4A6C-B3DF-931E72EAFC96}"/>
                  </a:ext>
                </a:extLst>
              </p:cNvPr>
              <p:cNvSpPr>
                <a:spLocks noChangeAspect="1" noChangeArrowheads="1"/>
              </p:cNvSpPr>
              <p:nvPr/>
            </p:nvSpPr>
            <p:spPr bwMode="auto">
              <a:xfrm>
                <a:off x="2376"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0" name="Oval 209">
                <a:extLst>
                  <a:ext uri="{FF2B5EF4-FFF2-40B4-BE49-F238E27FC236}">
                    <a16:creationId xmlns:a16="http://schemas.microsoft.com/office/drawing/2014/main" id="{10454444-FF70-4F8F-882E-5300BEB23CE7}"/>
                  </a:ext>
                </a:extLst>
              </p:cNvPr>
              <p:cNvSpPr>
                <a:spLocks noChangeAspect="1" noChangeArrowheads="1"/>
              </p:cNvSpPr>
              <p:nvPr/>
            </p:nvSpPr>
            <p:spPr bwMode="auto">
              <a:xfrm>
                <a:off x="2432"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1" name="Line 210">
                <a:extLst>
                  <a:ext uri="{FF2B5EF4-FFF2-40B4-BE49-F238E27FC236}">
                    <a16:creationId xmlns:a16="http://schemas.microsoft.com/office/drawing/2014/main" id="{AE4F7D54-DD88-4196-83C3-4EFEF88DF69C}"/>
                  </a:ext>
                </a:extLst>
              </p:cNvPr>
              <p:cNvSpPr>
                <a:spLocks noChangeAspect="1" noChangeShapeType="1"/>
              </p:cNvSpPr>
              <p:nvPr/>
            </p:nvSpPr>
            <p:spPr bwMode="auto">
              <a:xfrm>
                <a:off x="2320" y="3280"/>
                <a:ext cx="160" cy="0"/>
              </a:xfrm>
              <a:prstGeom prst="line">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88" name="Group 211">
              <a:extLst>
                <a:ext uri="{FF2B5EF4-FFF2-40B4-BE49-F238E27FC236}">
                  <a16:creationId xmlns:a16="http://schemas.microsoft.com/office/drawing/2014/main" id="{D8A0C052-57C5-461B-8B72-F458A15604FE}"/>
                </a:ext>
              </a:extLst>
            </p:cNvPr>
            <p:cNvGrpSpPr>
              <a:grpSpLocks noChangeAspect="1"/>
            </p:cNvGrpSpPr>
            <p:nvPr/>
          </p:nvGrpSpPr>
          <p:grpSpPr bwMode="auto">
            <a:xfrm flipV="1">
              <a:off x="2043" y="1909"/>
              <a:ext cx="79" cy="99"/>
              <a:chOff x="2320" y="3168"/>
              <a:chExt cx="160" cy="136"/>
            </a:xfrm>
          </p:grpSpPr>
          <p:sp>
            <p:nvSpPr>
              <p:cNvPr id="232" name="Rectangle 212">
                <a:extLst>
                  <a:ext uri="{FF2B5EF4-FFF2-40B4-BE49-F238E27FC236}">
                    <a16:creationId xmlns:a16="http://schemas.microsoft.com/office/drawing/2014/main" id="{901486B1-7AED-416A-B1EB-C84EF659B7D2}"/>
                  </a:ext>
                </a:extLst>
              </p:cNvPr>
              <p:cNvSpPr>
                <a:spLocks noChangeAspect="1" noChangeArrowheads="1"/>
              </p:cNvSpPr>
              <p:nvPr/>
            </p:nvSpPr>
            <p:spPr bwMode="auto">
              <a:xfrm>
                <a:off x="2320" y="3168"/>
                <a:ext cx="160" cy="136"/>
              </a:xfrm>
              <a:prstGeom prst="rect">
                <a:avLst/>
              </a:prstGeom>
              <a:gradFill rotWithShape="0">
                <a:gsLst>
                  <a:gs pos="0">
                    <a:srgbClr val="B2B2B2">
                      <a:gamma/>
                      <a:shade val="46275"/>
                      <a:invGamma/>
                    </a:srgbClr>
                  </a:gs>
                  <a:gs pos="100000">
                    <a:srgbClr val="B2B2B2"/>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3" name="Oval 213">
                <a:extLst>
                  <a:ext uri="{FF2B5EF4-FFF2-40B4-BE49-F238E27FC236}">
                    <a16:creationId xmlns:a16="http://schemas.microsoft.com/office/drawing/2014/main" id="{4F2D9967-84AE-4E48-91F1-54E4A3D92274}"/>
                  </a:ext>
                </a:extLst>
              </p:cNvPr>
              <p:cNvSpPr>
                <a:spLocks noChangeAspect="1" noChangeArrowheads="1"/>
              </p:cNvSpPr>
              <p:nvPr/>
            </p:nvSpPr>
            <p:spPr bwMode="auto">
              <a:xfrm>
                <a:off x="2328"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4" name="Oval 214">
                <a:extLst>
                  <a:ext uri="{FF2B5EF4-FFF2-40B4-BE49-F238E27FC236}">
                    <a16:creationId xmlns:a16="http://schemas.microsoft.com/office/drawing/2014/main" id="{E705E910-75A5-457B-991D-FE6FAC79808A}"/>
                  </a:ext>
                </a:extLst>
              </p:cNvPr>
              <p:cNvSpPr>
                <a:spLocks noChangeAspect="1" noChangeArrowheads="1"/>
              </p:cNvSpPr>
              <p:nvPr/>
            </p:nvSpPr>
            <p:spPr bwMode="auto">
              <a:xfrm>
                <a:off x="2376"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5" name="Oval 215">
                <a:extLst>
                  <a:ext uri="{FF2B5EF4-FFF2-40B4-BE49-F238E27FC236}">
                    <a16:creationId xmlns:a16="http://schemas.microsoft.com/office/drawing/2014/main" id="{5DBCBBD7-CDAD-44B7-99C5-76016CF35B79}"/>
                  </a:ext>
                </a:extLst>
              </p:cNvPr>
              <p:cNvSpPr>
                <a:spLocks noChangeAspect="1" noChangeArrowheads="1"/>
              </p:cNvSpPr>
              <p:nvPr/>
            </p:nvSpPr>
            <p:spPr bwMode="auto">
              <a:xfrm>
                <a:off x="2432"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6" name="Line 216">
                <a:extLst>
                  <a:ext uri="{FF2B5EF4-FFF2-40B4-BE49-F238E27FC236}">
                    <a16:creationId xmlns:a16="http://schemas.microsoft.com/office/drawing/2014/main" id="{D7555CC4-F8C5-4EDF-82B7-3862E8CBB6AE}"/>
                  </a:ext>
                </a:extLst>
              </p:cNvPr>
              <p:cNvSpPr>
                <a:spLocks noChangeAspect="1" noChangeShapeType="1"/>
              </p:cNvSpPr>
              <p:nvPr/>
            </p:nvSpPr>
            <p:spPr bwMode="auto">
              <a:xfrm>
                <a:off x="2320" y="3280"/>
                <a:ext cx="160" cy="0"/>
              </a:xfrm>
              <a:prstGeom prst="line">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89" name="Group 217">
              <a:extLst>
                <a:ext uri="{FF2B5EF4-FFF2-40B4-BE49-F238E27FC236}">
                  <a16:creationId xmlns:a16="http://schemas.microsoft.com/office/drawing/2014/main" id="{B28EF2EF-FEFC-4ACE-8F94-8F01021AD4E7}"/>
                </a:ext>
              </a:extLst>
            </p:cNvPr>
            <p:cNvGrpSpPr>
              <a:grpSpLocks noChangeAspect="1"/>
            </p:cNvGrpSpPr>
            <p:nvPr/>
          </p:nvGrpSpPr>
          <p:grpSpPr bwMode="auto">
            <a:xfrm flipV="1">
              <a:off x="1755" y="1909"/>
              <a:ext cx="79" cy="99"/>
              <a:chOff x="2320" y="3168"/>
              <a:chExt cx="160" cy="136"/>
            </a:xfrm>
          </p:grpSpPr>
          <p:sp>
            <p:nvSpPr>
              <p:cNvPr id="227" name="Rectangle 218">
                <a:extLst>
                  <a:ext uri="{FF2B5EF4-FFF2-40B4-BE49-F238E27FC236}">
                    <a16:creationId xmlns:a16="http://schemas.microsoft.com/office/drawing/2014/main" id="{62469D9E-E7D8-43E2-B692-37F1785A00AD}"/>
                  </a:ext>
                </a:extLst>
              </p:cNvPr>
              <p:cNvSpPr>
                <a:spLocks noChangeAspect="1" noChangeArrowheads="1"/>
              </p:cNvSpPr>
              <p:nvPr/>
            </p:nvSpPr>
            <p:spPr bwMode="auto">
              <a:xfrm>
                <a:off x="2320" y="3168"/>
                <a:ext cx="160" cy="136"/>
              </a:xfrm>
              <a:prstGeom prst="rect">
                <a:avLst/>
              </a:prstGeom>
              <a:gradFill rotWithShape="0">
                <a:gsLst>
                  <a:gs pos="0">
                    <a:srgbClr val="B2B2B2">
                      <a:gamma/>
                      <a:shade val="46275"/>
                      <a:invGamma/>
                    </a:srgbClr>
                  </a:gs>
                  <a:gs pos="100000">
                    <a:srgbClr val="B2B2B2"/>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28" name="Oval 219">
                <a:extLst>
                  <a:ext uri="{FF2B5EF4-FFF2-40B4-BE49-F238E27FC236}">
                    <a16:creationId xmlns:a16="http://schemas.microsoft.com/office/drawing/2014/main" id="{22F52AD0-E083-4D8F-B8C8-3888141F6FB8}"/>
                  </a:ext>
                </a:extLst>
              </p:cNvPr>
              <p:cNvSpPr>
                <a:spLocks noChangeAspect="1" noChangeArrowheads="1"/>
              </p:cNvSpPr>
              <p:nvPr/>
            </p:nvSpPr>
            <p:spPr bwMode="auto">
              <a:xfrm>
                <a:off x="2328"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29" name="Oval 220">
                <a:extLst>
                  <a:ext uri="{FF2B5EF4-FFF2-40B4-BE49-F238E27FC236}">
                    <a16:creationId xmlns:a16="http://schemas.microsoft.com/office/drawing/2014/main" id="{D1565AD6-0D9F-422F-9232-2320FDFD1984}"/>
                  </a:ext>
                </a:extLst>
              </p:cNvPr>
              <p:cNvSpPr>
                <a:spLocks noChangeAspect="1" noChangeArrowheads="1"/>
              </p:cNvSpPr>
              <p:nvPr/>
            </p:nvSpPr>
            <p:spPr bwMode="auto">
              <a:xfrm>
                <a:off x="2376"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0" name="Oval 221">
                <a:extLst>
                  <a:ext uri="{FF2B5EF4-FFF2-40B4-BE49-F238E27FC236}">
                    <a16:creationId xmlns:a16="http://schemas.microsoft.com/office/drawing/2014/main" id="{EEDD5C11-3752-4BFB-9673-5BF6A72A674A}"/>
                  </a:ext>
                </a:extLst>
              </p:cNvPr>
              <p:cNvSpPr>
                <a:spLocks noChangeAspect="1" noChangeArrowheads="1"/>
              </p:cNvSpPr>
              <p:nvPr/>
            </p:nvSpPr>
            <p:spPr bwMode="auto">
              <a:xfrm>
                <a:off x="2432"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1" name="Line 222">
                <a:extLst>
                  <a:ext uri="{FF2B5EF4-FFF2-40B4-BE49-F238E27FC236}">
                    <a16:creationId xmlns:a16="http://schemas.microsoft.com/office/drawing/2014/main" id="{22982591-5774-465B-A02B-6AFB0E1A994C}"/>
                  </a:ext>
                </a:extLst>
              </p:cNvPr>
              <p:cNvSpPr>
                <a:spLocks noChangeAspect="1" noChangeShapeType="1"/>
              </p:cNvSpPr>
              <p:nvPr/>
            </p:nvSpPr>
            <p:spPr bwMode="auto">
              <a:xfrm>
                <a:off x="2320" y="3280"/>
                <a:ext cx="160" cy="0"/>
              </a:xfrm>
              <a:prstGeom prst="line">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90" name="AutoShape 223">
              <a:extLst>
                <a:ext uri="{FF2B5EF4-FFF2-40B4-BE49-F238E27FC236}">
                  <a16:creationId xmlns:a16="http://schemas.microsoft.com/office/drawing/2014/main" id="{D0F681E9-C1A6-4A28-ADEC-E496C8E9ED97}"/>
                </a:ext>
              </a:extLst>
            </p:cNvPr>
            <p:cNvSpPr>
              <a:spLocks noChangeAspect="1" noChangeArrowheads="1"/>
            </p:cNvSpPr>
            <p:nvPr/>
          </p:nvSpPr>
          <p:spPr bwMode="auto">
            <a:xfrm rot="5400000">
              <a:off x="1132" y="1390"/>
              <a:ext cx="92" cy="740"/>
            </a:xfrm>
            <a:prstGeom prst="flowChartManualOperation">
              <a:avLst/>
            </a:prstGeom>
            <a:gradFill rotWithShape="0">
              <a:gsLst>
                <a:gs pos="0">
                  <a:srgbClr val="0033CC">
                    <a:gamma/>
                    <a:shade val="46275"/>
                    <a:invGamma/>
                  </a:srgbClr>
                </a:gs>
                <a:gs pos="50000">
                  <a:srgbClr val="0033CC"/>
                </a:gs>
                <a:gs pos="100000">
                  <a:srgbClr val="0033CC">
                    <a:gamma/>
                    <a:shade val="46275"/>
                    <a:invGamma/>
                  </a:srgbClr>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91" name="Group 224">
              <a:extLst>
                <a:ext uri="{FF2B5EF4-FFF2-40B4-BE49-F238E27FC236}">
                  <a16:creationId xmlns:a16="http://schemas.microsoft.com/office/drawing/2014/main" id="{30752F11-7258-4A05-B3F9-858BD5737667}"/>
                </a:ext>
              </a:extLst>
            </p:cNvPr>
            <p:cNvGrpSpPr>
              <a:grpSpLocks noChangeAspect="1"/>
            </p:cNvGrpSpPr>
            <p:nvPr/>
          </p:nvGrpSpPr>
          <p:grpSpPr bwMode="auto">
            <a:xfrm>
              <a:off x="1775" y="1539"/>
              <a:ext cx="79" cy="99"/>
              <a:chOff x="2320" y="3168"/>
              <a:chExt cx="160" cy="136"/>
            </a:xfrm>
          </p:grpSpPr>
          <p:sp>
            <p:nvSpPr>
              <p:cNvPr id="222" name="Rectangle 225">
                <a:extLst>
                  <a:ext uri="{FF2B5EF4-FFF2-40B4-BE49-F238E27FC236}">
                    <a16:creationId xmlns:a16="http://schemas.microsoft.com/office/drawing/2014/main" id="{71D90040-2FFD-4318-9287-1F963B41622D}"/>
                  </a:ext>
                </a:extLst>
              </p:cNvPr>
              <p:cNvSpPr>
                <a:spLocks noChangeAspect="1" noChangeArrowheads="1"/>
              </p:cNvSpPr>
              <p:nvPr/>
            </p:nvSpPr>
            <p:spPr bwMode="auto">
              <a:xfrm>
                <a:off x="2320" y="3168"/>
                <a:ext cx="160" cy="136"/>
              </a:xfrm>
              <a:prstGeom prst="rect">
                <a:avLst/>
              </a:prstGeom>
              <a:gradFill rotWithShape="0">
                <a:gsLst>
                  <a:gs pos="0">
                    <a:srgbClr val="B2B2B2">
                      <a:gamma/>
                      <a:shade val="46275"/>
                      <a:invGamma/>
                    </a:srgbClr>
                  </a:gs>
                  <a:gs pos="100000">
                    <a:srgbClr val="B2B2B2"/>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23" name="Oval 226">
                <a:extLst>
                  <a:ext uri="{FF2B5EF4-FFF2-40B4-BE49-F238E27FC236}">
                    <a16:creationId xmlns:a16="http://schemas.microsoft.com/office/drawing/2014/main" id="{EACBEB4B-1321-4954-A0B5-026759749FD6}"/>
                  </a:ext>
                </a:extLst>
              </p:cNvPr>
              <p:cNvSpPr>
                <a:spLocks noChangeAspect="1" noChangeArrowheads="1"/>
              </p:cNvSpPr>
              <p:nvPr/>
            </p:nvSpPr>
            <p:spPr bwMode="auto">
              <a:xfrm>
                <a:off x="2328"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24" name="Oval 227">
                <a:extLst>
                  <a:ext uri="{FF2B5EF4-FFF2-40B4-BE49-F238E27FC236}">
                    <a16:creationId xmlns:a16="http://schemas.microsoft.com/office/drawing/2014/main" id="{3CD24675-4D39-4656-85F2-6622409C7F31}"/>
                  </a:ext>
                </a:extLst>
              </p:cNvPr>
              <p:cNvSpPr>
                <a:spLocks noChangeAspect="1" noChangeArrowheads="1"/>
              </p:cNvSpPr>
              <p:nvPr/>
            </p:nvSpPr>
            <p:spPr bwMode="auto">
              <a:xfrm>
                <a:off x="2376"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25" name="Oval 228">
                <a:extLst>
                  <a:ext uri="{FF2B5EF4-FFF2-40B4-BE49-F238E27FC236}">
                    <a16:creationId xmlns:a16="http://schemas.microsoft.com/office/drawing/2014/main" id="{DBF2EE3A-F049-49CB-92BD-F55D43E26027}"/>
                  </a:ext>
                </a:extLst>
              </p:cNvPr>
              <p:cNvSpPr>
                <a:spLocks noChangeAspect="1" noChangeArrowheads="1"/>
              </p:cNvSpPr>
              <p:nvPr/>
            </p:nvSpPr>
            <p:spPr bwMode="auto">
              <a:xfrm>
                <a:off x="2432"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26" name="Line 229">
                <a:extLst>
                  <a:ext uri="{FF2B5EF4-FFF2-40B4-BE49-F238E27FC236}">
                    <a16:creationId xmlns:a16="http://schemas.microsoft.com/office/drawing/2014/main" id="{5F9B204E-F6BF-46DC-9D60-B40758F922F4}"/>
                  </a:ext>
                </a:extLst>
              </p:cNvPr>
              <p:cNvSpPr>
                <a:spLocks noChangeAspect="1" noChangeShapeType="1"/>
              </p:cNvSpPr>
              <p:nvPr/>
            </p:nvSpPr>
            <p:spPr bwMode="auto">
              <a:xfrm>
                <a:off x="2320" y="3280"/>
                <a:ext cx="160" cy="0"/>
              </a:xfrm>
              <a:prstGeom prst="line">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92" name="Group 230">
              <a:extLst>
                <a:ext uri="{FF2B5EF4-FFF2-40B4-BE49-F238E27FC236}">
                  <a16:creationId xmlns:a16="http://schemas.microsoft.com/office/drawing/2014/main" id="{C476648D-489D-4DCB-8008-F5E879EFF6F1}"/>
                </a:ext>
              </a:extLst>
            </p:cNvPr>
            <p:cNvGrpSpPr>
              <a:grpSpLocks noChangeAspect="1"/>
            </p:cNvGrpSpPr>
            <p:nvPr/>
          </p:nvGrpSpPr>
          <p:grpSpPr bwMode="auto">
            <a:xfrm>
              <a:off x="2005" y="1539"/>
              <a:ext cx="79" cy="99"/>
              <a:chOff x="2320" y="3168"/>
              <a:chExt cx="160" cy="136"/>
            </a:xfrm>
          </p:grpSpPr>
          <p:sp>
            <p:nvSpPr>
              <p:cNvPr id="217" name="Rectangle 231">
                <a:extLst>
                  <a:ext uri="{FF2B5EF4-FFF2-40B4-BE49-F238E27FC236}">
                    <a16:creationId xmlns:a16="http://schemas.microsoft.com/office/drawing/2014/main" id="{BD160662-5DDC-45AD-9C0E-E11CFF1FAA68}"/>
                  </a:ext>
                </a:extLst>
              </p:cNvPr>
              <p:cNvSpPr>
                <a:spLocks noChangeAspect="1" noChangeArrowheads="1"/>
              </p:cNvSpPr>
              <p:nvPr/>
            </p:nvSpPr>
            <p:spPr bwMode="auto">
              <a:xfrm>
                <a:off x="2320" y="3168"/>
                <a:ext cx="160" cy="136"/>
              </a:xfrm>
              <a:prstGeom prst="rect">
                <a:avLst/>
              </a:prstGeom>
              <a:gradFill rotWithShape="0">
                <a:gsLst>
                  <a:gs pos="0">
                    <a:srgbClr val="B2B2B2">
                      <a:gamma/>
                      <a:shade val="46275"/>
                      <a:invGamma/>
                    </a:srgbClr>
                  </a:gs>
                  <a:gs pos="100000">
                    <a:srgbClr val="B2B2B2"/>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8" name="Oval 232">
                <a:extLst>
                  <a:ext uri="{FF2B5EF4-FFF2-40B4-BE49-F238E27FC236}">
                    <a16:creationId xmlns:a16="http://schemas.microsoft.com/office/drawing/2014/main" id="{791762FE-82DA-46DA-99B9-CF33E1B166AA}"/>
                  </a:ext>
                </a:extLst>
              </p:cNvPr>
              <p:cNvSpPr>
                <a:spLocks noChangeAspect="1" noChangeArrowheads="1"/>
              </p:cNvSpPr>
              <p:nvPr/>
            </p:nvSpPr>
            <p:spPr bwMode="auto">
              <a:xfrm>
                <a:off x="2328"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9" name="Oval 233">
                <a:extLst>
                  <a:ext uri="{FF2B5EF4-FFF2-40B4-BE49-F238E27FC236}">
                    <a16:creationId xmlns:a16="http://schemas.microsoft.com/office/drawing/2014/main" id="{EB23A96D-EC19-4DF3-A07A-52A4131FCD13}"/>
                  </a:ext>
                </a:extLst>
              </p:cNvPr>
              <p:cNvSpPr>
                <a:spLocks noChangeAspect="1" noChangeArrowheads="1"/>
              </p:cNvSpPr>
              <p:nvPr/>
            </p:nvSpPr>
            <p:spPr bwMode="auto">
              <a:xfrm>
                <a:off x="2376"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20" name="Oval 234">
                <a:extLst>
                  <a:ext uri="{FF2B5EF4-FFF2-40B4-BE49-F238E27FC236}">
                    <a16:creationId xmlns:a16="http://schemas.microsoft.com/office/drawing/2014/main" id="{6077DBD6-3B89-4830-8014-C50907DD33BB}"/>
                  </a:ext>
                </a:extLst>
              </p:cNvPr>
              <p:cNvSpPr>
                <a:spLocks noChangeAspect="1" noChangeArrowheads="1"/>
              </p:cNvSpPr>
              <p:nvPr/>
            </p:nvSpPr>
            <p:spPr bwMode="auto">
              <a:xfrm>
                <a:off x="2432"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21" name="Line 235">
                <a:extLst>
                  <a:ext uri="{FF2B5EF4-FFF2-40B4-BE49-F238E27FC236}">
                    <a16:creationId xmlns:a16="http://schemas.microsoft.com/office/drawing/2014/main" id="{522F6B48-E207-4FD3-AA5D-8783CC14093E}"/>
                  </a:ext>
                </a:extLst>
              </p:cNvPr>
              <p:cNvSpPr>
                <a:spLocks noChangeAspect="1" noChangeShapeType="1"/>
              </p:cNvSpPr>
              <p:nvPr/>
            </p:nvSpPr>
            <p:spPr bwMode="auto">
              <a:xfrm>
                <a:off x="2320" y="3280"/>
                <a:ext cx="160" cy="0"/>
              </a:xfrm>
              <a:prstGeom prst="line">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93" name="Group 236">
              <a:extLst>
                <a:ext uri="{FF2B5EF4-FFF2-40B4-BE49-F238E27FC236}">
                  <a16:creationId xmlns:a16="http://schemas.microsoft.com/office/drawing/2014/main" id="{EE0EA689-D03B-43E2-9362-4E4E4FB5AA73}"/>
                </a:ext>
              </a:extLst>
            </p:cNvPr>
            <p:cNvGrpSpPr>
              <a:grpSpLocks noChangeAspect="1"/>
            </p:cNvGrpSpPr>
            <p:nvPr/>
          </p:nvGrpSpPr>
          <p:grpSpPr bwMode="auto">
            <a:xfrm>
              <a:off x="2285" y="1539"/>
              <a:ext cx="79" cy="99"/>
              <a:chOff x="2320" y="3168"/>
              <a:chExt cx="160" cy="136"/>
            </a:xfrm>
          </p:grpSpPr>
          <p:sp>
            <p:nvSpPr>
              <p:cNvPr id="212" name="Rectangle 237">
                <a:extLst>
                  <a:ext uri="{FF2B5EF4-FFF2-40B4-BE49-F238E27FC236}">
                    <a16:creationId xmlns:a16="http://schemas.microsoft.com/office/drawing/2014/main" id="{FDEA6DC8-C537-4904-9662-46F18BC01718}"/>
                  </a:ext>
                </a:extLst>
              </p:cNvPr>
              <p:cNvSpPr>
                <a:spLocks noChangeAspect="1" noChangeArrowheads="1"/>
              </p:cNvSpPr>
              <p:nvPr/>
            </p:nvSpPr>
            <p:spPr bwMode="auto">
              <a:xfrm>
                <a:off x="2320" y="3168"/>
                <a:ext cx="160" cy="136"/>
              </a:xfrm>
              <a:prstGeom prst="rect">
                <a:avLst/>
              </a:prstGeom>
              <a:gradFill rotWithShape="0">
                <a:gsLst>
                  <a:gs pos="0">
                    <a:srgbClr val="B2B2B2">
                      <a:gamma/>
                      <a:shade val="46275"/>
                      <a:invGamma/>
                    </a:srgbClr>
                  </a:gs>
                  <a:gs pos="100000">
                    <a:srgbClr val="B2B2B2"/>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3" name="Oval 238">
                <a:extLst>
                  <a:ext uri="{FF2B5EF4-FFF2-40B4-BE49-F238E27FC236}">
                    <a16:creationId xmlns:a16="http://schemas.microsoft.com/office/drawing/2014/main" id="{3172CC55-A7A6-481D-82CD-3D9967074DDA}"/>
                  </a:ext>
                </a:extLst>
              </p:cNvPr>
              <p:cNvSpPr>
                <a:spLocks noChangeAspect="1" noChangeArrowheads="1"/>
              </p:cNvSpPr>
              <p:nvPr/>
            </p:nvSpPr>
            <p:spPr bwMode="auto">
              <a:xfrm>
                <a:off x="2328"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4" name="Oval 239">
                <a:extLst>
                  <a:ext uri="{FF2B5EF4-FFF2-40B4-BE49-F238E27FC236}">
                    <a16:creationId xmlns:a16="http://schemas.microsoft.com/office/drawing/2014/main" id="{E37BD465-D356-4068-9FBB-CB286131F9C2}"/>
                  </a:ext>
                </a:extLst>
              </p:cNvPr>
              <p:cNvSpPr>
                <a:spLocks noChangeAspect="1" noChangeArrowheads="1"/>
              </p:cNvSpPr>
              <p:nvPr/>
            </p:nvSpPr>
            <p:spPr bwMode="auto">
              <a:xfrm>
                <a:off x="2376"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5" name="Oval 240">
                <a:extLst>
                  <a:ext uri="{FF2B5EF4-FFF2-40B4-BE49-F238E27FC236}">
                    <a16:creationId xmlns:a16="http://schemas.microsoft.com/office/drawing/2014/main" id="{A976A7C0-A2EB-48C9-8498-5E3345D90480}"/>
                  </a:ext>
                </a:extLst>
              </p:cNvPr>
              <p:cNvSpPr>
                <a:spLocks noChangeAspect="1" noChangeArrowheads="1"/>
              </p:cNvSpPr>
              <p:nvPr/>
            </p:nvSpPr>
            <p:spPr bwMode="auto">
              <a:xfrm>
                <a:off x="2432"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6" name="Line 241">
                <a:extLst>
                  <a:ext uri="{FF2B5EF4-FFF2-40B4-BE49-F238E27FC236}">
                    <a16:creationId xmlns:a16="http://schemas.microsoft.com/office/drawing/2014/main" id="{1D308E18-7397-4B9E-875C-9D8AF5B84EF3}"/>
                  </a:ext>
                </a:extLst>
              </p:cNvPr>
              <p:cNvSpPr>
                <a:spLocks noChangeAspect="1" noChangeShapeType="1"/>
              </p:cNvSpPr>
              <p:nvPr/>
            </p:nvSpPr>
            <p:spPr bwMode="auto">
              <a:xfrm>
                <a:off x="2320" y="3280"/>
                <a:ext cx="160" cy="0"/>
              </a:xfrm>
              <a:prstGeom prst="line">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94" name="Group 242">
              <a:extLst>
                <a:ext uri="{FF2B5EF4-FFF2-40B4-BE49-F238E27FC236}">
                  <a16:creationId xmlns:a16="http://schemas.microsoft.com/office/drawing/2014/main" id="{E741D9AC-59AD-472D-9DAF-863588448ABA}"/>
                </a:ext>
              </a:extLst>
            </p:cNvPr>
            <p:cNvGrpSpPr>
              <a:grpSpLocks noChangeAspect="1"/>
            </p:cNvGrpSpPr>
            <p:nvPr/>
          </p:nvGrpSpPr>
          <p:grpSpPr bwMode="auto">
            <a:xfrm>
              <a:off x="2485" y="1539"/>
              <a:ext cx="79" cy="99"/>
              <a:chOff x="2320" y="3168"/>
              <a:chExt cx="160" cy="136"/>
            </a:xfrm>
          </p:grpSpPr>
          <p:sp>
            <p:nvSpPr>
              <p:cNvPr id="207" name="Rectangle 243">
                <a:extLst>
                  <a:ext uri="{FF2B5EF4-FFF2-40B4-BE49-F238E27FC236}">
                    <a16:creationId xmlns:a16="http://schemas.microsoft.com/office/drawing/2014/main" id="{F7CB8C1F-A6C4-4C89-A5A8-CE3392B1B682}"/>
                  </a:ext>
                </a:extLst>
              </p:cNvPr>
              <p:cNvSpPr>
                <a:spLocks noChangeAspect="1" noChangeArrowheads="1"/>
              </p:cNvSpPr>
              <p:nvPr/>
            </p:nvSpPr>
            <p:spPr bwMode="auto">
              <a:xfrm>
                <a:off x="2320" y="3168"/>
                <a:ext cx="160" cy="136"/>
              </a:xfrm>
              <a:prstGeom prst="rect">
                <a:avLst/>
              </a:prstGeom>
              <a:gradFill rotWithShape="0">
                <a:gsLst>
                  <a:gs pos="0">
                    <a:srgbClr val="B2B2B2">
                      <a:gamma/>
                      <a:shade val="46275"/>
                      <a:invGamma/>
                    </a:srgbClr>
                  </a:gs>
                  <a:gs pos="100000">
                    <a:srgbClr val="B2B2B2"/>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8" name="Oval 244">
                <a:extLst>
                  <a:ext uri="{FF2B5EF4-FFF2-40B4-BE49-F238E27FC236}">
                    <a16:creationId xmlns:a16="http://schemas.microsoft.com/office/drawing/2014/main" id="{9660AE49-579C-41DF-BCDD-73AA1BF5D5FF}"/>
                  </a:ext>
                </a:extLst>
              </p:cNvPr>
              <p:cNvSpPr>
                <a:spLocks noChangeAspect="1" noChangeArrowheads="1"/>
              </p:cNvSpPr>
              <p:nvPr/>
            </p:nvSpPr>
            <p:spPr bwMode="auto">
              <a:xfrm>
                <a:off x="2328"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9" name="Oval 245">
                <a:extLst>
                  <a:ext uri="{FF2B5EF4-FFF2-40B4-BE49-F238E27FC236}">
                    <a16:creationId xmlns:a16="http://schemas.microsoft.com/office/drawing/2014/main" id="{A37662EF-FC4D-4ED1-A356-EB1A2E8F0D25}"/>
                  </a:ext>
                </a:extLst>
              </p:cNvPr>
              <p:cNvSpPr>
                <a:spLocks noChangeAspect="1" noChangeArrowheads="1"/>
              </p:cNvSpPr>
              <p:nvPr/>
            </p:nvSpPr>
            <p:spPr bwMode="auto">
              <a:xfrm>
                <a:off x="2376"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0" name="Oval 246">
                <a:extLst>
                  <a:ext uri="{FF2B5EF4-FFF2-40B4-BE49-F238E27FC236}">
                    <a16:creationId xmlns:a16="http://schemas.microsoft.com/office/drawing/2014/main" id="{534071AD-19ED-403B-85D7-BBB7FB05C6F4}"/>
                  </a:ext>
                </a:extLst>
              </p:cNvPr>
              <p:cNvSpPr>
                <a:spLocks noChangeAspect="1" noChangeArrowheads="1"/>
              </p:cNvSpPr>
              <p:nvPr/>
            </p:nvSpPr>
            <p:spPr bwMode="auto">
              <a:xfrm>
                <a:off x="2432"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1" name="Line 247">
                <a:extLst>
                  <a:ext uri="{FF2B5EF4-FFF2-40B4-BE49-F238E27FC236}">
                    <a16:creationId xmlns:a16="http://schemas.microsoft.com/office/drawing/2014/main" id="{B0CA5480-121F-46AC-B353-EE7C61083F26}"/>
                  </a:ext>
                </a:extLst>
              </p:cNvPr>
              <p:cNvSpPr>
                <a:spLocks noChangeAspect="1" noChangeShapeType="1"/>
              </p:cNvSpPr>
              <p:nvPr/>
            </p:nvSpPr>
            <p:spPr bwMode="auto">
              <a:xfrm>
                <a:off x="2320" y="3280"/>
                <a:ext cx="160" cy="0"/>
              </a:xfrm>
              <a:prstGeom prst="line">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95" name="Rectangle 248">
              <a:extLst>
                <a:ext uri="{FF2B5EF4-FFF2-40B4-BE49-F238E27FC236}">
                  <a16:creationId xmlns:a16="http://schemas.microsoft.com/office/drawing/2014/main" id="{EB51902E-7A02-4340-BC9F-82DF6E6B4CCA}"/>
                </a:ext>
              </a:extLst>
            </p:cNvPr>
            <p:cNvSpPr>
              <a:spLocks noChangeAspect="1" noChangeArrowheads="1"/>
            </p:cNvSpPr>
            <p:nvPr/>
          </p:nvSpPr>
          <p:spPr bwMode="auto">
            <a:xfrm>
              <a:off x="2206" y="1740"/>
              <a:ext cx="59" cy="225"/>
            </a:xfrm>
            <a:prstGeom prst="rect">
              <a:avLst/>
            </a:prstGeom>
            <a:gradFill rotWithShape="0">
              <a:gsLst>
                <a:gs pos="0">
                  <a:srgbClr val="C0C0C0"/>
                </a:gs>
                <a:gs pos="100000">
                  <a:srgbClr val="C0C0C0">
                    <a:gamma/>
                    <a:shade val="45490"/>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96" name="Group 249">
              <a:extLst>
                <a:ext uri="{FF2B5EF4-FFF2-40B4-BE49-F238E27FC236}">
                  <a16:creationId xmlns:a16="http://schemas.microsoft.com/office/drawing/2014/main" id="{40BB8CB7-0013-4AF0-8459-739F9FFF1255}"/>
                </a:ext>
              </a:extLst>
            </p:cNvPr>
            <p:cNvGrpSpPr>
              <a:grpSpLocks noChangeAspect="1"/>
            </p:cNvGrpSpPr>
            <p:nvPr/>
          </p:nvGrpSpPr>
          <p:grpSpPr bwMode="auto">
            <a:xfrm flipV="1">
              <a:off x="2197" y="1909"/>
              <a:ext cx="79" cy="99"/>
              <a:chOff x="2320" y="3168"/>
              <a:chExt cx="160" cy="136"/>
            </a:xfrm>
          </p:grpSpPr>
          <p:sp>
            <p:nvSpPr>
              <p:cNvPr id="202" name="Rectangle 250">
                <a:extLst>
                  <a:ext uri="{FF2B5EF4-FFF2-40B4-BE49-F238E27FC236}">
                    <a16:creationId xmlns:a16="http://schemas.microsoft.com/office/drawing/2014/main" id="{E395A19A-9B82-471A-974A-295F8F870119}"/>
                  </a:ext>
                </a:extLst>
              </p:cNvPr>
              <p:cNvSpPr>
                <a:spLocks noChangeAspect="1" noChangeArrowheads="1"/>
              </p:cNvSpPr>
              <p:nvPr/>
            </p:nvSpPr>
            <p:spPr bwMode="auto">
              <a:xfrm>
                <a:off x="2320" y="3168"/>
                <a:ext cx="160" cy="136"/>
              </a:xfrm>
              <a:prstGeom prst="rect">
                <a:avLst/>
              </a:prstGeom>
              <a:gradFill rotWithShape="0">
                <a:gsLst>
                  <a:gs pos="0">
                    <a:srgbClr val="B2B2B2">
                      <a:gamma/>
                      <a:shade val="46275"/>
                      <a:invGamma/>
                    </a:srgbClr>
                  </a:gs>
                  <a:gs pos="100000">
                    <a:srgbClr val="B2B2B2"/>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3" name="Oval 251">
                <a:extLst>
                  <a:ext uri="{FF2B5EF4-FFF2-40B4-BE49-F238E27FC236}">
                    <a16:creationId xmlns:a16="http://schemas.microsoft.com/office/drawing/2014/main" id="{83AB757C-1E4A-4D15-AE67-884718B37345}"/>
                  </a:ext>
                </a:extLst>
              </p:cNvPr>
              <p:cNvSpPr>
                <a:spLocks noChangeAspect="1" noChangeArrowheads="1"/>
              </p:cNvSpPr>
              <p:nvPr/>
            </p:nvSpPr>
            <p:spPr bwMode="auto">
              <a:xfrm>
                <a:off x="2328"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4" name="Oval 252">
                <a:extLst>
                  <a:ext uri="{FF2B5EF4-FFF2-40B4-BE49-F238E27FC236}">
                    <a16:creationId xmlns:a16="http://schemas.microsoft.com/office/drawing/2014/main" id="{09EEE6B3-164E-48B5-9854-06F864DDE581}"/>
                  </a:ext>
                </a:extLst>
              </p:cNvPr>
              <p:cNvSpPr>
                <a:spLocks noChangeAspect="1" noChangeArrowheads="1"/>
              </p:cNvSpPr>
              <p:nvPr/>
            </p:nvSpPr>
            <p:spPr bwMode="auto">
              <a:xfrm>
                <a:off x="2376"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5" name="Oval 253">
                <a:extLst>
                  <a:ext uri="{FF2B5EF4-FFF2-40B4-BE49-F238E27FC236}">
                    <a16:creationId xmlns:a16="http://schemas.microsoft.com/office/drawing/2014/main" id="{61DF6F7C-27C0-4C08-8344-7DE00581E7CB}"/>
                  </a:ext>
                </a:extLst>
              </p:cNvPr>
              <p:cNvSpPr>
                <a:spLocks noChangeAspect="1" noChangeArrowheads="1"/>
              </p:cNvSpPr>
              <p:nvPr/>
            </p:nvSpPr>
            <p:spPr bwMode="auto">
              <a:xfrm>
                <a:off x="2432" y="3168"/>
                <a:ext cx="47" cy="47"/>
              </a:xfrm>
              <a:prstGeom prst="ellipse">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6" name="Line 254">
                <a:extLst>
                  <a:ext uri="{FF2B5EF4-FFF2-40B4-BE49-F238E27FC236}">
                    <a16:creationId xmlns:a16="http://schemas.microsoft.com/office/drawing/2014/main" id="{2631227A-E0F7-47A2-B1CD-A67D8ABA312A}"/>
                  </a:ext>
                </a:extLst>
              </p:cNvPr>
              <p:cNvSpPr>
                <a:spLocks noChangeAspect="1" noChangeShapeType="1"/>
              </p:cNvSpPr>
              <p:nvPr/>
            </p:nvSpPr>
            <p:spPr bwMode="auto">
              <a:xfrm>
                <a:off x="2320" y="3280"/>
                <a:ext cx="160" cy="0"/>
              </a:xfrm>
              <a:prstGeom prst="line">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97" name="Rectangle 255">
              <a:extLst>
                <a:ext uri="{FF2B5EF4-FFF2-40B4-BE49-F238E27FC236}">
                  <a16:creationId xmlns:a16="http://schemas.microsoft.com/office/drawing/2014/main" id="{DE535DA9-4062-4500-AAA6-AE88B0AA56E8}"/>
                </a:ext>
              </a:extLst>
            </p:cNvPr>
            <p:cNvSpPr>
              <a:spLocks noChangeAspect="1" noChangeArrowheads="1"/>
            </p:cNvSpPr>
            <p:nvPr/>
          </p:nvSpPr>
          <p:spPr bwMode="auto">
            <a:xfrm>
              <a:off x="1543" y="1717"/>
              <a:ext cx="1271" cy="84"/>
            </a:xfrm>
            <a:prstGeom prst="rect">
              <a:avLst/>
            </a:prstGeom>
            <a:gradFill rotWithShape="0">
              <a:gsLst>
                <a:gs pos="0">
                  <a:srgbClr val="B2B2B2">
                    <a:gamma/>
                    <a:shade val="46275"/>
                    <a:invGamma/>
                  </a:srgbClr>
                </a:gs>
                <a:gs pos="50000">
                  <a:srgbClr val="B2B2B2"/>
                </a:gs>
                <a:gs pos="100000">
                  <a:srgbClr val="B2B2B2">
                    <a:gamma/>
                    <a:shade val="46275"/>
                    <a:invGamma/>
                  </a:srgbClr>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8" name="Rectangle 256">
              <a:extLst>
                <a:ext uri="{FF2B5EF4-FFF2-40B4-BE49-F238E27FC236}">
                  <a16:creationId xmlns:a16="http://schemas.microsoft.com/office/drawing/2014/main" id="{39A94F38-F0C4-4552-834D-2D3DB8DB3696}"/>
                </a:ext>
              </a:extLst>
            </p:cNvPr>
            <p:cNvSpPr>
              <a:spLocks noChangeArrowheads="1"/>
            </p:cNvSpPr>
            <p:nvPr/>
          </p:nvSpPr>
          <p:spPr bwMode="auto">
            <a:xfrm>
              <a:off x="1788" y="1638"/>
              <a:ext cx="56" cy="84"/>
            </a:xfrm>
            <a:prstGeom prst="rect">
              <a:avLst/>
            </a:prstGeom>
            <a:gradFill rotWithShape="0">
              <a:gsLst>
                <a:gs pos="0">
                  <a:srgbClr val="C0C0C0"/>
                </a:gs>
                <a:gs pos="100000">
                  <a:srgbClr val="C0C0C0">
                    <a:gamma/>
                    <a:shade val="45490"/>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9" name="Rectangle 257">
              <a:extLst>
                <a:ext uri="{FF2B5EF4-FFF2-40B4-BE49-F238E27FC236}">
                  <a16:creationId xmlns:a16="http://schemas.microsoft.com/office/drawing/2014/main" id="{CD5CC7A3-1BF3-4644-919A-1DAA6A72A96F}"/>
                </a:ext>
              </a:extLst>
            </p:cNvPr>
            <p:cNvSpPr>
              <a:spLocks noChangeArrowheads="1"/>
            </p:cNvSpPr>
            <p:nvPr/>
          </p:nvSpPr>
          <p:spPr bwMode="auto">
            <a:xfrm>
              <a:off x="2016" y="1638"/>
              <a:ext cx="56" cy="84"/>
            </a:xfrm>
            <a:prstGeom prst="rect">
              <a:avLst/>
            </a:prstGeom>
            <a:gradFill rotWithShape="0">
              <a:gsLst>
                <a:gs pos="0">
                  <a:srgbClr val="C0C0C0"/>
                </a:gs>
                <a:gs pos="100000">
                  <a:srgbClr val="C0C0C0">
                    <a:gamma/>
                    <a:shade val="45490"/>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0" name="Rectangle 258">
              <a:extLst>
                <a:ext uri="{FF2B5EF4-FFF2-40B4-BE49-F238E27FC236}">
                  <a16:creationId xmlns:a16="http://schemas.microsoft.com/office/drawing/2014/main" id="{52427710-4CE5-4B1E-9034-8E9DD6E13B7D}"/>
                </a:ext>
              </a:extLst>
            </p:cNvPr>
            <p:cNvSpPr>
              <a:spLocks noChangeArrowheads="1"/>
            </p:cNvSpPr>
            <p:nvPr/>
          </p:nvSpPr>
          <p:spPr bwMode="auto">
            <a:xfrm>
              <a:off x="2298" y="1638"/>
              <a:ext cx="56" cy="84"/>
            </a:xfrm>
            <a:prstGeom prst="rect">
              <a:avLst/>
            </a:prstGeom>
            <a:gradFill rotWithShape="0">
              <a:gsLst>
                <a:gs pos="0">
                  <a:srgbClr val="C0C0C0"/>
                </a:gs>
                <a:gs pos="100000">
                  <a:srgbClr val="C0C0C0">
                    <a:gamma/>
                    <a:shade val="45490"/>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1" name="Rectangle 259">
              <a:extLst>
                <a:ext uri="{FF2B5EF4-FFF2-40B4-BE49-F238E27FC236}">
                  <a16:creationId xmlns:a16="http://schemas.microsoft.com/office/drawing/2014/main" id="{55D22D10-0107-4644-96B3-44B73A2B0C51}"/>
                </a:ext>
              </a:extLst>
            </p:cNvPr>
            <p:cNvSpPr>
              <a:spLocks noChangeArrowheads="1"/>
            </p:cNvSpPr>
            <p:nvPr/>
          </p:nvSpPr>
          <p:spPr bwMode="auto">
            <a:xfrm>
              <a:off x="2496" y="1638"/>
              <a:ext cx="56" cy="84"/>
            </a:xfrm>
            <a:prstGeom prst="rect">
              <a:avLst/>
            </a:prstGeom>
            <a:gradFill rotWithShape="0">
              <a:gsLst>
                <a:gs pos="0">
                  <a:srgbClr val="C0C0C0"/>
                </a:gs>
                <a:gs pos="100000">
                  <a:srgbClr val="C0C0C0">
                    <a:gamma/>
                    <a:shade val="45490"/>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256" name="Freeform 260">
            <a:extLst>
              <a:ext uri="{FF2B5EF4-FFF2-40B4-BE49-F238E27FC236}">
                <a16:creationId xmlns:a16="http://schemas.microsoft.com/office/drawing/2014/main" id="{07B93992-C050-4C8E-81DE-B1DB35CB343D}"/>
              </a:ext>
            </a:extLst>
          </p:cNvPr>
          <p:cNvSpPr>
            <a:spLocks/>
          </p:cNvSpPr>
          <p:nvPr/>
        </p:nvSpPr>
        <p:spPr bwMode="auto">
          <a:xfrm>
            <a:off x="3281363" y="4062413"/>
            <a:ext cx="1204912" cy="633412"/>
          </a:xfrm>
          <a:custGeom>
            <a:avLst/>
            <a:gdLst>
              <a:gd name="T0" fmla="*/ 18 w 759"/>
              <a:gd name="T1" fmla="*/ 0 h 399"/>
              <a:gd name="T2" fmla="*/ 738 w 759"/>
              <a:gd name="T3" fmla="*/ 0 h 399"/>
              <a:gd name="T4" fmla="*/ 738 w 759"/>
              <a:gd name="T5" fmla="*/ 33 h 399"/>
              <a:gd name="T6" fmla="*/ 759 w 759"/>
              <a:gd name="T7" fmla="*/ 33 h 399"/>
              <a:gd name="T8" fmla="*/ 756 w 759"/>
              <a:gd name="T9" fmla="*/ 93 h 399"/>
              <a:gd name="T10" fmla="*/ 669 w 759"/>
              <a:gd name="T11" fmla="*/ 246 h 399"/>
              <a:gd name="T12" fmla="*/ 561 w 759"/>
              <a:gd name="T13" fmla="*/ 348 h 399"/>
              <a:gd name="T14" fmla="*/ 486 w 759"/>
              <a:gd name="T15" fmla="*/ 354 h 399"/>
              <a:gd name="T16" fmla="*/ 483 w 759"/>
              <a:gd name="T17" fmla="*/ 399 h 399"/>
              <a:gd name="T18" fmla="*/ 282 w 759"/>
              <a:gd name="T19" fmla="*/ 399 h 399"/>
              <a:gd name="T20" fmla="*/ 282 w 759"/>
              <a:gd name="T21" fmla="*/ 363 h 399"/>
              <a:gd name="T22" fmla="*/ 207 w 759"/>
              <a:gd name="T23" fmla="*/ 360 h 399"/>
              <a:gd name="T24" fmla="*/ 174 w 759"/>
              <a:gd name="T25" fmla="*/ 336 h 399"/>
              <a:gd name="T26" fmla="*/ 96 w 759"/>
              <a:gd name="T27" fmla="*/ 255 h 399"/>
              <a:gd name="T28" fmla="*/ 0 w 759"/>
              <a:gd name="T29" fmla="*/ 93 h 399"/>
              <a:gd name="T30" fmla="*/ 0 w 759"/>
              <a:gd name="T31" fmla="*/ 33 h 399"/>
              <a:gd name="T32" fmla="*/ 21 w 759"/>
              <a:gd name="T33" fmla="*/ 30 h 399"/>
              <a:gd name="T34" fmla="*/ 18 w 759"/>
              <a:gd name="T35"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9" h="399">
                <a:moveTo>
                  <a:pt x="18" y="0"/>
                </a:moveTo>
                <a:lnTo>
                  <a:pt x="738" y="0"/>
                </a:lnTo>
                <a:lnTo>
                  <a:pt x="738" y="33"/>
                </a:lnTo>
                <a:lnTo>
                  <a:pt x="759" y="33"/>
                </a:lnTo>
                <a:lnTo>
                  <a:pt x="756" y="93"/>
                </a:lnTo>
                <a:lnTo>
                  <a:pt x="669" y="246"/>
                </a:lnTo>
                <a:lnTo>
                  <a:pt x="561" y="348"/>
                </a:lnTo>
                <a:lnTo>
                  <a:pt x="486" y="354"/>
                </a:lnTo>
                <a:lnTo>
                  <a:pt x="483" y="399"/>
                </a:lnTo>
                <a:lnTo>
                  <a:pt x="282" y="399"/>
                </a:lnTo>
                <a:lnTo>
                  <a:pt x="282" y="363"/>
                </a:lnTo>
                <a:lnTo>
                  <a:pt x="207" y="360"/>
                </a:lnTo>
                <a:lnTo>
                  <a:pt x="174" y="336"/>
                </a:lnTo>
                <a:lnTo>
                  <a:pt x="96" y="255"/>
                </a:lnTo>
                <a:lnTo>
                  <a:pt x="0" y="93"/>
                </a:lnTo>
                <a:lnTo>
                  <a:pt x="0" y="33"/>
                </a:lnTo>
                <a:lnTo>
                  <a:pt x="21" y="30"/>
                </a:lnTo>
                <a:lnTo>
                  <a:pt x="18" y="0"/>
                </a:lnTo>
                <a:close/>
              </a:path>
            </a:pathLst>
          </a:custGeom>
          <a:solidFill>
            <a:srgbClr val="FFFFFF"/>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58" name="グループ化 257">
            <a:extLst>
              <a:ext uri="{FF2B5EF4-FFF2-40B4-BE49-F238E27FC236}">
                <a16:creationId xmlns:a16="http://schemas.microsoft.com/office/drawing/2014/main" id="{DE557527-D311-4BFE-A3B1-6E1192266696}"/>
              </a:ext>
            </a:extLst>
          </p:cNvPr>
          <p:cNvGrpSpPr/>
          <p:nvPr/>
        </p:nvGrpSpPr>
        <p:grpSpPr>
          <a:xfrm>
            <a:off x="117895" y="167764"/>
            <a:ext cx="2258785" cy="598484"/>
            <a:chOff x="1408410" y="3642218"/>
            <a:chExt cx="2258785" cy="598484"/>
          </a:xfrm>
        </p:grpSpPr>
        <p:sp>
          <p:nvSpPr>
            <p:cNvPr id="259" name="テキスト ボックス 258">
              <a:extLst>
                <a:ext uri="{FF2B5EF4-FFF2-40B4-BE49-F238E27FC236}">
                  <a16:creationId xmlns:a16="http://schemas.microsoft.com/office/drawing/2014/main" id="{5CED6424-A67B-4221-97D5-C1B1092F113F}"/>
                </a:ext>
              </a:extLst>
            </p:cNvPr>
            <p:cNvSpPr txBox="1"/>
            <p:nvPr/>
          </p:nvSpPr>
          <p:spPr>
            <a:xfrm>
              <a:off x="1408410" y="3648748"/>
              <a:ext cx="2236510" cy="584775"/>
            </a:xfrm>
            <a:prstGeom prst="rect">
              <a:avLst/>
            </a:prstGeom>
            <a:noFill/>
          </p:spPr>
          <p:txBody>
            <a:bodyPr wrap="none" rtlCol="0">
              <a:spAutoFit/>
            </a:bodyPr>
            <a:lstStyle/>
            <a:p>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260" name="テキスト ボックス 259">
              <a:extLst>
                <a:ext uri="{FF2B5EF4-FFF2-40B4-BE49-F238E27FC236}">
                  <a16:creationId xmlns:a16="http://schemas.microsoft.com/office/drawing/2014/main" id="{C3861781-F89E-48D3-9D20-B47E58B62FF2}"/>
                </a:ext>
              </a:extLst>
            </p:cNvPr>
            <p:cNvSpPr txBox="1"/>
            <p:nvPr/>
          </p:nvSpPr>
          <p:spPr>
            <a:xfrm>
              <a:off x="1430685" y="3655927"/>
              <a:ext cx="2236510" cy="584775"/>
            </a:xfrm>
            <a:prstGeom prst="rect">
              <a:avLst/>
            </a:prstGeom>
            <a:noFill/>
          </p:spPr>
          <p:txBody>
            <a:bodyPr wrap="none" rtlCol="0">
              <a:spAutoFit/>
            </a:bodyPr>
            <a:lstStyle/>
            <a:p>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261" name="テキスト ボックス 260">
              <a:extLst>
                <a:ext uri="{FF2B5EF4-FFF2-40B4-BE49-F238E27FC236}">
                  <a16:creationId xmlns:a16="http://schemas.microsoft.com/office/drawing/2014/main" id="{8B082B0D-E291-4E1E-A6CF-07A82AE5A305}"/>
                </a:ext>
              </a:extLst>
            </p:cNvPr>
            <p:cNvSpPr txBox="1"/>
            <p:nvPr/>
          </p:nvSpPr>
          <p:spPr>
            <a:xfrm>
              <a:off x="1428732" y="3642218"/>
              <a:ext cx="2236510" cy="584775"/>
            </a:xfrm>
            <a:prstGeom prst="rect">
              <a:avLst/>
            </a:prstGeom>
            <a:noFill/>
          </p:spPr>
          <p:txBody>
            <a:bodyPr wrap="none" rtlCol="0">
              <a:spAutoFit/>
            </a:bodyPr>
            <a:lstStyle/>
            <a:p>
              <a:r>
                <a:rPr lang="ja-JP" altLang="en-US" sz="3200" dirty="0">
                  <a:ln>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grpSp>
      <p:sp>
        <p:nvSpPr>
          <p:cNvPr id="262" name="Rectangle 1196">
            <a:extLst>
              <a:ext uri="{FF2B5EF4-FFF2-40B4-BE49-F238E27FC236}">
                <a16:creationId xmlns:a16="http://schemas.microsoft.com/office/drawing/2014/main" id="{72F2BB6C-2B12-423D-8076-F1243264A687}"/>
              </a:ext>
            </a:extLst>
          </p:cNvPr>
          <p:cNvSpPr>
            <a:spLocks noChangeArrowheads="1"/>
          </p:cNvSpPr>
          <p:nvPr/>
        </p:nvSpPr>
        <p:spPr bwMode="auto">
          <a:xfrm>
            <a:off x="7954963" y="3806825"/>
            <a:ext cx="549275" cy="314325"/>
          </a:xfrm>
          <a:prstGeom prst="rect">
            <a:avLst/>
          </a:prstGeom>
          <a:solidFill>
            <a:schemeClr val="bg1"/>
          </a:solidFill>
          <a:ln w="9525">
            <a:solidFill>
              <a:srgbClr val="000000"/>
            </a:solidFill>
            <a:miter lim="800000"/>
            <a:headEnd/>
            <a:tailEnd/>
          </a:ln>
          <a:effec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dirty="0">
                <a:ln>
                  <a:noFill/>
                </a:ln>
                <a:effectLst/>
                <a:uLnTx/>
                <a:uFillTx/>
                <a:latin typeface="Times New Roman" panose="02020603050405020304" pitchFamily="18" charset="0"/>
                <a:ea typeface="HG丸ｺﾞｼｯｸM-PRO" panose="020F0600000000000000" pitchFamily="50" charset="-128"/>
              </a:rPr>
              <a:t>予熱</a:t>
            </a:r>
          </a:p>
        </p:txBody>
      </p:sp>
      <p:sp>
        <p:nvSpPr>
          <p:cNvPr id="263" name="Rectangle 1197">
            <a:extLst>
              <a:ext uri="{FF2B5EF4-FFF2-40B4-BE49-F238E27FC236}">
                <a16:creationId xmlns:a16="http://schemas.microsoft.com/office/drawing/2014/main" id="{BAECA946-031D-476B-B44F-E86530914CAF}"/>
              </a:ext>
            </a:extLst>
          </p:cNvPr>
          <p:cNvSpPr>
            <a:spLocks noChangeArrowheads="1"/>
          </p:cNvSpPr>
          <p:nvPr/>
        </p:nvSpPr>
        <p:spPr bwMode="auto">
          <a:xfrm>
            <a:off x="7866063" y="4391025"/>
            <a:ext cx="727075" cy="314325"/>
          </a:xfrm>
          <a:prstGeom prst="rect">
            <a:avLst/>
          </a:prstGeom>
          <a:solidFill>
            <a:schemeClr val="tx1"/>
          </a:solidFill>
          <a:ln w="9525">
            <a:solidFill>
              <a:srgbClr val="000000"/>
            </a:solidFill>
            <a:miter lim="800000"/>
            <a:headEnd/>
            <a:tailEnd/>
          </a:ln>
          <a:effec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dirty="0">
                <a:ln>
                  <a:noFill/>
                </a:ln>
                <a:solidFill>
                  <a:schemeClr val="bg1"/>
                </a:solidFill>
                <a:effectLst/>
                <a:uLnTx/>
                <a:uFillTx/>
                <a:latin typeface="Times New Roman" panose="02020603050405020304" pitchFamily="18" charset="0"/>
                <a:ea typeface="HG丸ｺﾞｼｯｸM-PRO" panose="020F0600000000000000" pitchFamily="50" charset="-128"/>
              </a:rPr>
              <a:t>型閉じ</a:t>
            </a:r>
          </a:p>
        </p:txBody>
      </p:sp>
      <p:sp>
        <p:nvSpPr>
          <p:cNvPr id="264" name="AutoShape 1198">
            <a:extLst>
              <a:ext uri="{FF2B5EF4-FFF2-40B4-BE49-F238E27FC236}">
                <a16:creationId xmlns:a16="http://schemas.microsoft.com/office/drawing/2014/main" id="{C530E5FC-2AF0-40A6-972B-F823821D9C30}"/>
              </a:ext>
            </a:extLst>
          </p:cNvPr>
          <p:cNvSpPr>
            <a:spLocks noChangeArrowheads="1"/>
          </p:cNvSpPr>
          <p:nvPr/>
        </p:nvSpPr>
        <p:spPr bwMode="auto">
          <a:xfrm>
            <a:off x="7988300" y="41275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5" name="Rectangle 1199">
            <a:extLst>
              <a:ext uri="{FF2B5EF4-FFF2-40B4-BE49-F238E27FC236}">
                <a16:creationId xmlns:a16="http://schemas.microsoft.com/office/drawing/2014/main" id="{A55DFB3A-70E9-443F-9477-7D5F0DB6C484}"/>
              </a:ext>
            </a:extLst>
          </p:cNvPr>
          <p:cNvSpPr>
            <a:spLocks noChangeArrowheads="1"/>
          </p:cNvSpPr>
          <p:nvPr/>
        </p:nvSpPr>
        <p:spPr bwMode="auto">
          <a:xfrm>
            <a:off x="7954963" y="4975225"/>
            <a:ext cx="5492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加圧</a:t>
            </a:r>
          </a:p>
        </p:txBody>
      </p:sp>
      <p:sp>
        <p:nvSpPr>
          <p:cNvPr id="266" name="AutoShape 1200">
            <a:extLst>
              <a:ext uri="{FF2B5EF4-FFF2-40B4-BE49-F238E27FC236}">
                <a16:creationId xmlns:a16="http://schemas.microsoft.com/office/drawing/2014/main" id="{722EA890-39A9-40EF-886E-927296C1EB5E}"/>
              </a:ext>
            </a:extLst>
          </p:cNvPr>
          <p:cNvSpPr>
            <a:spLocks noChangeArrowheads="1"/>
          </p:cNvSpPr>
          <p:nvPr/>
        </p:nvSpPr>
        <p:spPr bwMode="auto">
          <a:xfrm>
            <a:off x="7988300" y="47117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7" name="Rectangle 1201">
            <a:extLst>
              <a:ext uri="{FF2B5EF4-FFF2-40B4-BE49-F238E27FC236}">
                <a16:creationId xmlns:a16="http://schemas.microsoft.com/office/drawing/2014/main" id="{49485700-032D-4AB8-A246-7B53A95C078F}"/>
              </a:ext>
            </a:extLst>
          </p:cNvPr>
          <p:cNvSpPr>
            <a:spLocks noChangeArrowheads="1"/>
          </p:cNvSpPr>
          <p:nvPr/>
        </p:nvSpPr>
        <p:spPr bwMode="auto">
          <a:xfrm>
            <a:off x="7866063" y="5559425"/>
            <a:ext cx="7270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型開き</a:t>
            </a:r>
          </a:p>
        </p:txBody>
      </p:sp>
      <p:sp>
        <p:nvSpPr>
          <p:cNvPr id="268" name="AutoShape 1202">
            <a:extLst>
              <a:ext uri="{FF2B5EF4-FFF2-40B4-BE49-F238E27FC236}">
                <a16:creationId xmlns:a16="http://schemas.microsoft.com/office/drawing/2014/main" id="{6A16DF83-1054-4A4C-9F04-65649037312C}"/>
              </a:ext>
            </a:extLst>
          </p:cNvPr>
          <p:cNvSpPr>
            <a:spLocks noChangeArrowheads="1"/>
          </p:cNvSpPr>
          <p:nvPr/>
        </p:nvSpPr>
        <p:spPr bwMode="auto">
          <a:xfrm>
            <a:off x="7988300" y="52959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9" name="Rectangle 1203">
            <a:extLst>
              <a:ext uri="{FF2B5EF4-FFF2-40B4-BE49-F238E27FC236}">
                <a16:creationId xmlns:a16="http://schemas.microsoft.com/office/drawing/2014/main" id="{835C83CE-44AA-46A7-A42D-F427B47E51AB}"/>
              </a:ext>
            </a:extLst>
          </p:cNvPr>
          <p:cNvSpPr>
            <a:spLocks noChangeArrowheads="1"/>
          </p:cNvSpPr>
          <p:nvPr/>
        </p:nvSpPr>
        <p:spPr bwMode="auto">
          <a:xfrm>
            <a:off x="7777163" y="6137275"/>
            <a:ext cx="9048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取り出し</a:t>
            </a:r>
          </a:p>
        </p:txBody>
      </p:sp>
      <p:sp>
        <p:nvSpPr>
          <p:cNvPr id="270" name="AutoShape 1204">
            <a:extLst>
              <a:ext uri="{FF2B5EF4-FFF2-40B4-BE49-F238E27FC236}">
                <a16:creationId xmlns:a16="http://schemas.microsoft.com/office/drawing/2014/main" id="{B8D1AE8D-CCC8-4286-8809-AEE64B1B622E}"/>
              </a:ext>
            </a:extLst>
          </p:cNvPr>
          <p:cNvSpPr>
            <a:spLocks noChangeArrowheads="1"/>
          </p:cNvSpPr>
          <p:nvPr/>
        </p:nvSpPr>
        <p:spPr bwMode="auto">
          <a:xfrm>
            <a:off x="7988300" y="587375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1" name="AutoShape 1205">
            <a:extLst>
              <a:ext uri="{FF2B5EF4-FFF2-40B4-BE49-F238E27FC236}">
                <a16:creationId xmlns:a16="http://schemas.microsoft.com/office/drawing/2014/main" id="{BEB18E95-4DC0-4DCE-94E2-63875EB8A35F}"/>
              </a:ext>
            </a:extLst>
          </p:cNvPr>
          <p:cNvSpPr>
            <a:spLocks noChangeArrowheads="1"/>
          </p:cNvSpPr>
          <p:nvPr/>
        </p:nvSpPr>
        <p:spPr bwMode="auto">
          <a:xfrm>
            <a:off x="7480300" y="3632200"/>
            <a:ext cx="1460500" cy="3035300"/>
          </a:xfrm>
          <a:prstGeom prst="roundRect">
            <a:avLst>
              <a:gd name="adj" fmla="val 16667"/>
            </a:avLst>
          </a:prstGeom>
          <a:noFill/>
          <a:ln w="9525">
            <a:solidFill>
              <a:srgbClr val="FFFFFF"/>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ja-JP" altLang="ja-JP" sz="10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endParaRPr>
          </a:p>
        </p:txBody>
      </p:sp>
      <p:sp>
        <p:nvSpPr>
          <p:cNvPr id="272" name="Text Box 1206">
            <a:extLst>
              <a:ext uri="{FF2B5EF4-FFF2-40B4-BE49-F238E27FC236}">
                <a16:creationId xmlns:a16="http://schemas.microsoft.com/office/drawing/2014/main" id="{AA55155F-1EFA-448F-9AF2-7DA3117AA762}"/>
              </a:ext>
            </a:extLst>
          </p:cNvPr>
          <p:cNvSpPr txBox="1">
            <a:spLocks noChangeArrowheads="1"/>
          </p:cNvSpPr>
          <p:nvPr/>
        </p:nvSpPr>
        <p:spPr bwMode="auto">
          <a:xfrm>
            <a:off x="7766975" y="3431250"/>
            <a:ext cx="895350" cy="304800"/>
          </a:xfrm>
          <a:prstGeom prst="rect">
            <a:avLst/>
          </a:prstGeom>
          <a:solidFill>
            <a:srgbClr val="3333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工程順序</a:t>
            </a:r>
          </a:p>
        </p:txBody>
      </p:sp>
    </p:spTree>
    <p:extLst>
      <p:ext uri="{BB962C8B-B14F-4D97-AF65-F5344CB8AC3E}">
        <p14:creationId xmlns:p14="http://schemas.microsoft.com/office/powerpoint/2010/main" val="301270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77"/>
                                        </p:tgtEl>
                                        <p:attrNameLst>
                                          <p:attrName>style.visibility</p:attrName>
                                        </p:attrNameLst>
                                      </p:cBhvr>
                                      <p:to>
                                        <p:strVal val="visible"/>
                                      </p:to>
                                    </p:set>
                                  </p:childTnLst>
                                </p:cTn>
                              </p:par>
                            </p:childTnLst>
                          </p:cTn>
                        </p:par>
                        <p:par>
                          <p:cTn id="7" fill="hold">
                            <p:stCondLst>
                              <p:cond delay="500"/>
                            </p:stCondLst>
                            <p:childTnLst>
                              <p:par>
                                <p:cTn id="8" presetID="4" presetClass="entr" presetSubtype="32" fill="hold" nodeType="afterEffect">
                                  <p:stCondLst>
                                    <p:cond delay="0"/>
                                  </p:stCondLst>
                                  <p:childTnLst>
                                    <p:set>
                                      <p:cBhvr>
                                        <p:cTn id="9" dur="1" fill="hold">
                                          <p:stCondLst>
                                            <p:cond delay="0"/>
                                          </p:stCondLst>
                                        </p:cTn>
                                        <p:tgtEl>
                                          <p:spTgt spid="166"/>
                                        </p:tgtEl>
                                        <p:attrNameLst>
                                          <p:attrName>style.visibility</p:attrName>
                                        </p:attrNameLst>
                                      </p:cBhvr>
                                      <p:to>
                                        <p:strVal val="visible"/>
                                      </p:to>
                                    </p:set>
                                    <p:animEffect transition="in" filter="box(out)">
                                      <p:cBhvr>
                                        <p:cTn id="10"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78" name="正方形/長方形 77">
            <a:extLst>
              <a:ext uri="{FF2B5EF4-FFF2-40B4-BE49-F238E27FC236}">
                <a16:creationId xmlns:a16="http://schemas.microsoft.com/office/drawing/2014/main" id="{B7F4A20F-B29E-4389-B3D5-869ECAFF88F9}"/>
              </a:ext>
            </a:extLst>
          </p:cNvPr>
          <p:cNvSpPr/>
          <p:nvPr/>
        </p:nvSpPr>
        <p:spPr>
          <a:xfrm>
            <a:off x="4594867" y="734308"/>
            <a:ext cx="4398993" cy="3233880"/>
          </a:xfrm>
          <a:prstGeom prst="rect">
            <a:avLst/>
          </a:prstGeom>
          <a:solidFill>
            <a:schemeClr val="tx1"/>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aphicFrame>
        <p:nvGraphicFramePr>
          <p:cNvPr id="66" name="グラフ 65">
            <a:extLst>
              <a:ext uri="{FF2B5EF4-FFF2-40B4-BE49-F238E27FC236}">
                <a16:creationId xmlns:a16="http://schemas.microsoft.com/office/drawing/2014/main" id="{4767757F-ED16-4558-852D-5C427C510EDB}"/>
              </a:ext>
            </a:extLst>
          </p:cNvPr>
          <p:cNvGraphicFramePr>
            <a:graphicFrameLocks/>
          </p:cNvGraphicFramePr>
          <p:nvPr>
            <p:extLst>
              <p:ext uri="{D42A27DB-BD31-4B8C-83A1-F6EECF244321}">
                <p14:modId xmlns:p14="http://schemas.microsoft.com/office/powerpoint/2010/main" val="49395758"/>
              </p:ext>
            </p:extLst>
          </p:nvPr>
        </p:nvGraphicFramePr>
        <p:xfrm>
          <a:off x="4640532" y="888116"/>
          <a:ext cx="4311297" cy="3063818"/>
        </p:xfrm>
        <a:graphic>
          <a:graphicData uri="http://schemas.openxmlformats.org/drawingml/2006/chart">
            <c:chart xmlns:c="http://schemas.openxmlformats.org/drawingml/2006/chart" xmlns:r="http://schemas.openxmlformats.org/officeDocument/2006/relationships" r:id="rId4"/>
          </a:graphicData>
        </a:graphic>
      </p:graphicFrame>
      <p:sp>
        <p:nvSpPr>
          <p:cNvPr id="5" name="正方形/長方形 4">
            <a:extLst>
              <a:ext uri="{FF2B5EF4-FFF2-40B4-BE49-F238E27FC236}">
                <a16:creationId xmlns:a16="http://schemas.microsoft.com/office/drawing/2014/main" id="{742D9A73-0418-4E83-80C2-B0633024FC7B}"/>
              </a:ext>
            </a:extLst>
          </p:cNvPr>
          <p:cNvSpPr/>
          <p:nvPr/>
        </p:nvSpPr>
        <p:spPr>
          <a:xfrm>
            <a:off x="107373" y="748486"/>
            <a:ext cx="4392782" cy="3219702"/>
          </a:xfrm>
          <a:prstGeom prst="rect">
            <a:avLst/>
          </a:prstGeom>
          <a:solidFill>
            <a:schemeClr val="tx1"/>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25" name="テキスト ボックス 24">
            <a:extLst>
              <a:ext uri="{FF2B5EF4-FFF2-40B4-BE49-F238E27FC236}">
                <a16:creationId xmlns:a16="http://schemas.microsoft.com/office/drawing/2014/main" id="{55A833E3-7E69-41F3-A6C5-C35A83169100}"/>
              </a:ext>
            </a:extLst>
          </p:cNvPr>
          <p:cNvSpPr txBox="1"/>
          <p:nvPr/>
        </p:nvSpPr>
        <p:spPr>
          <a:xfrm>
            <a:off x="6779" y="1047754"/>
            <a:ext cx="651140" cy="276999"/>
          </a:xfrm>
          <a:prstGeom prst="rect">
            <a:avLst/>
          </a:prstGeom>
          <a:noFill/>
        </p:spPr>
        <p:txBody>
          <a:bodyPr wrap="none" rtlCol="0">
            <a:spAutoFit/>
          </a:bodyPr>
          <a:lstStyle/>
          <a:p>
            <a:r>
              <a:rPr kumimoji="1" lang="ja-JP" altLang="en-US" sz="1200" dirty="0">
                <a:ln>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200" dirty="0">
                <a:ln>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a:ln>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t>
            </a:r>
          </a:p>
        </p:txBody>
      </p:sp>
      <p:grpSp>
        <p:nvGrpSpPr>
          <p:cNvPr id="61" name="グループ化 60">
            <a:extLst>
              <a:ext uri="{FF2B5EF4-FFF2-40B4-BE49-F238E27FC236}">
                <a16:creationId xmlns:a16="http://schemas.microsoft.com/office/drawing/2014/main" id="{695CBD07-4EEC-466A-A122-8EBB43624A87}"/>
              </a:ext>
            </a:extLst>
          </p:cNvPr>
          <p:cNvGrpSpPr/>
          <p:nvPr/>
        </p:nvGrpSpPr>
        <p:grpSpPr>
          <a:xfrm>
            <a:off x="107373" y="14692"/>
            <a:ext cx="7919156" cy="527104"/>
            <a:chOff x="1408410" y="3648748"/>
            <a:chExt cx="7919156" cy="527104"/>
          </a:xfrm>
        </p:grpSpPr>
        <p:sp>
          <p:nvSpPr>
            <p:cNvPr id="74" name="テキスト ボックス 73">
              <a:extLst>
                <a:ext uri="{FF2B5EF4-FFF2-40B4-BE49-F238E27FC236}">
                  <a16:creationId xmlns:a16="http://schemas.microsoft.com/office/drawing/2014/main" id="{286CF8A5-EC3E-4783-870D-B7F0F4F18DDD}"/>
                </a:ext>
              </a:extLst>
            </p:cNvPr>
            <p:cNvSpPr txBox="1"/>
            <p:nvPr/>
          </p:nvSpPr>
          <p:spPr>
            <a:xfrm>
              <a:off x="1408410" y="3648748"/>
              <a:ext cx="7919156"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Step7.</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効果の確認・評価</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結果とプロセスを評価する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5" name="テキスト ボックス 74">
              <a:extLst>
                <a:ext uri="{FF2B5EF4-FFF2-40B4-BE49-F238E27FC236}">
                  <a16:creationId xmlns:a16="http://schemas.microsoft.com/office/drawing/2014/main" id="{A036D6DA-CF4B-4360-B437-FA19819A0B61}"/>
                </a:ext>
              </a:extLst>
            </p:cNvPr>
            <p:cNvSpPr txBox="1"/>
            <p:nvPr/>
          </p:nvSpPr>
          <p:spPr>
            <a:xfrm>
              <a:off x="1408410" y="3648872"/>
              <a:ext cx="7919156"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Step7.</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効果の確認・評価</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結果とプロセスを評価する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6" name="テキスト ボックス 75">
              <a:extLst>
                <a:ext uri="{FF2B5EF4-FFF2-40B4-BE49-F238E27FC236}">
                  <a16:creationId xmlns:a16="http://schemas.microsoft.com/office/drawing/2014/main" id="{004273A4-9D93-4550-BABD-AB158DA344F0}"/>
                </a:ext>
              </a:extLst>
            </p:cNvPr>
            <p:cNvSpPr txBox="1"/>
            <p:nvPr/>
          </p:nvSpPr>
          <p:spPr>
            <a:xfrm>
              <a:off x="1408410" y="3652632"/>
              <a:ext cx="7919156"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Step7.</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効果の確認・評価</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結果とプロセスを評価する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cxnSp>
        <p:nvCxnSpPr>
          <p:cNvPr id="80" name="直線矢印コネクタ 79">
            <a:extLst>
              <a:ext uri="{FF2B5EF4-FFF2-40B4-BE49-F238E27FC236}">
                <a16:creationId xmlns:a16="http://schemas.microsoft.com/office/drawing/2014/main" id="{05837767-89B5-4FCD-8861-84C90EA1DA76}"/>
              </a:ext>
            </a:extLst>
          </p:cNvPr>
          <p:cNvCxnSpPr>
            <a:cxnSpLocks/>
          </p:cNvCxnSpPr>
          <p:nvPr/>
        </p:nvCxnSpPr>
        <p:spPr>
          <a:xfrm>
            <a:off x="5611906" y="1515035"/>
            <a:ext cx="1353796" cy="1045285"/>
          </a:xfrm>
          <a:prstGeom prst="straightConnector1">
            <a:avLst/>
          </a:prstGeom>
          <a:noFill/>
          <a:ln w="57150" cap="flat" cmpd="sng" algn="ctr">
            <a:solidFill>
              <a:sysClr val="windowText" lastClr="000000"/>
            </a:solidFill>
            <a:prstDash val="solid"/>
            <a:miter lim="800000"/>
            <a:tailEnd type="arrow" w="lg" len="lg"/>
          </a:ln>
          <a:effectLst/>
        </p:spPr>
      </p:cxnSp>
      <p:grpSp>
        <p:nvGrpSpPr>
          <p:cNvPr id="85" name="グループ化 84">
            <a:extLst>
              <a:ext uri="{FF2B5EF4-FFF2-40B4-BE49-F238E27FC236}">
                <a16:creationId xmlns:a16="http://schemas.microsoft.com/office/drawing/2014/main" id="{1B7FD14E-3AE9-4260-A8BB-B7C6A3477B5B}"/>
              </a:ext>
            </a:extLst>
          </p:cNvPr>
          <p:cNvGrpSpPr/>
          <p:nvPr/>
        </p:nvGrpSpPr>
        <p:grpSpPr>
          <a:xfrm>
            <a:off x="5239041" y="1865747"/>
            <a:ext cx="2167581" cy="311477"/>
            <a:chOff x="1408410" y="3645048"/>
            <a:chExt cx="2167581" cy="311477"/>
          </a:xfrm>
        </p:grpSpPr>
        <p:sp>
          <p:nvSpPr>
            <p:cNvPr id="86" name="テキスト ボックス 85">
              <a:extLst>
                <a:ext uri="{FF2B5EF4-FFF2-40B4-BE49-F238E27FC236}">
                  <a16:creationId xmlns:a16="http://schemas.microsoft.com/office/drawing/2014/main" id="{81F0AD24-A1A5-4DD4-A3C5-82B2716331C4}"/>
                </a:ext>
              </a:extLst>
            </p:cNvPr>
            <p:cNvSpPr txBox="1"/>
            <p:nvPr/>
          </p:nvSpPr>
          <p:spPr>
            <a:xfrm>
              <a:off x="1408410" y="3648748"/>
              <a:ext cx="2167581"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あるべき姿への貢献度</a:t>
              </a:r>
              <a:r>
                <a:rPr kumimoji="0" lang="en-US" altLang="ja-JP" sz="1400" b="0" i="0" u="none" strike="noStrike" kern="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33%</a:t>
              </a:r>
            </a:p>
          </p:txBody>
        </p:sp>
        <p:sp>
          <p:nvSpPr>
            <p:cNvPr id="87" name="テキスト ボックス 86">
              <a:extLst>
                <a:ext uri="{FF2B5EF4-FFF2-40B4-BE49-F238E27FC236}">
                  <a16:creationId xmlns:a16="http://schemas.microsoft.com/office/drawing/2014/main" id="{E5AA4A85-3DCB-47BD-9203-3FC5476D8703}"/>
                </a:ext>
              </a:extLst>
            </p:cNvPr>
            <p:cNvSpPr txBox="1"/>
            <p:nvPr/>
          </p:nvSpPr>
          <p:spPr>
            <a:xfrm>
              <a:off x="1408410" y="3645190"/>
              <a:ext cx="2167581"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あるべき姿への貢献度</a:t>
              </a:r>
              <a:r>
                <a:rPr kumimoji="0" lang="en-US" altLang="ja-JP" sz="14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33%</a:t>
              </a:r>
            </a:p>
          </p:txBody>
        </p:sp>
        <p:sp>
          <p:nvSpPr>
            <p:cNvPr id="94" name="テキスト ボックス 93">
              <a:extLst>
                <a:ext uri="{FF2B5EF4-FFF2-40B4-BE49-F238E27FC236}">
                  <a16:creationId xmlns:a16="http://schemas.microsoft.com/office/drawing/2014/main" id="{823ADF2C-8A1B-4854-AB8C-F4F3B6C9227F}"/>
                </a:ext>
              </a:extLst>
            </p:cNvPr>
            <p:cNvSpPr txBox="1"/>
            <p:nvPr/>
          </p:nvSpPr>
          <p:spPr>
            <a:xfrm>
              <a:off x="1408410" y="3645048"/>
              <a:ext cx="2167581"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あるべき姿への貢献度</a:t>
              </a:r>
              <a:r>
                <a:rPr kumimoji="0" lang="en-US" altLang="ja-JP" sz="14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33%</a:t>
              </a:r>
              <a:endParaRPr kumimoji="0" lang="zh-TW" altLang="en-US" sz="14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95" name="テキスト ボックス 94">
            <a:extLst>
              <a:ext uri="{FF2B5EF4-FFF2-40B4-BE49-F238E27FC236}">
                <a16:creationId xmlns:a16="http://schemas.microsoft.com/office/drawing/2014/main" id="{9DF85E91-FD40-4259-8669-EF7A9F0DD7BD}"/>
              </a:ext>
            </a:extLst>
          </p:cNvPr>
          <p:cNvSpPr txBox="1"/>
          <p:nvPr/>
        </p:nvSpPr>
        <p:spPr>
          <a:xfrm>
            <a:off x="7076270" y="1307826"/>
            <a:ext cx="1773242" cy="461665"/>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期間</a:t>
            </a:r>
            <a:r>
              <a:rPr kumimoji="0" lang="en-US" altLang="ja-JP"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lang="en-US" altLang="ja-JP" sz="800" kern="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22</a:t>
            </a:r>
            <a:r>
              <a:rPr kumimoji="0" lang="ja-JP" altLang="en-US"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年</a:t>
            </a:r>
            <a:r>
              <a:rPr lang="en-US" altLang="ja-JP" sz="800" kern="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12</a:t>
            </a:r>
            <a:r>
              <a:rPr kumimoji="0" lang="ja-JP" altLang="en-US"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月</a:t>
            </a:r>
            <a:r>
              <a:rPr kumimoji="0" lang="en-US" altLang="ja-JP"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1</a:t>
            </a:r>
            <a:r>
              <a:rPr kumimoji="0" lang="ja-JP" altLang="en-US"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日</a:t>
            </a:r>
            <a:r>
              <a:rPr kumimoji="0" lang="en-US" altLang="ja-JP"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~23</a:t>
            </a:r>
            <a:r>
              <a:rPr kumimoji="0" lang="ja-JP" altLang="en-US"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年</a:t>
            </a:r>
            <a:r>
              <a:rPr kumimoji="0" lang="en-US" altLang="ja-JP"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9</a:t>
            </a:r>
            <a:r>
              <a:rPr kumimoji="0" lang="ja-JP" altLang="en-US"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月</a:t>
            </a:r>
            <a:r>
              <a:rPr kumimoji="0" lang="en-US" altLang="ja-JP"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31</a:t>
            </a:r>
            <a:r>
              <a:rPr kumimoji="0" lang="ja-JP" altLang="en-US"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日</a:t>
            </a:r>
            <a:endParaRPr kumimoji="0" lang="en-US" altLang="ja-JP"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作成日</a:t>
            </a:r>
            <a:r>
              <a:rPr kumimoji="0" lang="en-US" altLang="ja-JP"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lang="en-US" altLang="ja-JP" sz="800" kern="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23</a:t>
            </a:r>
            <a:r>
              <a:rPr kumimoji="0" lang="ja-JP" altLang="en-US"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年</a:t>
            </a:r>
            <a:r>
              <a:rPr lang="en-US" altLang="ja-JP" sz="800" kern="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11</a:t>
            </a:r>
            <a:r>
              <a:rPr kumimoji="0" lang="ja-JP" altLang="en-US"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月</a:t>
            </a:r>
            <a:r>
              <a:rPr lang="en-US" altLang="ja-JP" sz="800" kern="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31</a:t>
            </a:r>
            <a:r>
              <a:rPr kumimoji="0" lang="ja-JP" altLang="en-US"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日</a:t>
            </a:r>
            <a:endParaRPr kumimoji="0" lang="en-US" altLang="ja-JP"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作成者</a:t>
            </a:r>
            <a:r>
              <a:rPr kumimoji="0" lang="en-US" altLang="ja-JP"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lang="ja-JP" altLang="en-US" sz="800" kern="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熊谷</a:t>
            </a:r>
            <a:endParaRPr kumimoji="0" lang="en-US" altLang="ja-JP" sz="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6" name="直線コネクタ 95">
            <a:extLst>
              <a:ext uri="{FF2B5EF4-FFF2-40B4-BE49-F238E27FC236}">
                <a16:creationId xmlns:a16="http://schemas.microsoft.com/office/drawing/2014/main" id="{C8031D2F-2C8F-45F6-BBA8-81AD84DA3426}"/>
              </a:ext>
            </a:extLst>
          </p:cNvPr>
          <p:cNvCxnSpPr>
            <a:cxnSpLocks/>
          </p:cNvCxnSpPr>
          <p:nvPr/>
        </p:nvCxnSpPr>
        <p:spPr>
          <a:xfrm>
            <a:off x="5028384" y="3384775"/>
            <a:ext cx="3790496" cy="0"/>
          </a:xfrm>
          <a:prstGeom prst="line">
            <a:avLst/>
          </a:prstGeom>
          <a:noFill/>
          <a:ln w="44450" cap="flat" cmpd="sng" algn="ctr">
            <a:solidFill>
              <a:srgbClr val="FF0000"/>
            </a:solidFill>
            <a:prstDash val="sysDash"/>
            <a:miter lim="800000"/>
          </a:ln>
          <a:effectLst/>
        </p:spPr>
      </p:cxnSp>
      <p:graphicFrame>
        <p:nvGraphicFramePr>
          <p:cNvPr id="100" name="グラフ 99">
            <a:extLst>
              <a:ext uri="{FF2B5EF4-FFF2-40B4-BE49-F238E27FC236}">
                <a16:creationId xmlns:a16="http://schemas.microsoft.com/office/drawing/2014/main" id="{FB572947-6E64-4A48-8457-B5637BD3BDBE}"/>
              </a:ext>
            </a:extLst>
          </p:cNvPr>
          <p:cNvGraphicFramePr>
            <a:graphicFrameLocks/>
          </p:cNvGraphicFramePr>
          <p:nvPr>
            <p:extLst>
              <p:ext uri="{D42A27DB-BD31-4B8C-83A1-F6EECF244321}">
                <p14:modId xmlns:p14="http://schemas.microsoft.com/office/powerpoint/2010/main" val="1762651160"/>
              </p:ext>
            </p:extLst>
          </p:nvPr>
        </p:nvGraphicFramePr>
        <p:xfrm>
          <a:off x="32952" y="1266248"/>
          <a:ext cx="4473565" cy="2860330"/>
        </p:xfrm>
        <a:graphic>
          <a:graphicData uri="http://schemas.openxmlformats.org/drawingml/2006/chart">
            <c:chart xmlns:c="http://schemas.openxmlformats.org/drawingml/2006/chart" xmlns:r="http://schemas.openxmlformats.org/officeDocument/2006/relationships" r:id="rId5"/>
          </a:graphicData>
        </a:graphic>
      </p:graphicFrame>
      <p:sp>
        <p:nvSpPr>
          <p:cNvPr id="101" name="テキスト ボックス 100">
            <a:extLst>
              <a:ext uri="{FF2B5EF4-FFF2-40B4-BE49-F238E27FC236}">
                <a16:creationId xmlns:a16="http://schemas.microsoft.com/office/drawing/2014/main" id="{7F15FA52-FBBF-4780-B33E-5A4AC98F2C60}"/>
              </a:ext>
            </a:extLst>
          </p:cNvPr>
          <p:cNvSpPr txBox="1"/>
          <p:nvPr/>
        </p:nvSpPr>
        <p:spPr>
          <a:xfrm>
            <a:off x="4467709" y="1004098"/>
            <a:ext cx="646331" cy="276999"/>
          </a:xfrm>
          <a:prstGeom prst="rect">
            <a:avLst/>
          </a:prstGeom>
          <a:noFill/>
        </p:spPr>
        <p:txBody>
          <a:bodyPr wrap="none" rtlCol="0">
            <a:spAutoFit/>
          </a:bodyPr>
          <a:lstStyle/>
          <a:p>
            <a:r>
              <a:rPr kumimoji="1" lang="ja-JP" altLang="en-US" sz="1200" dirty="0">
                <a:ln>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（本）</a:t>
            </a:r>
          </a:p>
        </p:txBody>
      </p:sp>
      <p:sp>
        <p:nvSpPr>
          <p:cNvPr id="2" name="正方形/長方形 1">
            <a:extLst>
              <a:ext uri="{FF2B5EF4-FFF2-40B4-BE49-F238E27FC236}">
                <a16:creationId xmlns:a16="http://schemas.microsoft.com/office/drawing/2014/main" id="{E9C36412-6E13-4CBC-A18E-8F51C7117D7F}"/>
              </a:ext>
            </a:extLst>
          </p:cNvPr>
          <p:cNvSpPr/>
          <p:nvPr/>
        </p:nvSpPr>
        <p:spPr>
          <a:xfrm>
            <a:off x="2825503" y="2975811"/>
            <a:ext cx="362465" cy="313682"/>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正方形/長方形 101">
            <a:extLst>
              <a:ext uri="{FF2B5EF4-FFF2-40B4-BE49-F238E27FC236}">
                <a16:creationId xmlns:a16="http://schemas.microsoft.com/office/drawing/2014/main" id="{8880F62A-67A9-4400-A508-5ACFFC938AFB}"/>
              </a:ext>
            </a:extLst>
          </p:cNvPr>
          <p:cNvSpPr/>
          <p:nvPr/>
        </p:nvSpPr>
        <p:spPr>
          <a:xfrm>
            <a:off x="3382010" y="2975811"/>
            <a:ext cx="362465" cy="324201"/>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B277B6A2-F6AE-4924-A301-35CDF951446F}"/>
              </a:ext>
            </a:extLst>
          </p:cNvPr>
          <p:cNvSpPr/>
          <p:nvPr/>
        </p:nvSpPr>
        <p:spPr>
          <a:xfrm>
            <a:off x="3934030" y="2961735"/>
            <a:ext cx="362465" cy="324201"/>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矢印コネクタ 10">
            <a:extLst>
              <a:ext uri="{FF2B5EF4-FFF2-40B4-BE49-F238E27FC236}">
                <a16:creationId xmlns:a16="http://schemas.microsoft.com/office/drawing/2014/main" id="{97CEBAD5-E2FC-426C-ACBA-4CE93FF5DAB0}"/>
              </a:ext>
            </a:extLst>
          </p:cNvPr>
          <p:cNvCxnSpPr>
            <a:cxnSpLocks/>
          </p:cNvCxnSpPr>
          <p:nvPr/>
        </p:nvCxnSpPr>
        <p:spPr>
          <a:xfrm>
            <a:off x="3006735" y="2646279"/>
            <a:ext cx="1" cy="295728"/>
          </a:xfrm>
          <a:prstGeom prst="straightConnector1">
            <a:avLst/>
          </a:prstGeom>
          <a:ln w="38100">
            <a:solidFill>
              <a:srgbClr val="262626"/>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直線矢印コネクタ 105">
            <a:extLst>
              <a:ext uri="{FF2B5EF4-FFF2-40B4-BE49-F238E27FC236}">
                <a16:creationId xmlns:a16="http://schemas.microsoft.com/office/drawing/2014/main" id="{8BAD6559-7713-4F9B-B96B-47D2A09215C2}"/>
              </a:ext>
            </a:extLst>
          </p:cNvPr>
          <p:cNvCxnSpPr>
            <a:cxnSpLocks/>
          </p:cNvCxnSpPr>
          <p:nvPr/>
        </p:nvCxnSpPr>
        <p:spPr>
          <a:xfrm>
            <a:off x="3563242" y="2488951"/>
            <a:ext cx="1" cy="503486"/>
          </a:xfrm>
          <a:prstGeom prst="straightConnector1">
            <a:avLst/>
          </a:prstGeom>
          <a:ln w="38100">
            <a:solidFill>
              <a:srgbClr val="262626"/>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直線矢印コネクタ 106">
            <a:extLst>
              <a:ext uri="{FF2B5EF4-FFF2-40B4-BE49-F238E27FC236}">
                <a16:creationId xmlns:a16="http://schemas.microsoft.com/office/drawing/2014/main" id="{9999A1BB-F150-486F-BD7D-DCFD29EE3C73}"/>
              </a:ext>
            </a:extLst>
          </p:cNvPr>
          <p:cNvCxnSpPr>
            <a:cxnSpLocks/>
            <a:endCxn id="104" idx="0"/>
          </p:cNvCxnSpPr>
          <p:nvPr/>
        </p:nvCxnSpPr>
        <p:spPr>
          <a:xfrm>
            <a:off x="4115261" y="2439569"/>
            <a:ext cx="2" cy="522166"/>
          </a:xfrm>
          <a:prstGeom prst="straightConnector1">
            <a:avLst/>
          </a:prstGeom>
          <a:ln w="38100">
            <a:solidFill>
              <a:srgbClr val="262626"/>
            </a:solidFill>
            <a:tailEnd type="triangle"/>
          </a:ln>
        </p:spPr>
        <p:style>
          <a:lnRef idx="1">
            <a:schemeClr val="accent1"/>
          </a:lnRef>
          <a:fillRef idx="0">
            <a:schemeClr val="accent1"/>
          </a:fillRef>
          <a:effectRef idx="0">
            <a:schemeClr val="accent1"/>
          </a:effectRef>
          <a:fontRef idx="minor">
            <a:schemeClr val="tx1"/>
          </a:fontRef>
        </p:style>
      </p:cxnSp>
      <p:sp>
        <p:nvSpPr>
          <p:cNvPr id="112" name="正方形/長方形 111">
            <a:extLst>
              <a:ext uri="{FF2B5EF4-FFF2-40B4-BE49-F238E27FC236}">
                <a16:creationId xmlns:a16="http://schemas.microsoft.com/office/drawing/2014/main" id="{1F7E7A13-DB1D-4C06-BDE0-766B0CE4EFFC}"/>
              </a:ext>
            </a:extLst>
          </p:cNvPr>
          <p:cNvSpPr/>
          <p:nvPr/>
        </p:nvSpPr>
        <p:spPr>
          <a:xfrm>
            <a:off x="2698482" y="2269475"/>
            <a:ext cx="1696720" cy="141843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スクロール: 横 55">
            <a:extLst>
              <a:ext uri="{FF2B5EF4-FFF2-40B4-BE49-F238E27FC236}">
                <a16:creationId xmlns:a16="http://schemas.microsoft.com/office/drawing/2014/main" id="{DDE1D7F0-1B7B-4F96-8765-DB3FEE78C8DE}"/>
              </a:ext>
            </a:extLst>
          </p:cNvPr>
          <p:cNvSpPr/>
          <p:nvPr/>
        </p:nvSpPr>
        <p:spPr>
          <a:xfrm>
            <a:off x="222377" y="4176386"/>
            <a:ext cx="8759298" cy="2527261"/>
          </a:xfrm>
          <a:prstGeom prst="horizontalScroll">
            <a:avLst>
              <a:gd name="adj" fmla="val 5905"/>
            </a:avLst>
          </a:prstGeom>
          <a:solidFill>
            <a:schemeClr val="tx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highlight>
                <a:srgbClr val="FFFFFF"/>
              </a:highlight>
            </a:endParaRPr>
          </a:p>
        </p:txBody>
      </p:sp>
      <p:grpSp>
        <p:nvGrpSpPr>
          <p:cNvPr id="50" name="グループ化 49">
            <a:extLst>
              <a:ext uri="{FF2B5EF4-FFF2-40B4-BE49-F238E27FC236}">
                <a16:creationId xmlns:a16="http://schemas.microsoft.com/office/drawing/2014/main" id="{D31EE4D3-8A72-4D67-BAFC-05306B577223}"/>
              </a:ext>
            </a:extLst>
          </p:cNvPr>
          <p:cNvGrpSpPr/>
          <p:nvPr/>
        </p:nvGrpSpPr>
        <p:grpSpPr>
          <a:xfrm>
            <a:off x="731426" y="1874033"/>
            <a:ext cx="3571812" cy="400110"/>
            <a:chOff x="-24324" y="-3640569"/>
            <a:chExt cx="3571812" cy="400110"/>
          </a:xfrm>
        </p:grpSpPr>
        <p:sp>
          <p:nvSpPr>
            <p:cNvPr id="51" name="テキスト ボックス 50">
              <a:extLst>
                <a:ext uri="{FF2B5EF4-FFF2-40B4-BE49-F238E27FC236}">
                  <a16:creationId xmlns:a16="http://schemas.microsoft.com/office/drawing/2014/main" id="{989C9F49-B291-4B9F-96AE-EE0D46274100}"/>
                </a:ext>
              </a:extLst>
            </p:cNvPr>
            <p:cNvSpPr txBox="1"/>
            <p:nvPr/>
          </p:nvSpPr>
          <p:spPr>
            <a:xfrm>
              <a:off x="-24324" y="-3640569"/>
              <a:ext cx="3571812" cy="400110"/>
            </a:xfrm>
            <a:prstGeom prst="rect">
              <a:avLst/>
            </a:prstGeom>
            <a:noFill/>
          </p:spPr>
          <p:txBody>
            <a:bodyPr wrap="none" rtlCol="0">
              <a:spAutoFit/>
            </a:bodyPr>
            <a:lstStyle/>
            <a:p>
              <a:pPr algn="ctr"/>
              <a:r>
                <a:rPr lang="ja-JP" altLang="en-US"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新人不良率</a:t>
              </a:r>
              <a:r>
                <a:rPr lang="en-US" altLang="ja-JP"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0.04</a:t>
              </a:r>
              <a:r>
                <a:rPr lang="ja-JP" altLang="en-US"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％以下達成！</a:t>
              </a:r>
              <a:endParaRPr lang="en-US" altLang="ja-JP"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a:extLst>
                <a:ext uri="{FF2B5EF4-FFF2-40B4-BE49-F238E27FC236}">
                  <a16:creationId xmlns:a16="http://schemas.microsoft.com/office/drawing/2014/main" id="{A95CDDF9-90B6-4976-83D0-4DE539609E3C}"/>
                </a:ext>
              </a:extLst>
            </p:cNvPr>
            <p:cNvSpPr txBox="1"/>
            <p:nvPr/>
          </p:nvSpPr>
          <p:spPr>
            <a:xfrm>
              <a:off x="-24324" y="-3640569"/>
              <a:ext cx="3571812" cy="400110"/>
            </a:xfrm>
            <a:prstGeom prst="rect">
              <a:avLst/>
            </a:prstGeom>
            <a:noFill/>
          </p:spPr>
          <p:txBody>
            <a:bodyPr wrap="none" rtlCol="0">
              <a:spAutoFit/>
            </a:bodyPr>
            <a:lstStyle/>
            <a:p>
              <a:pPr algn="ctr"/>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新人不良率</a:t>
              </a:r>
              <a:r>
                <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0.04</a:t>
              </a:r>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％以下達成！</a:t>
              </a:r>
            </a:p>
          </p:txBody>
        </p:sp>
        <p:sp>
          <p:nvSpPr>
            <p:cNvPr id="53" name="テキスト ボックス 52">
              <a:extLst>
                <a:ext uri="{FF2B5EF4-FFF2-40B4-BE49-F238E27FC236}">
                  <a16:creationId xmlns:a16="http://schemas.microsoft.com/office/drawing/2014/main" id="{C2011BF2-ADAB-4CA0-A2D5-BA1188DB7BCC}"/>
                </a:ext>
              </a:extLst>
            </p:cNvPr>
            <p:cNvSpPr txBox="1"/>
            <p:nvPr/>
          </p:nvSpPr>
          <p:spPr>
            <a:xfrm>
              <a:off x="-24324" y="-3640569"/>
              <a:ext cx="3571812" cy="400110"/>
            </a:xfrm>
            <a:prstGeom prst="rect">
              <a:avLst/>
            </a:prstGeom>
            <a:noFill/>
          </p:spPr>
          <p:txBody>
            <a:bodyPr wrap="none" rtlCol="0">
              <a:spAutoFit/>
            </a:bodyPr>
            <a:lstStyle/>
            <a:p>
              <a:pPr algn="ctr"/>
              <a:r>
                <a:rPr lang="ja-JP" altLang="en-US" sz="2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新人不良率</a:t>
              </a:r>
              <a:r>
                <a:rPr lang="en-US" altLang="ja-JP" sz="2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0.04</a:t>
              </a:r>
              <a:r>
                <a:rPr lang="ja-JP" altLang="en-US" sz="2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％以下達成！</a:t>
              </a:r>
            </a:p>
          </p:txBody>
        </p:sp>
      </p:grpSp>
      <p:grpSp>
        <p:nvGrpSpPr>
          <p:cNvPr id="54" name="グループ化 53">
            <a:extLst>
              <a:ext uri="{FF2B5EF4-FFF2-40B4-BE49-F238E27FC236}">
                <a16:creationId xmlns:a16="http://schemas.microsoft.com/office/drawing/2014/main" id="{8BB44E29-DE3E-4BB9-BA73-D7EE89229B02}"/>
              </a:ext>
            </a:extLst>
          </p:cNvPr>
          <p:cNvGrpSpPr/>
          <p:nvPr/>
        </p:nvGrpSpPr>
        <p:grpSpPr>
          <a:xfrm>
            <a:off x="3501485" y="5809026"/>
            <a:ext cx="5395768" cy="584775"/>
            <a:chOff x="-277023" y="4349539"/>
            <a:chExt cx="5395768" cy="584775"/>
          </a:xfrm>
        </p:grpSpPr>
        <p:sp>
          <p:nvSpPr>
            <p:cNvPr id="55" name="テキスト ボックス 54">
              <a:extLst>
                <a:ext uri="{FF2B5EF4-FFF2-40B4-BE49-F238E27FC236}">
                  <a16:creationId xmlns:a16="http://schemas.microsoft.com/office/drawing/2014/main" id="{73AB64A6-61D1-499B-9971-37E35BA0C0D0}"/>
                </a:ext>
              </a:extLst>
            </p:cNvPr>
            <p:cNvSpPr txBox="1"/>
            <p:nvPr/>
          </p:nvSpPr>
          <p:spPr>
            <a:xfrm>
              <a:off x="-277023" y="4349539"/>
              <a:ext cx="5392823" cy="58477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3200" kern="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ベテランでも発生する要因とは？</a:t>
              </a:r>
              <a:endParaRPr kumimoji="0" lang="ja-JP" altLang="en-US" sz="32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a:extLst>
                <a:ext uri="{FF2B5EF4-FFF2-40B4-BE49-F238E27FC236}">
                  <a16:creationId xmlns:a16="http://schemas.microsoft.com/office/drawing/2014/main" id="{6092F915-0684-4793-8720-D77540AB7690}"/>
                </a:ext>
              </a:extLst>
            </p:cNvPr>
            <p:cNvSpPr txBox="1"/>
            <p:nvPr/>
          </p:nvSpPr>
          <p:spPr>
            <a:xfrm>
              <a:off x="-277023" y="4349539"/>
              <a:ext cx="5392823" cy="58477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ベテランでも発生する要因とは？</a:t>
              </a:r>
            </a:p>
          </p:txBody>
        </p:sp>
        <p:sp>
          <p:nvSpPr>
            <p:cNvPr id="65" name="テキスト ボックス 64">
              <a:extLst>
                <a:ext uri="{FF2B5EF4-FFF2-40B4-BE49-F238E27FC236}">
                  <a16:creationId xmlns:a16="http://schemas.microsoft.com/office/drawing/2014/main" id="{90C795A3-56D5-49F9-A055-87FECD42D666}"/>
                </a:ext>
              </a:extLst>
            </p:cNvPr>
            <p:cNvSpPr txBox="1"/>
            <p:nvPr/>
          </p:nvSpPr>
          <p:spPr>
            <a:xfrm>
              <a:off x="-274078" y="4349539"/>
              <a:ext cx="5392823" cy="58477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3200" kern="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ベテランでも発生する要因とは？</a:t>
              </a:r>
              <a:endParaRPr kumimoji="0" lang="en-US" altLang="ja-JP" sz="32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71" name="Picture 4" descr="黒幕　イメージ　フリー に対する画像結果">
            <a:extLst>
              <a:ext uri="{FF2B5EF4-FFF2-40B4-BE49-F238E27FC236}">
                <a16:creationId xmlns:a16="http://schemas.microsoft.com/office/drawing/2014/main" id="{CA104581-4365-445D-A8AB-3D1C1FBEDD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7613" y="4872587"/>
            <a:ext cx="1403688" cy="1619166"/>
          </a:xfrm>
          <a:prstGeom prst="rect">
            <a:avLst/>
          </a:prstGeom>
          <a:noFill/>
          <a:extLst>
            <a:ext uri="{909E8E84-426E-40DD-AFC4-6F175D3DCCD1}">
              <a14:hiddenFill xmlns:a14="http://schemas.microsoft.com/office/drawing/2010/main">
                <a:solidFill>
                  <a:srgbClr val="FFFFFF"/>
                </a:solidFill>
              </a14:hiddenFill>
            </a:ext>
          </a:extLst>
        </p:spPr>
      </p:pic>
      <p:grpSp>
        <p:nvGrpSpPr>
          <p:cNvPr id="62" name="グループ化 61">
            <a:extLst>
              <a:ext uri="{FF2B5EF4-FFF2-40B4-BE49-F238E27FC236}">
                <a16:creationId xmlns:a16="http://schemas.microsoft.com/office/drawing/2014/main" id="{8FBD588F-F330-4458-A131-33079E98DE37}"/>
              </a:ext>
            </a:extLst>
          </p:cNvPr>
          <p:cNvGrpSpPr/>
          <p:nvPr/>
        </p:nvGrpSpPr>
        <p:grpSpPr>
          <a:xfrm>
            <a:off x="455658" y="4375491"/>
            <a:ext cx="1107996" cy="650215"/>
            <a:chOff x="1408410" y="3648748"/>
            <a:chExt cx="1107996" cy="650215"/>
          </a:xfrm>
        </p:grpSpPr>
        <p:sp>
          <p:nvSpPr>
            <p:cNvPr id="63" name="テキスト ボックス 62">
              <a:extLst>
                <a:ext uri="{FF2B5EF4-FFF2-40B4-BE49-F238E27FC236}">
                  <a16:creationId xmlns:a16="http://schemas.microsoft.com/office/drawing/2014/main" id="{D4A8ED3F-3DF9-43BC-B70C-78B5E8B78973}"/>
                </a:ext>
              </a:extLst>
            </p:cNvPr>
            <p:cNvSpPr txBox="1"/>
            <p:nvPr/>
          </p:nvSpPr>
          <p:spPr>
            <a:xfrm>
              <a:off x="1408410" y="3648748"/>
              <a:ext cx="1107996" cy="646331"/>
            </a:xfrm>
            <a:prstGeom prst="rect">
              <a:avLst/>
            </a:prstGeom>
            <a:noFill/>
          </p:spPr>
          <p:txBody>
            <a:bodyPr wrap="none" rtlCol="0">
              <a:spAutoFit/>
            </a:bodyPr>
            <a:lstStyle/>
            <a:p>
              <a:r>
                <a:rPr lang="ja-JP" altLang="en-US" sz="36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次回</a:t>
              </a:r>
              <a:endParaRPr lang="en-US" altLang="ja-JP" sz="36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テキスト ボックス 67">
              <a:extLst>
                <a:ext uri="{FF2B5EF4-FFF2-40B4-BE49-F238E27FC236}">
                  <a16:creationId xmlns:a16="http://schemas.microsoft.com/office/drawing/2014/main" id="{E7C65D24-F38C-428F-8E3D-5BC77C24E8C3}"/>
                </a:ext>
              </a:extLst>
            </p:cNvPr>
            <p:cNvSpPr txBox="1"/>
            <p:nvPr/>
          </p:nvSpPr>
          <p:spPr>
            <a:xfrm>
              <a:off x="1408410" y="3648872"/>
              <a:ext cx="1107996" cy="646331"/>
            </a:xfrm>
            <a:prstGeom prst="rect">
              <a:avLst/>
            </a:prstGeom>
            <a:noFill/>
          </p:spPr>
          <p:txBody>
            <a:bodyPr wrap="none" rtlCol="0">
              <a:spAutoFit/>
            </a:bodyPr>
            <a:lstStyle/>
            <a:p>
              <a:r>
                <a:rPr lang="ja-JP" altLang="en-US" sz="3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次回</a:t>
              </a:r>
              <a:endParaRPr lang="en-US" altLang="ja-JP" sz="3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a:extLst>
                <a:ext uri="{FF2B5EF4-FFF2-40B4-BE49-F238E27FC236}">
                  <a16:creationId xmlns:a16="http://schemas.microsoft.com/office/drawing/2014/main" id="{2E4CAA9B-EA31-4CAB-B0EA-0E22F0B8ED16}"/>
                </a:ext>
              </a:extLst>
            </p:cNvPr>
            <p:cNvSpPr txBox="1"/>
            <p:nvPr/>
          </p:nvSpPr>
          <p:spPr>
            <a:xfrm>
              <a:off x="1408410" y="3652632"/>
              <a:ext cx="1107996" cy="646331"/>
            </a:xfrm>
            <a:prstGeom prst="rect">
              <a:avLst/>
            </a:prstGeom>
            <a:noFill/>
          </p:spPr>
          <p:txBody>
            <a:bodyPr wrap="none" rtlCol="0">
              <a:spAutoFit/>
            </a:bodyPr>
            <a:lstStyle/>
            <a:p>
              <a:r>
                <a:rPr lang="ja-JP" altLang="en-US" sz="3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次回</a:t>
              </a:r>
              <a:endParaRPr lang="en-US" altLang="ja-JP" sz="3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57" name="グループ化 56">
            <a:extLst>
              <a:ext uri="{FF2B5EF4-FFF2-40B4-BE49-F238E27FC236}">
                <a16:creationId xmlns:a16="http://schemas.microsoft.com/office/drawing/2014/main" id="{68AA8414-B6E9-4038-8674-0DE02DA2E153}"/>
              </a:ext>
            </a:extLst>
          </p:cNvPr>
          <p:cNvGrpSpPr/>
          <p:nvPr/>
        </p:nvGrpSpPr>
        <p:grpSpPr>
          <a:xfrm>
            <a:off x="1527784" y="4625290"/>
            <a:ext cx="6803315" cy="929296"/>
            <a:chOff x="-1155884" y="-2476299"/>
            <a:chExt cx="6803315" cy="929296"/>
          </a:xfrm>
        </p:grpSpPr>
        <p:sp>
          <p:nvSpPr>
            <p:cNvPr id="58" name="テキスト ボックス 57">
              <a:extLst>
                <a:ext uri="{FF2B5EF4-FFF2-40B4-BE49-F238E27FC236}">
                  <a16:creationId xmlns:a16="http://schemas.microsoft.com/office/drawing/2014/main" id="{A201FFF3-1599-464E-86D2-9E858F9ED069}"/>
                </a:ext>
              </a:extLst>
            </p:cNvPr>
            <p:cNvSpPr txBox="1"/>
            <p:nvPr/>
          </p:nvSpPr>
          <p:spPr>
            <a:xfrm>
              <a:off x="-157365" y="-2470333"/>
              <a:ext cx="4807727" cy="923330"/>
            </a:xfrm>
            <a:prstGeom prst="rect">
              <a:avLst/>
            </a:prstGeom>
            <a:noFill/>
          </p:spPr>
          <p:txBody>
            <a:bodyPr wrap="none" rtlCol="0">
              <a:spAutoFit/>
            </a:bodyPr>
            <a:lstStyle/>
            <a:p>
              <a:pPr algn="ctr"/>
              <a:r>
                <a:rPr lang="ja-JP" altLang="en-US" sz="5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ラスボスへの挑戦</a:t>
              </a:r>
              <a:endParaRPr lang="en-US" altLang="ja-JP" sz="5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テキスト ボックス 58">
              <a:extLst>
                <a:ext uri="{FF2B5EF4-FFF2-40B4-BE49-F238E27FC236}">
                  <a16:creationId xmlns:a16="http://schemas.microsoft.com/office/drawing/2014/main" id="{2D9D3EB4-4447-49BF-AD8E-C8E011042AF5}"/>
                </a:ext>
              </a:extLst>
            </p:cNvPr>
            <p:cNvSpPr txBox="1"/>
            <p:nvPr/>
          </p:nvSpPr>
          <p:spPr>
            <a:xfrm>
              <a:off x="-1154432" y="-2476299"/>
              <a:ext cx="6801863" cy="923330"/>
            </a:xfrm>
            <a:prstGeom prst="rect">
              <a:avLst/>
            </a:prstGeom>
            <a:noFill/>
          </p:spPr>
          <p:txBody>
            <a:bodyPr wrap="none" rtlCol="0">
              <a:spAutoFit/>
            </a:bodyPr>
            <a:lstStyle/>
            <a:p>
              <a:pPr algn="ctr"/>
              <a:r>
                <a:rPr lang="ja-JP" altLang="en-US" sz="5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5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5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へのラストスパート～</a:t>
              </a:r>
            </a:p>
          </p:txBody>
        </p:sp>
        <p:sp>
          <p:nvSpPr>
            <p:cNvPr id="60" name="テキスト ボックス 59">
              <a:extLst>
                <a:ext uri="{FF2B5EF4-FFF2-40B4-BE49-F238E27FC236}">
                  <a16:creationId xmlns:a16="http://schemas.microsoft.com/office/drawing/2014/main" id="{0316BB00-C915-4CE0-B7FC-D750A11C3F02}"/>
                </a:ext>
              </a:extLst>
            </p:cNvPr>
            <p:cNvSpPr txBox="1"/>
            <p:nvPr/>
          </p:nvSpPr>
          <p:spPr>
            <a:xfrm>
              <a:off x="-1155884" y="-2470550"/>
              <a:ext cx="6801862" cy="923330"/>
            </a:xfrm>
            <a:prstGeom prst="rect">
              <a:avLst/>
            </a:prstGeom>
            <a:noFill/>
          </p:spPr>
          <p:txBody>
            <a:bodyPr wrap="none" rtlCol="0">
              <a:spAutoFit/>
            </a:bodyPr>
            <a:lstStyle/>
            <a:p>
              <a:pPr algn="ctr"/>
              <a:r>
                <a:rPr lang="ja-JP" altLang="en-US" sz="5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5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5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へのラストスパート～</a:t>
              </a:r>
            </a:p>
          </p:txBody>
        </p:sp>
      </p:grpSp>
      <p:sp>
        <p:nvSpPr>
          <p:cNvPr id="72" name="テキスト ボックス 71">
            <a:extLst>
              <a:ext uri="{FF2B5EF4-FFF2-40B4-BE49-F238E27FC236}">
                <a16:creationId xmlns:a16="http://schemas.microsoft.com/office/drawing/2014/main" id="{3C07689D-C662-409B-B248-79F4D22BB841}"/>
              </a:ext>
            </a:extLst>
          </p:cNvPr>
          <p:cNvSpPr txBox="1"/>
          <p:nvPr/>
        </p:nvSpPr>
        <p:spPr>
          <a:xfrm>
            <a:off x="-516561" y="2780901"/>
            <a:ext cx="415498" cy="369332"/>
          </a:xfrm>
          <a:prstGeom prst="rect">
            <a:avLst/>
          </a:prstGeom>
          <a:noFill/>
        </p:spPr>
        <p:txBody>
          <a:bodyPr wrap="none" rtlCol="0">
            <a:spAutoFit/>
          </a:bodyPr>
          <a:lstStyle/>
          <a:p>
            <a:r>
              <a:rPr kumimoji="1" lang="ja-JP" altLang="en-US" dirty="0"/>
              <a:t>線</a:t>
            </a:r>
          </a:p>
        </p:txBody>
      </p:sp>
      <p:sp>
        <p:nvSpPr>
          <p:cNvPr id="73" name="テキスト ボックス 72">
            <a:extLst>
              <a:ext uri="{FF2B5EF4-FFF2-40B4-BE49-F238E27FC236}">
                <a16:creationId xmlns:a16="http://schemas.microsoft.com/office/drawing/2014/main" id="{E0558947-C1B6-47B0-8365-B82FE4931156}"/>
              </a:ext>
            </a:extLst>
          </p:cNvPr>
          <p:cNvSpPr txBox="1"/>
          <p:nvPr/>
        </p:nvSpPr>
        <p:spPr>
          <a:xfrm>
            <a:off x="924364" y="1111091"/>
            <a:ext cx="2938625"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17</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作業者別金網浮き不良発生率</a:t>
            </a:r>
          </a:p>
        </p:txBody>
      </p:sp>
      <p:sp>
        <p:nvSpPr>
          <p:cNvPr id="77" name="テキスト ボックス 76">
            <a:extLst>
              <a:ext uri="{FF2B5EF4-FFF2-40B4-BE49-F238E27FC236}">
                <a16:creationId xmlns:a16="http://schemas.microsoft.com/office/drawing/2014/main" id="{32EDE960-1597-48A9-B1D6-AB5CF126274D}"/>
              </a:ext>
            </a:extLst>
          </p:cNvPr>
          <p:cNvSpPr txBox="1"/>
          <p:nvPr/>
        </p:nvSpPr>
        <p:spPr>
          <a:xfrm>
            <a:off x="5679962" y="893865"/>
            <a:ext cx="2419252"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18</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金網浮き不良発生本数</a:t>
            </a:r>
          </a:p>
        </p:txBody>
      </p:sp>
      <p:cxnSp>
        <p:nvCxnSpPr>
          <p:cNvPr id="67" name="直線矢印コネクタ 66">
            <a:extLst>
              <a:ext uri="{FF2B5EF4-FFF2-40B4-BE49-F238E27FC236}">
                <a16:creationId xmlns:a16="http://schemas.microsoft.com/office/drawing/2014/main" id="{E7E3556E-ADA1-44B8-A056-6F3864F3A7F0}"/>
              </a:ext>
            </a:extLst>
          </p:cNvPr>
          <p:cNvCxnSpPr>
            <a:cxnSpLocks/>
          </p:cNvCxnSpPr>
          <p:nvPr/>
        </p:nvCxnSpPr>
        <p:spPr>
          <a:xfrm>
            <a:off x="6934963" y="2551272"/>
            <a:ext cx="1231897" cy="817249"/>
          </a:xfrm>
          <a:prstGeom prst="straightConnector1">
            <a:avLst/>
          </a:prstGeom>
          <a:noFill/>
          <a:ln w="57150" cap="flat" cmpd="sng" algn="ctr">
            <a:solidFill>
              <a:sysClr val="windowText" lastClr="000000"/>
            </a:solidFill>
            <a:prstDash val="sysDash"/>
            <a:miter lim="800000"/>
            <a:tailEnd type="arrow" w="lg" len="lg"/>
          </a:ln>
          <a:effectLst/>
        </p:spPr>
      </p:cxnSp>
      <p:sp>
        <p:nvSpPr>
          <p:cNvPr id="70" name="吹き出し: 角を丸めた四角形 69">
            <a:extLst>
              <a:ext uri="{FF2B5EF4-FFF2-40B4-BE49-F238E27FC236}">
                <a16:creationId xmlns:a16="http://schemas.microsoft.com/office/drawing/2014/main" id="{5ECF1B07-2000-466F-B9A9-F5B98DED6F80}"/>
              </a:ext>
            </a:extLst>
          </p:cNvPr>
          <p:cNvSpPr/>
          <p:nvPr/>
        </p:nvSpPr>
        <p:spPr>
          <a:xfrm>
            <a:off x="7406622" y="2351836"/>
            <a:ext cx="1237332" cy="366364"/>
          </a:xfrm>
          <a:prstGeom prst="wedgeRoundRectCallout">
            <a:avLst>
              <a:gd name="adj1" fmla="val -39759"/>
              <a:gd name="adj2" fmla="val 82291"/>
              <a:gd name="adj3" fmla="val 16667"/>
            </a:avLst>
          </a:prstGeom>
          <a:solidFill>
            <a:sysClr val="window" lastClr="FFFFFF"/>
          </a:solidFill>
          <a:ln w="9525" cap="flat" cmpd="sng" algn="ctr">
            <a:solidFill>
              <a:sysClr val="windowText" lastClr="000000"/>
            </a:solidFill>
            <a:prstDash val="solid"/>
            <a:miter lim="800000"/>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600" b="1" kern="0" dirty="0">
                <a:solidFill>
                  <a:sysClr val="windowText" lastClr="000000"/>
                </a:solidFill>
                <a:latin typeface="Meiryo UI" panose="020B0604030504040204" pitchFamily="50" charset="-128"/>
                <a:ea typeface="Meiryo UI" panose="020B0604030504040204" pitchFamily="50" charset="-128"/>
              </a:rPr>
              <a:t>２</a:t>
            </a:r>
            <a:r>
              <a:rPr kumimoji="1" lang="ja-JP" altLang="en-US" sz="1600" b="1"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次目標</a:t>
            </a:r>
          </a:p>
        </p:txBody>
      </p:sp>
    </p:spTree>
    <p:custDataLst>
      <p:tags r:id="rId1"/>
    </p:custDataLst>
    <p:extLst>
      <p:ext uri="{BB962C8B-B14F-4D97-AF65-F5344CB8AC3E}">
        <p14:creationId xmlns:p14="http://schemas.microsoft.com/office/powerpoint/2010/main" val="569386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7"/>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56"/>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62"/>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54"/>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34" name="正方形/長方形 33">
            <a:extLst>
              <a:ext uri="{FF2B5EF4-FFF2-40B4-BE49-F238E27FC236}">
                <a16:creationId xmlns:a16="http://schemas.microsoft.com/office/drawing/2014/main" id="{B9F2002F-1516-4CB4-A6C7-2F1C49103C7A}"/>
              </a:ext>
            </a:extLst>
          </p:cNvPr>
          <p:cNvSpPr/>
          <p:nvPr/>
        </p:nvSpPr>
        <p:spPr>
          <a:xfrm>
            <a:off x="4599871" y="1127627"/>
            <a:ext cx="2202858" cy="2671481"/>
          </a:xfrm>
          <a:prstGeom prst="rect">
            <a:avLst/>
          </a:prstGeom>
          <a:solidFill>
            <a:schemeClr val="tx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dirty="0">
              <a:solidFill>
                <a:srgbClr val="FF0000"/>
              </a:solidFill>
            </a:endParaRPr>
          </a:p>
        </p:txBody>
      </p:sp>
      <p:sp>
        <p:nvSpPr>
          <p:cNvPr id="33" name="正方形/長方形 32">
            <a:extLst>
              <a:ext uri="{FF2B5EF4-FFF2-40B4-BE49-F238E27FC236}">
                <a16:creationId xmlns:a16="http://schemas.microsoft.com/office/drawing/2014/main" id="{6719308A-917A-4C9D-B764-B987C0F794F2}"/>
              </a:ext>
            </a:extLst>
          </p:cNvPr>
          <p:cNvSpPr/>
          <p:nvPr/>
        </p:nvSpPr>
        <p:spPr>
          <a:xfrm>
            <a:off x="2337718" y="1127627"/>
            <a:ext cx="2202858" cy="2671481"/>
          </a:xfrm>
          <a:prstGeom prst="rect">
            <a:avLst/>
          </a:prstGeom>
          <a:solidFill>
            <a:schemeClr val="tx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solidFill>
                <a:srgbClr val="FF0000"/>
              </a:solidFill>
            </a:endParaRPr>
          </a:p>
        </p:txBody>
      </p:sp>
      <p:grpSp>
        <p:nvGrpSpPr>
          <p:cNvPr id="4" name="グループ化 3">
            <a:extLst>
              <a:ext uri="{FF2B5EF4-FFF2-40B4-BE49-F238E27FC236}">
                <a16:creationId xmlns:a16="http://schemas.microsoft.com/office/drawing/2014/main" id="{6549A606-5BE2-48B9-90EB-98B66A850C36}"/>
              </a:ext>
            </a:extLst>
          </p:cNvPr>
          <p:cNvGrpSpPr/>
          <p:nvPr/>
        </p:nvGrpSpPr>
        <p:grpSpPr>
          <a:xfrm>
            <a:off x="127098" y="15816"/>
            <a:ext cx="7608174" cy="536678"/>
            <a:chOff x="1408409" y="3635290"/>
            <a:chExt cx="7608174" cy="536678"/>
          </a:xfrm>
        </p:grpSpPr>
        <p:sp>
          <p:nvSpPr>
            <p:cNvPr id="5" name="テキスト ボックス 4">
              <a:extLst>
                <a:ext uri="{FF2B5EF4-FFF2-40B4-BE49-F238E27FC236}">
                  <a16:creationId xmlns:a16="http://schemas.microsoft.com/office/drawing/2014/main" id="{CE2B3E3A-3697-4302-AC98-70E06B43CD33}"/>
                </a:ext>
              </a:extLst>
            </p:cNvPr>
            <p:cNvSpPr txBox="1"/>
            <p:nvPr/>
          </p:nvSpPr>
          <p:spPr>
            <a:xfrm>
              <a:off x="1408410" y="3648748"/>
              <a:ext cx="7608173"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6" name="テキスト ボックス 5">
              <a:extLst>
                <a:ext uri="{FF2B5EF4-FFF2-40B4-BE49-F238E27FC236}">
                  <a16:creationId xmlns:a16="http://schemas.microsoft.com/office/drawing/2014/main" id="{CE94EDBA-2BF3-4ED5-9678-C8F51DCEE947}"/>
                </a:ext>
              </a:extLst>
            </p:cNvPr>
            <p:cNvSpPr txBox="1"/>
            <p:nvPr/>
          </p:nvSpPr>
          <p:spPr>
            <a:xfrm>
              <a:off x="1408410" y="3642554"/>
              <a:ext cx="7608173"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 name="テキスト ボックス 6">
              <a:extLst>
                <a:ext uri="{FF2B5EF4-FFF2-40B4-BE49-F238E27FC236}">
                  <a16:creationId xmlns:a16="http://schemas.microsoft.com/office/drawing/2014/main" id="{EA8F4E30-D213-42C5-8CA8-3BFE1EEC550C}"/>
                </a:ext>
              </a:extLst>
            </p:cNvPr>
            <p:cNvSpPr txBox="1"/>
            <p:nvPr/>
          </p:nvSpPr>
          <p:spPr>
            <a:xfrm>
              <a:off x="1408409" y="3635290"/>
              <a:ext cx="7608173"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8" name="正方形/長方形 7">
            <a:extLst>
              <a:ext uri="{FF2B5EF4-FFF2-40B4-BE49-F238E27FC236}">
                <a16:creationId xmlns:a16="http://schemas.microsoft.com/office/drawing/2014/main" id="{CA4CDDD9-1C59-418B-A3FB-DAB1D1B01E42}"/>
              </a:ext>
            </a:extLst>
          </p:cNvPr>
          <p:cNvSpPr/>
          <p:nvPr/>
        </p:nvSpPr>
        <p:spPr>
          <a:xfrm>
            <a:off x="51743" y="1127627"/>
            <a:ext cx="2202858" cy="2671481"/>
          </a:xfrm>
          <a:prstGeom prst="rect">
            <a:avLst/>
          </a:prstGeom>
          <a:solidFill>
            <a:schemeClr val="tx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solidFill>
                <a:srgbClr val="FF0000"/>
              </a:solidFill>
            </a:endParaRPr>
          </a:p>
        </p:txBody>
      </p:sp>
      <p:pic>
        <p:nvPicPr>
          <p:cNvPr id="9" name="図 8">
            <a:extLst>
              <a:ext uri="{FF2B5EF4-FFF2-40B4-BE49-F238E27FC236}">
                <a16:creationId xmlns:a16="http://schemas.microsoft.com/office/drawing/2014/main" id="{31500377-2C75-4C6C-8100-6432DCA606EC}"/>
              </a:ext>
            </a:extLst>
          </p:cNvPr>
          <p:cNvPicPr>
            <a:picLocks noChangeAspect="1"/>
          </p:cNvPicPr>
          <p:nvPr/>
        </p:nvPicPr>
        <p:blipFill>
          <a:blip r:embed="rId5"/>
          <a:stretch>
            <a:fillRect/>
          </a:stretch>
        </p:blipFill>
        <p:spPr>
          <a:xfrm>
            <a:off x="293383" y="1842286"/>
            <a:ext cx="1742402" cy="1646209"/>
          </a:xfrm>
          <a:prstGeom prst="rect">
            <a:avLst/>
          </a:prstGeom>
        </p:spPr>
      </p:pic>
      <p:pic>
        <p:nvPicPr>
          <p:cNvPr id="11" name="図 10">
            <a:extLst>
              <a:ext uri="{FF2B5EF4-FFF2-40B4-BE49-F238E27FC236}">
                <a16:creationId xmlns:a16="http://schemas.microsoft.com/office/drawing/2014/main" id="{554D0C1B-F17C-41A4-B220-81E292EBB7FA}"/>
              </a:ext>
            </a:extLst>
          </p:cNvPr>
          <p:cNvPicPr>
            <a:picLocks noChangeAspect="1"/>
          </p:cNvPicPr>
          <p:nvPr/>
        </p:nvPicPr>
        <p:blipFill>
          <a:blip r:embed="rId6"/>
          <a:stretch>
            <a:fillRect/>
          </a:stretch>
        </p:blipFill>
        <p:spPr>
          <a:xfrm>
            <a:off x="4656103" y="1846005"/>
            <a:ext cx="2063385" cy="1595292"/>
          </a:xfrm>
          <a:prstGeom prst="rect">
            <a:avLst/>
          </a:prstGeom>
        </p:spPr>
      </p:pic>
      <p:grpSp>
        <p:nvGrpSpPr>
          <p:cNvPr id="12" name="グループ化 11">
            <a:extLst>
              <a:ext uri="{FF2B5EF4-FFF2-40B4-BE49-F238E27FC236}">
                <a16:creationId xmlns:a16="http://schemas.microsoft.com/office/drawing/2014/main" id="{184741F9-56C9-4C1A-9770-B4EBB72B694E}"/>
              </a:ext>
            </a:extLst>
          </p:cNvPr>
          <p:cNvGrpSpPr/>
          <p:nvPr/>
        </p:nvGrpSpPr>
        <p:grpSpPr>
          <a:xfrm>
            <a:off x="4839481" y="1228055"/>
            <a:ext cx="1752705" cy="407550"/>
            <a:chOff x="1499441" y="4099821"/>
            <a:chExt cx="1752705" cy="407550"/>
          </a:xfrm>
        </p:grpSpPr>
        <p:sp>
          <p:nvSpPr>
            <p:cNvPr id="13" name="テキスト ボックス 12">
              <a:extLst>
                <a:ext uri="{FF2B5EF4-FFF2-40B4-BE49-F238E27FC236}">
                  <a16:creationId xmlns:a16="http://schemas.microsoft.com/office/drawing/2014/main" id="{522F3BBF-1E2F-49A7-9708-C01A0E2FEF25}"/>
                </a:ext>
              </a:extLst>
            </p:cNvPr>
            <p:cNvSpPr txBox="1"/>
            <p:nvPr/>
          </p:nvSpPr>
          <p:spPr>
            <a:xfrm>
              <a:off x="1499441" y="4107261"/>
              <a:ext cx="1750800" cy="400110"/>
            </a:xfrm>
            <a:prstGeom prst="rect">
              <a:avLst/>
            </a:prstGeom>
            <a:noFill/>
          </p:spPr>
          <p:txBody>
            <a:bodyPr wrap="none" rtlCol="0">
              <a:spAutoFit/>
            </a:bodyPr>
            <a:lstStyle/>
            <a:p>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金網セット作業</a:t>
              </a:r>
              <a:endParaRPr lang="en-US" altLang="ja-JP"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テキスト ボックス 13">
              <a:extLst>
                <a:ext uri="{FF2B5EF4-FFF2-40B4-BE49-F238E27FC236}">
                  <a16:creationId xmlns:a16="http://schemas.microsoft.com/office/drawing/2014/main" id="{3CB45785-1884-4E30-974D-CC659B3D681C}"/>
                </a:ext>
              </a:extLst>
            </p:cNvPr>
            <p:cNvSpPr txBox="1"/>
            <p:nvPr/>
          </p:nvSpPr>
          <p:spPr>
            <a:xfrm>
              <a:off x="1501346" y="4104436"/>
              <a:ext cx="1750800" cy="400110"/>
            </a:xfrm>
            <a:prstGeom prst="rect">
              <a:avLst/>
            </a:prstGeom>
            <a:noFill/>
          </p:spPr>
          <p:txBody>
            <a:bodyPr wrap="none" rtlCol="0">
              <a:spAutoFit/>
            </a:bodyPr>
            <a:lstStyle/>
            <a:p>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金網セット作業</a:t>
              </a:r>
              <a:endParaRPr lang="en-US" altLang="ja-JP"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a:extLst>
                <a:ext uri="{FF2B5EF4-FFF2-40B4-BE49-F238E27FC236}">
                  <a16:creationId xmlns:a16="http://schemas.microsoft.com/office/drawing/2014/main" id="{D2FBEC5D-E0D4-4248-B64E-2C80299BA790}"/>
                </a:ext>
              </a:extLst>
            </p:cNvPr>
            <p:cNvSpPr txBox="1"/>
            <p:nvPr/>
          </p:nvSpPr>
          <p:spPr>
            <a:xfrm>
              <a:off x="1499441" y="4099821"/>
              <a:ext cx="1750800" cy="400110"/>
            </a:xfrm>
            <a:prstGeom prst="rect">
              <a:avLst/>
            </a:prstGeom>
            <a:noFill/>
          </p:spPr>
          <p:txBody>
            <a:bodyPr wrap="none" rtlCol="0">
              <a:spAutoFit/>
            </a:bodyPr>
            <a:lstStyle/>
            <a:p>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金網セット作業</a:t>
              </a:r>
              <a:endParaRPr lang="en-US" altLang="ja-JP"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9" name="グループ化 18">
            <a:extLst>
              <a:ext uri="{FF2B5EF4-FFF2-40B4-BE49-F238E27FC236}">
                <a16:creationId xmlns:a16="http://schemas.microsoft.com/office/drawing/2014/main" id="{9F796373-E832-4D2E-A5FD-648D34D098AF}"/>
              </a:ext>
            </a:extLst>
          </p:cNvPr>
          <p:cNvGrpSpPr/>
          <p:nvPr/>
        </p:nvGrpSpPr>
        <p:grpSpPr>
          <a:xfrm>
            <a:off x="181065" y="1198769"/>
            <a:ext cx="1685688" cy="403642"/>
            <a:chOff x="4419797" y="5563543"/>
            <a:chExt cx="1685688" cy="403642"/>
          </a:xfrm>
        </p:grpSpPr>
        <p:sp>
          <p:nvSpPr>
            <p:cNvPr id="20" name="テキスト ボックス 19">
              <a:extLst>
                <a:ext uri="{FF2B5EF4-FFF2-40B4-BE49-F238E27FC236}">
                  <a16:creationId xmlns:a16="http://schemas.microsoft.com/office/drawing/2014/main" id="{B2867BB0-1AC4-45BD-9A7E-C902EF919FB0}"/>
                </a:ext>
              </a:extLst>
            </p:cNvPr>
            <p:cNvSpPr txBox="1"/>
            <p:nvPr/>
          </p:nvSpPr>
          <p:spPr>
            <a:xfrm>
              <a:off x="4427680" y="5563543"/>
              <a:ext cx="1677062" cy="400110"/>
            </a:xfrm>
            <a:prstGeom prst="rect">
              <a:avLst/>
            </a:prstGeom>
            <a:noFill/>
          </p:spPr>
          <p:txBody>
            <a:bodyPr wrap="none" rtlCol="0">
              <a:spAutoFit/>
            </a:bodyPr>
            <a:lstStyle/>
            <a:p>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堰入子の摩耗</a:t>
              </a:r>
              <a:endParaRPr lang="en-US" altLang="ja-JP"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テキスト ボックス 20">
              <a:extLst>
                <a:ext uri="{FF2B5EF4-FFF2-40B4-BE49-F238E27FC236}">
                  <a16:creationId xmlns:a16="http://schemas.microsoft.com/office/drawing/2014/main" id="{EE9148BD-43A7-4D9D-99C1-3DEB1B3A27E4}"/>
                </a:ext>
              </a:extLst>
            </p:cNvPr>
            <p:cNvSpPr txBox="1"/>
            <p:nvPr/>
          </p:nvSpPr>
          <p:spPr>
            <a:xfrm>
              <a:off x="4419797" y="5567075"/>
              <a:ext cx="1677062" cy="400110"/>
            </a:xfrm>
            <a:prstGeom prst="rect">
              <a:avLst/>
            </a:prstGeom>
            <a:noFill/>
          </p:spPr>
          <p:txBody>
            <a:bodyPr wrap="none" rtlCol="0">
              <a:spAutoFit/>
            </a:bodyPr>
            <a:lstStyle/>
            <a:p>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堰入子の摩耗</a:t>
              </a:r>
              <a:endParaRPr lang="en-US" altLang="ja-JP"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a:extLst>
                <a:ext uri="{FF2B5EF4-FFF2-40B4-BE49-F238E27FC236}">
                  <a16:creationId xmlns:a16="http://schemas.microsoft.com/office/drawing/2014/main" id="{65420FF6-094D-495A-875B-9D814B917B3F}"/>
                </a:ext>
              </a:extLst>
            </p:cNvPr>
            <p:cNvSpPr txBox="1"/>
            <p:nvPr/>
          </p:nvSpPr>
          <p:spPr>
            <a:xfrm>
              <a:off x="4428423" y="5563963"/>
              <a:ext cx="1677062" cy="400110"/>
            </a:xfrm>
            <a:prstGeom prst="rect">
              <a:avLst/>
            </a:prstGeom>
            <a:noFill/>
          </p:spPr>
          <p:txBody>
            <a:bodyPr wrap="none" rtlCol="0">
              <a:spAutoFit/>
            </a:bodyPr>
            <a:lstStyle/>
            <a:p>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堰入子の摩耗</a:t>
              </a:r>
              <a:endParaRPr lang="en-US" altLang="ja-JP"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23" name="グループ化 22">
            <a:extLst>
              <a:ext uri="{FF2B5EF4-FFF2-40B4-BE49-F238E27FC236}">
                <a16:creationId xmlns:a16="http://schemas.microsoft.com/office/drawing/2014/main" id="{4133FFD3-4245-4ED0-9FBD-DA4166D5C809}"/>
              </a:ext>
            </a:extLst>
          </p:cNvPr>
          <p:cNvGrpSpPr/>
          <p:nvPr/>
        </p:nvGrpSpPr>
        <p:grpSpPr>
          <a:xfrm>
            <a:off x="618176" y="2093495"/>
            <a:ext cx="1047922" cy="1047922"/>
            <a:chOff x="4152190" y="4900091"/>
            <a:chExt cx="1047922" cy="1047922"/>
          </a:xfrm>
        </p:grpSpPr>
        <p:sp>
          <p:nvSpPr>
            <p:cNvPr id="24" name="楕円 23">
              <a:extLst>
                <a:ext uri="{FF2B5EF4-FFF2-40B4-BE49-F238E27FC236}">
                  <a16:creationId xmlns:a16="http://schemas.microsoft.com/office/drawing/2014/main" id="{1C25F296-162D-41AA-A4D8-6162302BC4AB}"/>
                </a:ext>
              </a:extLst>
            </p:cNvPr>
            <p:cNvSpPr/>
            <p:nvPr/>
          </p:nvSpPr>
          <p:spPr>
            <a:xfrm>
              <a:off x="4271054" y="5005552"/>
              <a:ext cx="812028" cy="81202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楕円 24">
              <a:extLst>
                <a:ext uri="{FF2B5EF4-FFF2-40B4-BE49-F238E27FC236}">
                  <a16:creationId xmlns:a16="http://schemas.microsoft.com/office/drawing/2014/main" id="{6E02C0FC-DA0C-4538-A03A-C6ADA98B68DC}"/>
                </a:ext>
              </a:extLst>
            </p:cNvPr>
            <p:cNvSpPr/>
            <p:nvPr/>
          </p:nvSpPr>
          <p:spPr>
            <a:xfrm>
              <a:off x="4152190" y="4900091"/>
              <a:ext cx="1047922" cy="104792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 name="図 2">
            <a:extLst>
              <a:ext uri="{FF2B5EF4-FFF2-40B4-BE49-F238E27FC236}">
                <a16:creationId xmlns:a16="http://schemas.microsoft.com/office/drawing/2014/main" id="{E645283F-10AB-4DBF-990F-CB0A2493DB2E}"/>
              </a:ext>
            </a:extLst>
          </p:cNvPr>
          <p:cNvPicPr>
            <a:picLocks noChangeAspect="1"/>
          </p:cNvPicPr>
          <p:nvPr/>
        </p:nvPicPr>
        <p:blipFill>
          <a:blip r:embed="rId7"/>
          <a:stretch>
            <a:fillRect/>
          </a:stretch>
        </p:blipFill>
        <p:spPr>
          <a:xfrm>
            <a:off x="2473795" y="1848535"/>
            <a:ext cx="1909640" cy="1647825"/>
          </a:xfrm>
          <a:prstGeom prst="rect">
            <a:avLst/>
          </a:prstGeom>
        </p:spPr>
      </p:pic>
      <p:grpSp>
        <p:nvGrpSpPr>
          <p:cNvPr id="28" name="グループ化 27">
            <a:extLst>
              <a:ext uri="{FF2B5EF4-FFF2-40B4-BE49-F238E27FC236}">
                <a16:creationId xmlns:a16="http://schemas.microsoft.com/office/drawing/2014/main" id="{288E43CE-7CC9-45FF-B607-EBCD216B3907}"/>
              </a:ext>
            </a:extLst>
          </p:cNvPr>
          <p:cNvGrpSpPr/>
          <p:nvPr/>
        </p:nvGrpSpPr>
        <p:grpSpPr>
          <a:xfrm>
            <a:off x="2432489" y="1231799"/>
            <a:ext cx="1966375" cy="413184"/>
            <a:chOff x="4936578" y="6360568"/>
            <a:chExt cx="1476562" cy="425330"/>
          </a:xfrm>
        </p:grpSpPr>
        <p:sp>
          <p:nvSpPr>
            <p:cNvPr id="29" name="テキスト ボックス 28">
              <a:extLst>
                <a:ext uri="{FF2B5EF4-FFF2-40B4-BE49-F238E27FC236}">
                  <a16:creationId xmlns:a16="http://schemas.microsoft.com/office/drawing/2014/main" id="{6A013B02-7536-4A6F-A7CB-9AF2285E4570}"/>
                </a:ext>
              </a:extLst>
            </p:cNvPr>
            <p:cNvSpPr txBox="1"/>
            <p:nvPr/>
          </p:nvSpPr>
          <p:spPr>
            <a:xfrm>
              <a:off x="4940770" y="6360568"/>
              <a:ext cx="1472370" cy="411872"/>
            </a:xfrm>
            <a:prstGeom prst="rect">
              <a:avLst/>
            </a:prstGeom>
            <a:noFill/>
          </p:spPr>
          <p:txBody>
            <a:bodyPr wrap="none" rtlCol="0">
              <a:spAutoFit/>
            </a:bodyPr>
            <a:lstStyle/>
            <a:p>
              <a:pPr algn="ctr"/>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セット治具の変形</a:t>
              </a:r>
              <a:endParaRPr lang="en-US" altLang="ja-JP"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テキスト ボックス 29">
              <a:extLst>
                <a:ext uri="{FF2B5EF4-FFF2-40B4-BE49-F238E27FC236}">
                  <a16:creationId xmlns:a16="http://schemas.microsoft.com/office/drawing/2014/main" id="{E6383B1F-9427-47FE-96CF-F9498E9312F9}"/>
                </a:ext>
              </a:extLst>
            </p:cNvPr>
            <p:cNvSpPr txBox="1"/>
            <p:nvPr/>
          </p:nvSpPr>
          <p:spPr>
            <a:xfrm>
              <a:off x="4940770" y="6374026"/>
              <a:ext cx="1472370" cy="411872"/>
            </a:xfrm>
            <a:prstGeom prst="rect">
              <a:avLst/>
            </a:prstGeom>
            <a:noFill/>
          </p:spPr>
          <p:txBody>
            <a:bodyPr wrap="none" rtlCol="0">
              <a:spAutoFit/>
            </a:bodyPr>
            <a:lstStyle/>
            <a:p>
              <a:pPr algn="ctr"/>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セット治具の変形</a:t>
              </a:r>
              <a:endParaRPr lang="en-US" altLang="ja-JP"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a:extLst>
                <a:ext uri="{FF2B5EF4-FFF2-40B4-BE49-F238E27FC236}">
                  <a16:creationId xmlns:a16="http://schemas.microsoft.com/office/drawing/2014/main" id="{1FA50CF3-776D-416C-97C4-D37099766C37}"/>
                </a:ext>
              </a:extLst>
            </p:cNvPr>
            <p:cNvSpPr txBox="1"/>
            <p:nvPr/>
          </p:nvSpPr>
          <p:spPr>
            <a:xfrm>
              <a:off x="4936578" y="6371341"/>
              <a:ext cx="1472370" cy="411872"/>
            </a:xfrm>
            <a:prstGeom prst="rect">
              <a:avLst/>
            </a:prstGeom>
            <a:noFill/>
          </p:spPr>
          <p:txBody>
            <a:bodyPr wrap="none" rtlCol="0">
              <a:spAutoFit/>
            </a:bodyPr>
            <a:lstStyle/>
            <a:p>
              <a:pPr algn="ctr"/>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セット治具の変形</a:t>
              </a:r>
              <a:endParaRPr lang="en-US" altLang="ja-JP"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6" name="正方形/長方形 35">
            <a:extLst>
              <a:ext uri="{FF2B5EF4-FFF2-40B4-BE49-F238E27FC236}">
                <a16:creationId xmlns:a16="http://schemas.microsoft.com/office/drawing/2014/main" id="{652363E8-E7CA-47BF-813A-DE4D022EDD2D}"/>
              </a:ext>
            </a:extLst>
          </p:cNvPr>
          <p:cNvSpPr/>
          <p:nvPr/>
        </p:nvSpPr>
        <p:spPr>
          <a:xfrm>
            <a:off x="6896416" y="1127627"/>
            <a:ext cx="2202858" cy="2671481"/>
          </a:xfrm>
          <a:prstGeom prst="rect">
            <a:avLst/>
          </a:prstGeom>
          <a:solidFill>
            <a:schemeClr val="tx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solidFill>
                <a:srgbClr val="FF0000"/>
              </a:solidFill>
            </a:endParaRPr>
          </a:p>
        </p:txBody>
      </p:sp>
      <p:grpSp>
        <p:nvGrpSpPr>
          <p:cNvPr id="83" name="グループ化 82">
            <a:extLst>
              <a:ext uri="{FF2B5EF4-FFF2-40B4-BE49-F238E27FC236}">
                <a16:creationId xmlns:a16="http://schemas.microsoft.com/office/drawing/2014/main" id="{849A7189-903F-461B-A634-4A477F536D05}"/>
              </a:ext>
            </a:extLst>
          </p:cNvPr>
          <p:cNvGrpSpPr/>
          <p:nvPr/>
        </p:nvGrpSpPr>
        <p:grpSpPr>
          <a:xfrm>
            <a:off x="7182112" y="1231797"/>
            <a:ext cx="1683216" cy="430657"/>
            <a:chOff x="1610262" y="4667262"/>
            <a:chExt cx="1683216" cy="430657"/>
          </a:xfrm>
        </p:grpSpPr>
        <p:sp>
          <p:nvSpPr>
            <p:cNvPr id="84" name="テキスト ボックス 83">
              <a:extLst>
                <a:ext uri="{FF2B5EF4-FFF2-40B4-BE49-F238E27FC236}">
                  <a16:creationId xmlns:a16="http://schemas.microsoft.com/office/drawing/2014/main" id="{DC951D54-4B7C-4D3F-9FA4-E3FD4357BB3F}"/>
                </a:ext>
              </a:extLst>
            </p:cNvPr>
            <p:cNvSpPr txBox="1"/>
            <p:nvPr/>
          </p:nvSpPr>
          <p:spPr>
            <a:xfrm>
              <a:off x="1616416" y="4697809"/>
              <a:ext cx="1677062" cy="400110"/>
            </a:xfrm>
            <a:prstGeom prst="rect">
              <a:avLst/>
            </a:prstGeom>
            <a:noFill/>
          </p:spPr>
          <p:txBody>
            <a:bodyPr wrap="none" rtlCol="0">
              <a:spAutoFit/>
            </a:bodyPr>
            <a:lstStyle/>
            <a:p>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堰入子の状態</a:t>
              </a:r>
              <a:endParaRPr lang="en-US" altLang="ja-JP"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a:extLst>
                <a:ext uri="{FF2B5EF4-FFF2-40B4-BE49-F238E27FC236}">
                  <a16:creationId xmlns:a16="http://schemas.microsoft.com/office/drawing/2014/main" id="{BA829E1C-C3F5-4C76-9A02-FC795C983260}"/>
                </a:ext>
              </a:extLst>
            </p:cNvPr>
            <p:cNvSpPr txBox="1"/>
            <p:nvPr/>
          </p:nvSpPr>
          <p:spPr>
            <a:xfrm>
              <a:off x="1616416" y="4667262"/>
              <a:ext cx="1677062" cy="400110"/>
            </a:xfrm>
            <a:prstGeom prst="rect">
              <a:avLst/>
            </a:prstGeom>
            <a:noFill/>
          </p:spPr>
          <p:txBody>
            <a:bodyPr wrap="none" rtlCol="0">
              <a:spAutoFit/>
            </a:bodyPr>
            <a:lstStyle/>
            <a:p>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堰入子の状態</a:t>
              </a:r>
              <a:endParaRPr lang="en-US" altLang="ja-JP"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テキスト ボックス 85">
              <a:extLst>
                <a:ext uri="{FF2B5EF4-FFF2-40B4-BE49-F238E27FC236}">
                  <a16:creationId xmlns:a16="http://schemas.microsoft.com/office/drawing/2014/main" id="{2BC89D1F-7C67-458E-8AEF-48CF7D828FFC}"/>
                </a:ext>
              </a:extLst>
            </p:cNvPr>
            <p:cNvSpPr txBox="1"/>
            <p:nvPr/>
          </p:nvSpPr>
          <p:spPr>
            <a:xfrm>
              <a:off x="1610262" y="4670189"/>
              <a:ext cx="1677062" cy="400110"/>
            </a:xfrm>
            <a:prstGeom prst="rect">
              <a:avLst/>
            </a:prstGeom>
            <a:noFill/>
          </p:spPr>
          <p:txBody>
            <a:bodyPr wrap="none" rtlCol="0">
              <a:spAutoFit/>
            </a:bodyPr>
            <a:lstStyle/>
            <a:p>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堰入子の状態</a:t>
              </a:r>
              <a:endParaRPr lang="en-US" altLang="ja-JP"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0" name="正方形/長方形 9">
            <a:extLst>
              <a:ext uri="{FF2B5EF4-FFF2-40B4-BE49-F238E27FC236}">
                <a16:creationId xmlns:a16="http://schemas.microsoft.com/office/drawing/2014/main" id="{1D034042-DAC5-498E-A899-05DC1F9CFCC0}"/>
              </a:ext>
            </a:extLst>
          </p:cNvPr>
          <p:cNvSpPr/>
          <p:nvPr/>
        </p:nvSpPr>
        <p:spPr>
          <a:xfrm>
            <a:off x="56577" y="1155520"/>
            <a:ext cx="2196975" cy="2671481"/>
          </a:xfrm>
          <a:prstGeom prst="rect">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8" name="正方形/長方形 117">
            <a:extLst>
              <a:ext uri="{FF2B5EF4-FFF2-40B4-BE49-F238E27FC236}">
                <a16:creationId xmlns:a16="http://schemas.microsoft.com/office/drawing/2014/main" id="{E2F9D7FD-CCDA-48D7-89B4-104FA0B5C33C}"/>
              </a:ext>
            </a:extLst>
          </p:cNvPr>
          <p:cNvSpPr/>
          <p:nvPr/>
        </p:nvSpPr>
        <p:spPr>
          <a:xfrm>
            <a:off x="2333754" y="1155520"/>
            <a:ext cx="2196975" cy="2671481"/>
          </a:xfrm>
          <a:prstGeom prst="rect">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9" name="グループ化 118">
            <a:extLst>
              <a:ext uri="{FF2B5EF4-FFF2-40B4-BE49-F238E27FC236}">
                <a16:creationId xmlns:a16="http://schemas.microsoft.com/office/drawing/2014/main" id="{C8F97025-02C5-482D-8361-BDE1A2193125}"/>
              </a:ext>
            </a:extLst>
          </p:cNvPr>
          <p:cNvGrpSpPr/>
          <p:nvPr/>
        </p:nvGrpSpPr>
        <p:grpSpPr>
          <a:xfrm>
            <a:off x="5156343" y="2093495"/>
            <a:ext cx="1047922" cy="1047922"/>
            <a:chOff x="4152190" y="4900091"/>
            <a:chExt cx="1047922" cy="1047922"/>
          </a:xfrm>
        </p:grpSpPr>
        <p:sp>
          <p:nvSpPr>
            <p:cNvPr id="120" name="楕円 119">
              <a:extLst>
                <a:ext uri="{FF2B5EF4-FFF2-40B4-BE49-F238E27FC236}">
                  <a16:creationId xmlns:a16="http://schemas.microsoft.com/office/drawing/2014/main" id="{86C93D9E-B1F6-499A-BA40-2F6CCBE43532}"/>
                </a:ext>
              </a:extLst>
            </p:cNvPr>
            <p:cNvSpPr/>
            <p:nvPr/>
          </p:nvSpPr>
          <p:spPr>
            <a:xfrm>
              <a:off x="4271054" y="5005552"/>
              <a:ext cx="812028" cy="81202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楕円 120">
              <a:extLst>
                <a:ext uri="{FF2B5EF4-FFF2-40B4-BE49-F238E27FC236}">
                  <a16:creationId xmlns:a16="http://schemas.microsoft.com/office/drawing/2014/main" id="{16F08F68-F376-4AB3-93E1-FCB5521A7583}"/>
                </a:ext>
              </a:extLst>
            </p:cNvPr>
            <p:cNvSpPr/>
            <p:nvPr/>
          </p:nvSpPr>
          <p:spPr>
            <a:xfrm>
              <a:off x="4152190" y="4900091"/>
              <a:ext cx="1047922" cy="104792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2" name="正方形/長方形 121">
            <a:extLst>
              <a:ext uri="{FF2B5EF4-FFF2-40B4-BE49-F238E27FC236}">
                <a16:creationId xmlns:a16="http://schemas.microsoft.com/office/drawing/2014/main" id="{C5DBD6A5-9D0F-4AFE-A02F-C9FDA3ED4135}"/>
              </a:ext>
            </a:extLst>
          </p:cNvPr>
          <p:cNvSpPr/>
          <p:nvPr/>
        </p:nvSpPr>
        <p:spPr>
          <a:xfrm>
            <a:off x="4602813" y="1155520"/>
            <a:ext cx="2196975" cy="2671481"/>
          </a:xfrm>
          <a:prstGeom prst="rect">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3" name="グループ化 122">
            <a:extLst>
              <a:ext uri="{FF2B5EF4-FFF2-40B4-BE49-F238E27FC236}">
                <a16:creationId xmlns:a16="http://schemas.microsoft.com/office/drawing/2014/main" id="{09DE7233-1512-44D8-BF2F-E5ACCAC0F908}"/>
              </a:ext>
            </a:extLst>
          </p:cNvPr>
          <p:cNvGrpSpPr/>
          <p:nvPr/>
        </p:nvGrpSpPr>
        <p:grpSpPr>
          <a:xfrm>
            <a:off x="2860950" y="2093495"/>
            <a:ext cx="1047922" cy="1047922"/>
            <a:chOff x="4152190" y="4900091"/>
            <a:chExt cx="1047922" cy="1047922"/>
          </a:xfrm>
        </p:grpSpPr>
        <p:sp>
          <p:nvSpPr>
            <p:cNvPr id="124" name="楕円 123">
              <a:extLst>
                <a:ext uri="{FF2B5EF4-FFF2-40B4-BE49-F238E27FC236}">
                  <a16:creationId xmlns:a16="http://schemas.microsoft.com/office/drawing/2014/main" id="{C0DAC5E8-C037-4E2A-A107-563037E03A92}"/>
                </a:ext>
              </a:extLst>
            </p:cNvPr>
            <p:cNvSpPr/>
            <p:nvPr/>
          </p:nvSpPr>
          <p:spPr>
            <a:xfrm>
              <a:off x="4271054" y="5005552"/>
              <a:ext cx="812028" cy="81202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楕円 124">
              <a:extLst>
                <a:ext uri="{FF2B5EF4-FFF2-40B4-BE49-F238E27FC236}">
                  <a16:creationId xmlns:a16="http://schemas.microsoft.com/office/drawing/2014/main" id="{FC20D08F-1E4D-4833-87AC-2389D47EBE75}"/>
                </a:ext>
              </a:extLst>
            </p:cNvPr>
            <p:cNvSpPr/>
            <p:nvPr/>
          </p:nvSpPr>
          <p:spPr>
            <a:xfrm>
              <a:off x="4152190" y="4900091"/>
              <a:ext cx="1047922" cy="104792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6" name="正方形/長方形 125">
            <a:extLst>
              <a:ext uri="{FF2B5EF4-FFF2-40B4-BE49-F238E27FC236}">
                <a16:creationId xmlns:a16="http://schemas.microsoft.com/office/drawing/2014/main" id="{28B1D31C-EAA8-4859-80DB-1CF0D83AE06B}"/>
              </a:ext>
            </a:extLst>
          </p:cNvPr>
          <p:cNvSpPr/>
          <p:nvPr/>
        </p:nvSpPr>
        <p:spPr>
          <a:xfrm>
            <a:off x="6892021" y="1155520"/>
            <a:ext cx="2196975" cy="2671481"/>
          </a:xfrm>
          <a:prstGeom prst="rect">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7" name="図 126">
            <a:extLst>
              <a:ext uri="{FF2B5EF4-FFF2-40B4-BE49-F238E27FC236}">
                <a16:creationId xmlns:a16="http://schemas.microsoft.com/office/drawing/2014/main" id="{AA51CD66-7C03-4CF8-8E0C-77F8F78842C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3064" t="23440" r="42511" b="33631"/>
          <a:stretch/>
        </p:blipFill>
        <p:spPr>
          <a:xfrm>
            <a:off x="6966358" y="1811786"/>
            <a:ext cx="2018501" cy="1626967"/>
          </a:xfrm>
          <a:prstGeom prst="rect">
            <a:avLst/>
          </a:prstGeom>
        </p:spPr>
      </p:pic>
      <p:grpSp>
        <p:nvGrpSpPr>
          <p:cNvPr id="128" name="グループ化 127">
            <a:extLst>
              <a:ext uri="{FF2B5EF4-FFF2-40B4-BE49-F238E27FC236}">
                <a16:creationId xmlns:a16="http://schemas.microsoft.com/office/drawing/2014/main" id="{450CBFF5-E65E-4F80-87CB-05D743FDFDB5}"/>
              </a:ext>
            </a:extLst>
          </p:cNvPr>
          <p:cNvGrpSpPr/>
          <p:nvPr/>
        </p:nvGrpSpPr>
        <p:grpSpPr>
          <a:xfrm>
            <a:off x="6897462" y="2392189"/>
            <a:ext cx="2206207" cy="546401"/>
            <a:chOff x="4197988" y="-758162"/>
            <a:chExt cx="1879008" cy="546401"/>
          </a:xfrm>
        </p:grpSpPr>
        <p:sp>
          <p:nvSpPr>
            <p:cNvPr id="129" name="テキスト ボックス 128">
              <a:extLst>
                <a:ext uri="{FF2B5EF4-FFF2-40B4-BE49-F238E27FC236}">
                  <a16:creationId xmlns:a16="http://schemas.microsoft.com/office/drawing/2014/main" id="{E2C3BE8A-23BB-4090-96F2-F52D58A448E1}"/>
                </a:ext>
              </a:extLst>
            </p:cNvPr>
            <p:cNvSpPr txBox="1"/>
            <p:nvPr/>
          </p:nvSpPr>
          <p:spPr>
            <a:xfrm>
              <a:off x="4197988" y="-758162"/>
              <a:ext cx="1879008" cy="523220"/>
            </a:xfrm>
            <a:prstGeom prst="rect">
              <a:avLst/>
            </a:prstGeom>
            <a:noFill/>
          </p:spPr>
          <p:txBody>
            <a:bodyPr wrap="square" rtlCol="0">
              <a:spAutoFit/>
            </a:bodyPr>
            <a:lstStyle/>
            <a:p>
              <a:pPr algn="ct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変化あり</a:t>
              </a:r>
            </a:p>
          </p:txBody>
        </p:sp>
        <p:sp>
          <p:nvSpPr>
            <p:cNvPr id="130" name="テキスト ボックス 129">
              <a:extLst>
                <a:ext uri="{FF2B5EF4-FFF2-40B4-BE49-F238E27FC236}">
                  <a16:creationId xmlns:a16="http://schemas.microsoft.com/office/drawing/2014/main" id="{F6F704B8-C942-4ABC-BCDD-2C7FB8242814}"/>
                </a:ext>
              </a:extLst>
            </p:cNvPr>
            <p:cNvSpPr txBox="1"/>
            <p:nvPr/>
          </p:nvSpPr>
          <p:spPr>
            <a:xfrm>
              <a:off x="4403470" y="-734981"/>
              <a:ext cx="1470059" cy="523220"/>
            </a:xfrm>
            <a:prstGeom prst="rect">
              <a:avLst/>
            </a:prstGeom>
            <a:noFill/>
          </p:spPr>
          <p:txBody>
            <a:bodyPr wrap="square" rtlCol="0">
              <a:spAutoFit/>
            </a:bodyPr>
            <a:lstStyle/>
            <a:p>
              <a:pPr algn="ctr"/>
              <a:r>
                <a:rPr lang="ja-JP" altLang="en-US" sz="28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変化あり</a:t>
              </a:r>
            </a:p>
          </p:txBody>
        </p:sp>
      </p:grpSp>
      <p:grpSp>
        <p:nvGrpSpPr>
          <p:cNvPr id="69" name="グループ化 68">
            <a:extLst>
              <a:ext uri="{FF2B5EF4-FFF2-40B4-BE49-F238E27FC236}">
                <a16:creationId xmlns:a16="http://schemas.microsoft.com/office/drawing/2014/main" id="{4E88D2FF-C37A-4FCD-8A87-F0E1DB7C8E1C}"/>
              </a:ext>
            </a:extLst>
          </p:cNvPr>
          <p:cNvGrpSpPr/>
          <p:nvPr/>
        </p:nvGrpSpPr>
        <p:grpSpPr>
          <a:xfrm>
            <a:off x="48234" y="681939"/>
            <a:ext cx="2829681" cy="402842"/>
            <a:chOff x="3543382" y="4940962"/>
            <a:chExt cx="2829681" cy="402842"/>
          </a:xfrm>
        </p:grpSpPr>
        <p:sp>
          <p:nvSpPr>
            <p:cNvPr id="70" name="テキスト ボックス 69">
              <a:extLst>
                <a:ext uri="{FF2B5EF4-FFF2-40B4-BE49-F238E27FC236}">
                  <a16:creationId xmlns:a16="http://schemas.microsoft.com/office/drawing/2014/main" id="{B3E39882-5B77-4F21-BF67-76B6E5631388}"/>
                </a:ext>
              </a:extLst>
            </p:cNvPr>
            <p:cNvSpPr txBox="1"/>
            <p:nvPr/>
          </p:nvSpPr>
          <p:spPr>
            <a:xfrm>
              <a:off x="3567487" y="4943694"/>
              <a:ext cx="2805576" cy="400110"/>
            </a:xfrm>
            <a:prstGeom prst="rect">
              <a:avLst/>
            </a:prstGeom>
            <a:noFill/>
          </p:spPr>
          <p:txBody>
            <a:bodyPr wrap="none" rtlCol="0">
              <a:spAutoFit/>
            </a:bodyPr>
            <a:lstStyle/>
            <a:p>
              <a:pPr algn="ctr"/>
              <a:r>
                <a:rPr lang="ja-JP" altLang="en-US"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製造段階ごとの調査結果</a:t>
              </a:r>
              <a:endParaRPr lang="en-US" altLang="ja-JP"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a:extLst>
                <a:ext uri="{FF2B5EF4-FFF2-40B4-BE49-F238E27FC236}">
                  <a16:creationId xmlns:a16="http://schemas.microsoft.com/office/drawing/2014/main" id="{C1D00E9F-12D4-4C7E-B258-67797FD4D1F6}"/>
                </a:ext>
              </a:extLst>
            </p:cNvPr>
            <p:cNvSpPr txBox="1"/>
            <p:nvPr/>
          </p:nvSpPr>
          <p:spPr>
            <a:xfrm>
              <a:off x="3560472" y="4940962"/>
              <a:ext cx="2805576" cy="400110"/>
            </a:xfrm>
            <a:prstGeom prst="rect">
              <a:avLst/>
            </a:prstGeom>
            <a:noFill/>
          </p:spPr>
          <p:txBody>
            <a:bodyPr wrap="none" rtlCol="0">
              <a:spAutoFit/>
            </a:bodyPr>
            <a:lstStyle/>
            <a:p>
              <a:pPr algn="ctr"/>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製造段階ごとの調査結果</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71">
              <a:extLst>
                <a:ext uri="{FF2B5EF4-FFF2-40B4-BE49-F238E27FC236}">
                  <a16:creationId xmlns:a16="http://schemas.microsoft.com/office/drawing/2014/main" id="{CE07C884-0FAA-43FC-8081-C092A8F07CEA}"/>
                </a:ext>
              </a:extLst>
            </p:cNvPr>
            <p:cNvSpPr txBox="1"/>
            <p:nvPr/>
          </p:nvSpPr>
          <p:spPr>
            <a:xfrm>
              <a:off x="3543382" y="4940962"/>
              <a:ext cx="2805575" cy="400110"/>
            </a:xfrm>
            <a:prstGeom prst="rect">
              <a:avLst/>
            </a:prstGeom>
            <a:noFill/>
          </p:spPr>
          <p:txBody>
            <a:bodyPr wrap="none" rtlCol="0">
              <a:spAutoFit/>
            </a:bodyPr>
            <a:lstStyle/>
            <a:p>
              <a:pPr algn="ctr"/>
              <a:r>
                <a:rPr lang="ja-JP" altLang="en-US"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製造段階ごとの調査結果</a:t>
              </a:r>
              <a:endPar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73" name="正方形/長方形 72">
            <a:extLst>
              <a:ext uri="{FF2B5EF4-FFF2-40B4-BE49-F238E27FC236}">
                <a16:creationId xmlns:a16="http://schemas.microsoft.com/office/drawing/2014/main" id="{432E5A73-8C7C-4BDD-8D33-75BDB97BA400}"/>
              </a:ext>
            </a:extLst>
          </p:cNvPr>
          <p:cNvSpPr/>
          <p:nvPr/>
        </p:nvSpPr>
        <p:spPr>
          <a:xfrm>
            <a:off x="1024523" y="3435285"/>
            <a:ext cx="1210589" cy="338554"/>
          </a:xfrm>
          <a:prstGeom prst="rect">
            <a:avLst/>
          </a:prstGeom>
          <a:noFill/>
          <a:ln w="88900" cap="flat" cmpd="sng" algn="ctr">
            <a:noFill/>
            <a:prstDash val="solid"/>
            <a:miter lim="800000"/>
          </a:ln>
          <a:effectLst/>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solidFill>
                    <a:prstClr val="black"/>
                  </a:solidFill>
                </a:ln>
                <a:solidFill>
                  <a:sysClr val="windowText" lastClr="000000"/>
                </a:solidFill>
                <a:effectLst/>
                <a:uLnTx/>
                <a:uFillTx/>
                <a:latin typeface="Meiryo UI" panose="020B0604030504040204" pitchFamily="50" charset="-128"/>
                <a:ea typeface="Meiryo UI" panose="020B0604030504040204" pitchFamily="50" charset="-128"/>
                <a:cs typeface="+mn-cs"/>
              </a:rPr>
              <a:t>担当：宮本</a:t>
            </a:r>
            <a:endParaRPr kumimoji="0" lang="en-US" altLang="ja-JP" sz="1600" i="0" u="none" strike="noStrike" kern="0" cap="none" spc="0" normalizeH="0" baseline="0" noProof="0" dirty="0">
              <a:ln>
                <a:solidFill>
                  <a:prstClr val="black"/>
                </a:solidFill>
              </a:ln>
              <a:solidFill>
                <a:sysClr val="windowText" lastClr="000000"/>
              </a:solidFill>
              <a:effectLst/>
              <a:uLnTx/>
              <a:uFillTx/>
              <a:latin typeface="Meiryo UI" panose="020B0604030504040204" pitchFamily="50" charset="-128"/>
              <a:ea typeface="Meiryo UI" panose="020B0604030504040204" pitchFamily="50" charset="-128"/>
              <a:cs typeface="+mn-cs"/>
            </a:endParaRPr>
          </a:p>
        </p:txBody>
      </p:sp>
      <p:sp>
        <p:nvSpPr>
          <p:cNvPr id="74" name="正方形/長方形 73">
            <a:extLst>
              <a:ext uri="{FF2B5EF4-FFF2-40B4-BE49-F238E27FC236}">
                <a16:creationId xmlns:a16="http://schemas.microsoft.com/office/drawing/2014/main" id="{3045BF96-036C-4560-A7D6-56C7884C9050}"/>
              </a:ext>
            </a:extLst>
          </p:cNvPr>
          <p:cNvSpPr/>
          <p:nvPr/>
        </p:nvSpPr>
        <p:spPr>
          <a:xfrm>
            <a:off x="3302615" y="3435285"/>
            <a:ext cx="1210588" cy="338554"/>
          </a:xfrm>
          <a:prstGeom prst="rect">
            <a:avLst/>
          </a:prstGeom>
          <a:noFill/>
          <a:ln w="88900" cap="flat" cmpd="sng" algn="ctr">
            <a:noFill/>
            <a:prstDash val="solid"/>
            <a:miter lim="800000"/>
          </a:ln>
          <a:effectLst/>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solidFill>
                    <a:prstClr val="black"/>
                  </a:solidFill>
                </a:ln>
                <a:solidFill>
                  <a:sysClr val="windowText" lastClr="000000"/>
                </a:solidFill>
                <a:effectLst/>
                <a:uLnTx/>
                <a:uFillTx/>
                <a:latin typeface="Meiryo UI" panose="020B0604030504040204" pitchFamily="50" charset="-128"/>
                <a:ea typeface="Meiryo UI" panose="020B0604030504040204" pitchFamily="50" charset="-128"/>
                <a:cs typeface="+mn-cs"/>
              </a:rPr>
              <a:t>担当：力武</a:t>
            </a:r>
            <a:endParaRPr kumimoji="0" lang="en-US" altLang="ja-JP" sz="1600" i="0" u="none" strike="noStrike" kern="0" cap="none" spc="0" normalizeH="0" baseline="0" noProof="0" dirty="0">
              <a:ln>
                <a:solidFill>
                  <a:prstClr val="black"/>
                </a:solidFill>
              </a:ln>
              <a:solidFill>
                <a:sysClr val="windowText" lastClr="000000"/>
              </a:solidFill>
              <a:effectLst/>
              <a:uLnTx/>
              <a:uFillTx/>
              <a:latin typeface="Meiryo UI" panose="020B0604030504040204" pitchFamily="50" charset="-128"/>
              <a:ea typeface="Meiryo UI" panose="020B0604030504040204" pitchFamily="50" charset="-128"/>
              <a:cs typeface="+mn-cs"/>
            </a:endParaRPr>
          </a:p>
        </p:txBody>
      </p:sp>
      <p:sp>
        <p:nvSpPr>
          <p:cNvPr id="75" name="正方形/長方形 74">
            <a:extLst>
              <a:ext uri="{FF2B5EF4-FFF2-40B4-BE49-F238E27FC236}">
                <a16:creationId xmlns:a16="http://schemas.microsoft.com/office/drawing/2014/main" id="{4E64FB79-569A-48D7-84CE-F80FB3FB2BF2}"/>
              </a:ext>
            </a:extLst>
          </p:cNvPr>
          <p:cNvSpPr/>
          <p:nvPr/>
        </p:nvSpPr>
        <p:spPr>
          <a:xfrm>
            <a:off x="5549049" y="3435285"/>
            <a:ext cx="1210588" cy="338554"/>
          </a:xfrm>
          <a:prstGeom prst="rect">
            <a:avLst/>
          </a:prstGeom>
          <a:noFill/>
          <a:ln w="88900" cap="flat" cmpd="sng" algn="ctr">
            <a:noFill/>
            <a:prstDash val="solid"/>
            <a:miter lim="800000"/>
          </a:ln>
          <a:effectLst/>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solidFill>
                    <a:prstClr val="black"/>
                  </a:solidFill>
                </a:ln>
                <a:solidFill>
                  <a:sysClr val="windowText" lastClr="000000"/>
                </a:solidFill>
                <a:effectLst/>
                <a:uLnTx/>
                <a:uFillTx/>
                <a:latin typeface="Meiryo UI" panose="020B0604030504040204" pitchFamily="50" charset="-128"/>
                <a:ea typeface="Meiryo UI" panose="020B0604030504040204" pitchFamily="50" charset="-128"/>
                <a:cs typeface="+mn-cs"/>
              </a:rPr>
              <a:t>担当：熊谷</a:t>
            </a:r>
            <a:endParaRPr kumimoji="0" lang="en-US" altLang="ja-JP" sz="1600" i="0" u="none" strike="noStrike" kern="0" cap="none" spc="0" normalizeH="0" baseline="0" noProof="0" dirty="0">
              <a:ln>
                <a:solidFill>
                  <a:prstClr val="black"/>
                </a:solidFill>
              </a:ln>
              <a:solidFill>
                <a:sysClr val="windowText" lastClr="000000"/>
              </a:solidFill>
              <a:effectLst/>
              <a:uLnTx/>
              <a:uFillTx/>
              <a:latin typeface="Meiryo UI" panose="020B0604030504040204" pitchFamily="50" charset="-128"/>
              <a:ea typeface="Meiryo UI" panose="020B0604030504040204" pitchFamily="50" charset="-128"/>
              <a:cs typeface="+mn-cs"/>
            </a:endParaRPr>
          </a:p>
        </p:txBody>
      </p:sp>
      <p:sp>
        <p:nvSpPr>
          <p:cNvPr id="76" name="正方形/長方形 75">
            <a:extLst>
              <a:ext uri="{FF2B5EF4-FFF2-40B4-BE49-F238E27FC236}">
                <a16:creationId xmlns:a16="http://schemas.microsoft.com/office/drawing/2014/main" id="{446D579D-9CE0-461A-BC43-E65F5043AEB1}"/>
              </a:ext>
            </a:extLst>
          </p:cNvPr>
          <p:cNvSpPr/>
          <p:nvPr/>
        </p:nvSpPr>
        <p:spPr>
          <a:xfrm>
            <a:off x="7785388" y="3445856"/>
            <a:ext cx="1210588" cy="338554"/>
          </a:xfrm>
          <a:prstGeom prst="rect">
            <a:avLst/>
          </a:prstGeom>
          <a:noFill/>
          <a:ln w="88900" cap="flat" cmpd="sng" algn="ctr">
            <a:noFill/>
            <a:prstDash val="solid"/>
            <a:miter lim="800000"/>
          </a:ln>
          <a:effectLst/>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solidFill>
                    <a:prstClr val="black"/>
                  </a:solidFill>
                </a:ln>
                <a:solidFill>
                  <a:sysClr val="windowText" lastClr="000000"/>
                </a:solidFill>
                <a:effectLst/>
                <a:uLnTx/>
                <a:uFillTx/>
                <a:latin typeface="Meiryo UI" panose="020B0604030504040204" pitchFamily="50" charset="-128"/>
                <a:ea typeface="Meiryo UI" panose="020B0604030504040204" pitchFamily="50" charset="-128"/>
                <a:cs typeface="+mn-cs"/>
              </a:rPr>
              <a:t>担当：楠本</a:t>
            </a:r>
            <a:endParaRPr kumimoji="0" lang="en-US" altLang="ja-JP" sz="1600" i="0" u="none" strike="noStrike" kern="0" cap="none" spc="0" normalizeH="0" baseline="0" noProof="0" dirty="0">
              <a:ln>
                <a:solidFill>
                  <a:prstClr val="black"/>
                </a:solidFill>
              </a:ln>
              <a:solidFill>
                <a:sysClr val="windowText" lastClr="000000"/>
              </a:solidFill>
              <a:effectLst/>
              <a:uLnTx/>
              <a:uFillTx/>
              <a:latin typeface="Meiryo UI" panose="020B0604030504040204" pitchFamily="50" charset="-128"/>
              <a:ea typeface="Meiryo UI" panose="020B0604030504040204" pitchFamily="50" charset="-128"/>
              <a:cs typeface="+mn-cs"/>
            </a:endParaRPr>
          </a:p>
        </p:txBody>
      </p:sp>
      <p:pic>
        <p:nvPicPr>
          <p:cNvPr id="77" name="Picture 2">
            <a:extLst>
              <a:ext uri="{FF2B5EF4-FFF2-40B4-BE49-F238E27FC236}">
                <a16:creationId xmlns:a16="http://schemas.microsoft.com/office/drawing/2014/main" id="{EF486EE6-98CD-475D-A375-C787AD31A98A}"/>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33612" t="46843" r="57170" b="42148"/>
          <a:stretch/>
        </p:blipFill>
        <p:spPr bwMode="auto">
          <a:xfrm>
            <a:off x="81735" y="3063943"/>
            <a:ext cx="754380" cy="77724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8" name="Picture 2">
            <a:extLst>
              <a:ext uri="{FF2B5EF4-FFF2-40B4-BE49-F238E27FC236}">
                <a16:creationId xmlns:a16="http://schemas.microsoft.com/office/drawing/2014/main" id="{40AC94E5-9F48-4AEE-B833-20D0724FFAA6}"/>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15084" t="23206" r="78491" b="64922"/>
          <a:stretch/>
        </p:blipFill>
        <p:spPr bwMode="auto">
          <a:xfrm>
            <a:off x="2422939" y="3007378"/>
            <a:ext cx="543931" cy="86713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9" name="Picture 2">
            <a:extLst>
              <a:ext uri="{FF2B5EF4-FFF2-40B4-BE49-F238E27FC236}">
                <a16:creationId xmlns:a16="http://schemas.microsoft.com/office/drawing/2014/main" id="{F5FCBF93-BFE3-4111-A87A-4D59E8510898}"/>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71881" t="24177" r="20856" b="65677"/>
          <a:stretch/>
        </p:blipFill>
        <p:spPr bwMode="auto">
          <a:xfrm>
            <a:off x="4630551" y="3098779"/>
            <a:ext cx="594360" cy="71628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0" name="Picture 2">
            <a:extLst>
              <a:ext uri="{FF2B5EF4-FFF2-40B4-BE49-F238E27FC236}">
                <a16:creationId xmlns:a16="http://schemas.microsoft.com/office/drawing/2014/main" id="{0682B331-5467-45E9-AB62-E4D7AE0AEB6B}"/>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21042" t="45224" r="71602" b="42580"/>
          <a:stretch/>
        </p:blipFill>
        <p:spPr bwMode="auto">
          <a:xfrm>
            <a:off x="6961466" y="2987488"/>
            <a:ext cx="601980" cy="86106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nvGrpSpPr>
          <p:cNvPr id="18" name="グループ化 17">
            <a:extLst>
              <a:ext uri="{FF2B5EF4-FFF2-40B4-BE49-F238E27FC236}">
                <a16:creationId xmlns:a16="http://schemas.microsoft.com/office/drawing/2014/main" id="{F1A25B4E-928F-4551-B54D-C5C9C68EA353}"/>
              </a:ext>
            </a:extLst>
          </p:cNvPr>
          <p:cNvGrpSpPr/>
          <p:nvPr/>
        </p:nvGrpSpPr>
        <p:grpSpPr>
          <a:xfrm>
            <a:off x="40044" y="4032558"/>
            <a:ext cx="9029999" cy="2756920"/>
            <a:chOff x="-1294816" y="7146362"/>
            <a:chExt cx="9029999" cy="2756920"/>
          </a:xfrm>
        </p:grpSpPr>
        <p:sp>
          <p:nvSpPr>
            <p:cNvPr id="183" name="四角形: 角を丸くする 182">
              <a:extLst>
                <a:ext uri="{FF2B5EF4-FFF2-40B4-BE49-F238E27FC236}">
                  <a16:creationId xmlns:a16="http://schemas.microsoft.com/office/drawing/2014/main" id="{C56BD407-6864-4E90-8122-5126924272C3}"/>
                </a:ext>
              </a:extLst>
            </p:cNvPr>
            <p:cNvSpPr/>
            <p:nvPr/>
          </p:nvSpPr>
          <p:spPr>
            <a:xfrm>
              <a:off x="-1289197" y="7681547"/>
              <a:ext cx="9024380" cy="2082698"/>
            </a:xfrm>
            <a:prstGeom prst="roundRect">
              <a:avLst>
                <a:gd name="adj" fmla="val 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4" name="グループ化 183">
              <a:extLst>
                <a:ext uri="{FF2B5EF4-FFF2-40B4-BE49-F238E27FC236}">
                  <a16:creationId xmlns:a16="http://schemas.microsoft.com/office/drawing/2014/main" id="{5A76AF0D-2BFC-41BD-84C2-E1524227742F}"/>
                </a:ext>
              </a:extLst>
            </p:cNvPr>
            <p:cNvGrpSpPr/>
            <p:nvPr/>
          </p:nvGrpSpPr>
          <p:grpSpPr>
            <a:xfrm>
              <a:off x="-1294816" y="7146362"/>
              <a:ext cx="9004599" cy="2756920"/>
              <a:chOff x="68269" y="687517"/>
              <a:chExt cx="9004599" cy="2756920"/>
            </a:xfrm>
          </p:grpSpPr>
          <p:pic>
            <p:nvPicPr>
              <p:cNvPr id="185" name="Picture 3" descr="95cab083-c484-49b0-8b3a-b79ef462d70a@jpnprd01">
                <a:extLst>
                  <a:ext uri="{FF2B5EF4-FFF2-40B4-BE49-F238E27FC236}">
                    <a16:creationId xmlns:a16="http://schemas.microsoft.com/office/drawing/2014/main" id="{85D69BFD-C248-4310-A468-6C9DFDEBCA2A}"/>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79892" y="1801479"/>
                <a:ext cx="2279598" cy="1642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6" name="グループ化 185">
                <a:extLst>
                  <a:ext uri="{FF2B5EF4-FFF2-40B4-BE49-F238E27FC236}">
                    <a16:creationId xmlns:a16="http://schemas.microsoft.com/office/drawing/2014/main" id="{C6593CEA-DB22-4478-893A-F1F460C725BA}"/>
                  </a:ext>
                </a:extLst>
              </p:cNvPr>
              <p:cNvGrpSpPr/>
              <p:nvPr/>
            </p:nvGrpSpPr>
            <p:grpSpPr>
              <a:xfrm>
                <a:off x="68269" y="1353915"/>
                <a:ext cx="3400291" cy="474039"/>
                <a:chOff x="1408409" y="3648748"/>
                <a:chExt cx="3400291" cy="474039"/>
              </a:xfrm>
            </p:grpSpPr>
            <p:sp>
              <p:nvSpPr>
                <p:cNvPr id="247" name="テキスト ボックス 246">
                  <a:extLst>
                    <a:ext uri="{FF2B5EF4-FFF2-40B4-BE49-F238E27FC236}">
                      <a16:creationId xmlns:a16="http://schemas.microsoft.com/office/drawing/2014/main" id="{40663A89-3093-4E30-BB8D-6AC307A056CC}"/>
                    </a:ext>
                  </a:extLst>
                </p:cNvPr>
                <p:cNvSpPr txBox="1"/>
                <p:nvPr/>
              </p:nvSpPr>
              <p:spPr>
                <a:xfrm>
                  <a:off x="1408410" y="3648748"/>
                  <a:ext cx="340029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ja-JP" altLang="en-US" sz="2400" kern="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車＝</a:t>
                  </a:r>
                  <a:r>
                    <a:rPr lang="en-US" altLang="ja-JP" sz="2400" kern="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2400" kern="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年点検、車検</a:t>
                  </a:r>
                  <a:r>
                    <a:rPr lang="en-US" altLang="ja-JP" sz="2400" kern="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etc..</a:t>
                  </a:r>
                  <a:endParaRPr kumimoji="0" lang="ja-JP" altLang="en-US" sz="2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48" name="テキスト ボックス 247">
                  <a:extLst>
                    <a:ext uri="{FF2B5EF4-FFF2-40B4-BE49-F238E27FC236}">
                      <a16:creationId xmlns:a16="http://schemas.microsoft.com/office/drawing/2014/main" id="{1BDDE77D-236F-49E7-8695-45825144D9D3}"/>
                    </a:ext>
                  </a:extLst>
                </p:cNvPr>
                <p:cNvSpPr txBox="1"/>
                <p:nvPr/>
              </p:nvSpPr>
              <p:spPr>
                <a:xfrm>
                  <a:off x="1408409" y="3653949"/>
                  <a:ext cx="340029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車＝</a:t>
                  </a:r>
                  <a:r>
                    <a:rPr kumimoji="0" lang="en-US" altLang="ja-JP" sz="2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1</a:t>
                  </a:r>
                  <a:r>
                    <a:rPr kumimoji="0" lang="ja-JP" altLang="en-US" sz="2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年点検、車検</a:t>
                  </a:r>
                  <a:r>
                    <a:rPr kumimoji="0" lang="en-US" altLang="ja-JP" sz="2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etc..</a:t>
                  </a:r>
                  <a:endParaRPr kumimoji="0" lang="ja-JP" altLang="en-US" sz="2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49" name="テキスト ボックス 248">
                  <a:extLst>
                    <a:ext uri="{FF2B5EF4-FFF2-40B4-BE49-F238E27FC236}">
                      <a16:creationId xmlns:a16="http://schemas.microsoft.com/office/drawing/2014/main" id="{1EBFFDCA-4131-4D4F-B285-4B1C947006ED}"/>
                    </a:ext>
                  </a:extLst>
                </p:cNvPr>
                <p:cNvSpPr txBox="1"/>
                <p:nvPr/>
              </p:nvSpPr>
              <p:spPr>
                <a:xfrm>
                  <a:off x="1408409" y="3661122"/>
                  <a:ext cx="340029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車＝</a:t>
                  </a:r>
                  <a:r>
                    <a:rPr kumimoji="0" lang="en-US" altLang="ja-JP" sz="24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1</a:t>
                  </a:r>
                  <a:r>
                    <a:rPr kumimoji="0" lang="ja-JP" altLang="en-US" sz="24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年点検、車検</a:t>
                  </a:r>
                  <a:r>
                    <a:rPr kumimoji="0" lang="en-US" altLang="ja-JP" sz="24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etc..</a:t>
                  </a:r>
                  <a:endParaRPr kumimoji="0" lang="ja-JP" altLang="en-US" sz="24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87" name="グループ化 186">
                <a:extLst>
                  <a:ext uri="{FF2B5EF4-FFF2-40B4-BE49-F238E27FC236}">
                    <a16:creationId xmlns:a16="http://schemas.microsoft.com/office/drawing/2014/main" id="{3F948A1B-0374-488C-87E9-1A6AE62CF1A7}"/>
                  </a:ext>
                </a:extLst>
              </p:cNvPr>
              <p:cNvGrpSpPr/>
              <p:nvPr/>
            </p:nvGrpSpPr>
            <p:grpSpPr>
              <a:xfrm>
                <a:off x="72023" y="687517"/>
                <a:ext cx="1761173" cy="479248"/>
                <a:chOff x="1408410" y="3631165"/>
                <a:chExt cx="1761173" cy="479248"/>
              </a:xfrm>
            </p:grpSpPr>
            <p:sp>
              <p:nvSpPr>
                <p:cNvPr id="244" name="テキスト ボックス 243">
                  <a:extLst>
                    <a:ext uri="{FF2B5EF4-FFF2-40B4-BE49-F238E27FC236}">
                      <a16:creationId xmlns:a16="http://schemas.microsoft.com/office/drawing/2014/main" id="{AD1A9E71-98A4-400F-BD1F-56F914DD9468}"/>
                    </a:ext>
                  </a:extLst>
                </p:cNvPr>
                <p:cNvSpPr txBox="1"/>
                <p:nvPr/>
              </p:nvSpPr>
              <p:spPr>
                <a:xfrm>
                  <a:off x="1408410" y="3648748"/>
                  <a:ext cx="1752403"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ショット数とは</a:t>
                  </a:r>
                </a:p>
              </p:txBody>
            </p:sp>
            <p:sp>
              <p:nvSpPr>
                <p:cNvPr id="245" name="テキスト ボックス 244">
                  <a:extLst>
                    <a:ext uri="{FF2B5EF4-FFF2-40B4-BE49-F238E27FC236}">
                      <a16:creationId xmlns:a16="http://schemas.microsoft.com/office/drawing/2014/main" id="{EDD7869C-71E3-4024-9256-F8AF93B80311}"/>
                    </a:ext>
                  </a:extLst>
                </p:cNvPr>
                <p:cNvSpPr txBox="1"/>
                <p:nvPr/>
              </p:nvSpPr>
              <p:spPr>
                <a:xfrm>
                  <a:off x="1417180" y="3639409"/>
                  <a:ext cx="1752403"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ショット数とは</a:t>
                  </a:r>
                </a:p>
              </p:txBody>
            </p:sp>
            <p:sp>
              <p:nvSpPr>
                <p:cNvPr id="246" name="テキスト ボックス 245">
                  <a:extLst>
                    <a:ext uri="{FF2B5EF4-FFF2-40B4-BE49-F238E27FC236}">
                      <a16:creationId xmlns:a16="http://schemas.microsoft.com/office/drawing/2014/main" id="{37520BF8-A7FD-4F7E-96A4-9FBBC6B02ED5}"/>
                    </a:ext>
                  </a:extLst>
                </p:cNvPr>
                <p:cNvSpPr txBox="1"/>
                <p:nvPr/>
              </p:nvSpPr>
              <p:spPr>
                <a:xfrm>
                  <a:off x="1409674" y="3631165"/>
                  <a:ext cx="1752403"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ショット数とは</a:t>
                  </a:r>
                </a:p>
              </p:txBody>
            </p:sp>
          </p:grpSp>
          <p:graphicFrame>
            <p:nvGraphicFramePr>
              <p:cNvPr id="188" name="Object 2273">
                <a:extLst>
                  <a:ext uri="{FF2B5EF4-FFF2-40B4-BE49-F238E27FC236}">
                    <a16:creationId xmlns:a16="http://schemas.microsoft.com/office/drawing/2014/main" id="{F3E77BA2-3442-4654-9E0C-CFC32E9928B1}"/>
                  </a:ext>
                </a:extLst>
              </p:cNvPr>
              <p:cNvGraphicFramePr>
                <a:graphicFrameLocks noChangeAspect="1"/>
              </p:cNvGraphicFramePr>
              <p:nvPr/>
            </p:nvGraphicFramePr>
            <p:xfrm>
              <a:off x="7595702" y="2189589"/>
              <a:ext cx="1477166" cy="878514"/>
            </p:xfrm>
            <a:graphic>
              <a:graphicData uri="http://schemas.openxmlformats.org/presentationml/2006/ole">
                <mc:AlternateContent xmlns:mc="http://schemas.openxmlformats.org/markup-compatibility/2006">
                  <mc:Choice xmlns:v="urn:schemas-microsoft-com:vml" Requires="v">
                    <p:oleObj spid="_x0000_s3112" name="ビットマップ イメージ" r:id="rId11" imgW="3591426" imgH="1638529" progId="Paint.Picture">
                      <p:embed/>
                    </p:oleObj>
                  </mc:Choice>
                  <mc:Fallback>
                    <p:oleObj name="ビットマップ イメージ" r:id="rId11" imgW="3591426" imgH="1638529" progId="Paint.Picture">
                      <p:embed/>
                      <p:pic>
                        <p:nvPicPr>
                          <p:cNvPr id="188" name="Object 2273">
                            <a:extLst>
                              <a:ext uri="{FF2B5EF4-FFF2-40B4-BE49-F238E27FC236}">
                                <a16:creationId xmlns:a16="http://schemas.microsoft.com/office/drawing/2014/main" id="{F3E77BA2-3442-4654-9E0C-CFC32E9928B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595702" y="2189589"/>
                            <a:ext cx="1477166" cy="878514"/>
                          </a:xfrm>
                          <a:prstGeom prst="rect">
                            <a:avLst/>
                          </a:prstGeom>
                          <a:noFill/>
                          <a:ln>
                            <a:noFill/>
                          </a:ln>
                          <a:effectLst/>
                        </p:spPr>
                      </p:pic>
                    </p:oleObj>
                  </mc:Fallback>
                </mc:AlternateContent>
              </a:graphicData>
            </a:graphic>
          </p:graphicFrame>
          <p:grpSp>
            <p:nvGrpSpPr>
              <p:cNvPr id="189" name="Group 2274">
                <a:extLst>
                  <a:ext uri="{FF2B5EF4-FFF2-40B4-BE49-F238E27FC236}">
                    <a16:creationId xmlns:a16="http://schemas.microsoft.com/office/drawing/2014/main" id="{B9DEFDC5-8073-47CB-9958-2BE53AB36FE3}"/>
                  </a:ext>
                </a:extLst>
              </p:cNvPr>
              <p:cNvGrpSpPr>
                <a:grpSpLocks/>
              </p:cNvGrpSpPr>
              <p:nvPr/>
            </p:nvGrpSpPr>
            <p:grpSpPr bwMode="auto">
              <a:xfrm>
                <a:off x="7103671" y="1696474"/>
                <a:ext cx="715027" cy="978130"/>
                <a:chOff x="403" y="1464"/>
                <a:chExt cx="1037" cy="981"/>
              </a:xfrm>
            </p:grpSpPr>
            <p:grpSp>
              <p:nvGrpSpPr>
                <p:cNvPr id="196" name="Group 2275">
                  <a:extLst>
                    <a:ext uri="{FF2B5EF4-FFF2-40B4-BE49-F238E27FC236}">
                      <a16:creationId xmlns:a16="http://schemas.microsoft.com/office/drawing/2014/main" id="{195DDBF0-2668-4E06-9B1F-04D322E0213F}"/>
                    </a:ext>
                  </a:extLst>
                </p:cNvPr>
                <p:cNvGrpSpPr>
                  <a:grpSpLocks/>
                </p:cNvGrpSpPr>
                <p:nvPr/>
              </p:nvGrpSpPr>
              <p:grpSpPr bwMode="auto">
                <a:xfrm>
                  <a:off x="403" y="1464"/>
                  <a:ext cx="1037" cy="981"/>
                  <a:chOff x="3412" y="3093"/>
                  <a:chExt cx="1087" cy="1027"/>
                </a:xfrm>
              </p:grpSpPr>
              <p:grpSp>
                <p:nvGrpSpPr>
                  <p:cNvPr id="203" name="Group 2276">
                    <a:extLst>
                      <a:ext uri="{FF2B5EF4-FFF2-40B4-BE49-F238E27FC236}">
                        <a16:creationId xmlns:a16="http://schemas.microsoft.com/office/drawing/2014/main" id="{20C81CA9-2426-4373-99DD-13EC5196C776}"/>
                      </a:ext>
                    </a:extLst>
                  </p:cNvPr>
                  <p:cNvGrpSpPr>
                    <a:grpSpLocks/>
                  </p:cNvGrpSpPr>
                  <p:nvPr/>
                </p:nvGrpSpPr>
                <p:grpSpPr bwMode="auto">
                  <a:xfrm>
                    <a:off x="3680" y="3516"/>
                    <a:ext cx="819" cy="604"/>
                    <a:chOff x="-1240" y="3011"/>
                    <a:chExt cx="819" cy="604"/>
                  </a:xfrm>
                </p:grpSpPr>
                <p:grpSp>
                  <p:nvGrpSpPr>
                    <p:cNvPr id="205" name="Group 2277">
                      <a:extLst>
                        <a:ext uri="{FF2B5EF4-FFF2-40B4-BE49-F238E27FC236}">
                          <a16:creationId xmlns:a16="http://schemas.microsoft.com/office/drawing/2014/main" id="{C3DC0F65-DCDF-4EB3-B663-B67DF18A68DA}"/>
                        </a:ext>
                      </a:extLst>
                    </p:cNvPr>
                    <p:cNvGrpSpPr>
                      <a:grpSpLocks/>
                    </p:cNvGrpSpPr>
                    <p:nvPr/>
                  </p:nvGrpSpPr>
                  <p:grpSpPr bwMode="auto">
                    <a:xfrm rot="1529615" flipH="1">
                      <a:off x="-1240" y="3011"/>
                      <a:ext cx="473" cy="604"/>
                      <a:chOff x="1894" y="226"/>
                      <a:chExt cx="1752" cy="3474"/>
                    </a:xfrm>
                  </p:grpSpPr>
                  <p:sp>
                    <p:nvSpPr>
                      <p:cNvPr id="208" name="AutoShape 2278">
                        <a:extLst>
                          <a:ext uri="{FF2B5EF4-FFF2-40B4-BE49-F238E27FC236}">
                            <a16:creationId xmlns:a16="http://schemas.microsoft.com/office/drawing/2014/main" id="{4FD08DC9-7C82-49EA-936E-9DD69321F7E8}"/>
                          </a:ext>
                        </a:extLst>
                      </p:cNvPr>
                      <p:cNvSpPr>
                        <a:spLocks noChangeArrowheads="1"/>
                      </p:cNvSpPr>
                      <p:nvPr/>
                    </p:nvSpPr>
                    <p:spPr bwMode="auto">
                      <a:xfrm flipV="1">
                        <a:off x="2573" y="2192"/>
                        <a:ext cx="1065" cy="206"/>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0">
                        <a:gsLst>
                          <a:gs pos="0">
                            <a:schemeClr val="bg2"/>
                          </a:gs>
                          <a:gs pos="50000">
                            <a:schemeClr val="bg2">
                              <a:gamma/>
                              <a:tint val="39216"/>
                              <a:invGamma/>
                            </a:schemeClr>
                          </a:gs>
                          <a:gs pos="100000">
                            <a:schemeClr val="bg2"/>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09" name="Rectangle 2279">
                        <a:extLst>
                          <a:ext uri="{FF2B5EF4-FFF2-40B4-BE49-F238E27FC236}">
                            <a16:creationId xmlns:a16="http://schemas.microsoft.com/office/drawing/2014/main" id="{CF61221E-D5EA-4B6C-8409-124E7D4C3667}"/>
                          </a:ext>
                        </a:extLst>
                      </p:cNvPr>
                      <p:cNvSpPr>
                        <a:spLocks noChangeArrowheads="1"/>
                      </p:cNvSpPr>
                      <p:nvPr/>
                    </p:nvSpPr>
                    <p:spPr bwMode="auto">
                      <a:xfrm>
                        <a:off x="3061" y="1965"/>
                        <a:ext cx="143" cy="229"/>
                      </a:xfrm>
                      <a:prstGeom prst="rect">
                        <a:avLst/>
                      </a:prstGeom>
                      <a:gradFill rotWithShape="0">
                        <a:gsLst>
                          <a:gs pos="0">
                            <a:schemeClr val="bg2"/>
                          </a:gs>
                          <a:gs pos="50000">
                            <a:schemeClr val="bg2">
                              <a:gamma/>
                              <a:tint val="39216"/>
                              <a:invGamma/>
                            </a:schemeClr>
                          </a:gs>
                          <a:gs pos="100000">
                            <a:schemeClr val="bg2"/>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pSp>
                    <p:nvGrpSpPr>
                      <p:cNvPr id="210" name="Group 2280">
                        <a:extLst>
                          <a:ext uri="{FF2B5EF4-FFF2-40B4-BE49-F238E27FC236}">
                            <a16:creationId xmlns:a16="http://schemas.microsoft.com/office/drawing/2014/main" id="{7C55A0AC-88D7-4447-9190-FAC1BA2C21DE}"/>
                          </a:ext>
                        </a:extLst>
                      </p:cNvPr>
                      <p:cNvGrpSpPr>
                        <a:grpSpLocks/>
                      </p:cNvGrpSpPr>
                      <p:nvPr/>
                    </p:nvGrpSpPr>
                    <p:grpSpPr bwMode="auto">
                      <a:xfrm>
                        <a:off x="1894" y="226"/>
                        <a:ext cx="1597" cy="1905"/>
                        <a:chOff x="1894" y="226"/>
                        <a:chExt cx="1597" cy="1905"/>
                      </a:xfrm>
                    </p:grpSpPr>
                    <p:grpSp>
                      <p:nvGrpSpPr>
                        <p:cNvPr id="213" name="Group 2281">
                          <a:extLst>
                            <a:ext uri="{FF2B5EF4-FFF2-40B4-BE49-F238E27FC236}">
                              <a16:creationId xmlns:a16="http://schemas.microsoft.com/office/drawing/2014/main" id="{2C032FB2-B372-438D-910E-B5118A4BE059}"/>
                            </a:ext>
                          </a:extLst>
                        </p:cNvPr>
                        <p:cNvGrpSpPr>
                          <a:grpSpLocks/>
                        </p:cNvGrpSpPr>
                        <p:nvPr/>
                      </p:nvGrpSpPr>
                      <p:grpSpPr bwMode="auto">
                        <a:xfrm rot="16218540" flipV="1">
                          <a:off x="3029" y="521"/>
                          <a:ext cx="165" cy="269"/>
                          <a:chOff x="3551" y="339"/>
                          <a:chExt cx="189" cy="269"/>
                        </a:xfrm>
                      </p:grpSpPr>
                      <p:sp>
                        <p:nvSpPr>
                          <p:cNvPr id="242" name="Rectangle 2282">
                            <a:extLst>
                              <a:ext uri="{FF2B5EF4-FFF2-40B4-BE49-F238E27FC236}">
                                <a16:creationId xmlns:a16="http://schemas.microsoft.com/office/drawing/2014/main" id="{EC7048EB-7505-4C78-9E5C-DB2F13D8C9F0}"/>
                              </a:ext>
                            </a:extLst>
                          </p:cNvPr>
                          <p:cNvSpPr>
                            <a:spLocks noChangeArrowheads="1"/>
                          </p:cNvSpPr>
                          <p:nvPr/>
                        </p:nvSpPr>
                        <p:spPr bwMode="auto">
                          <a:xfrm>
                            <a:off x="3551" y="339"/>
                            <a:ext cx="189" cy="95"/>
                          </a:xfrm>
                          <a:prstGeom prst="rect">
                            <a:avLst/>
                          </a:prstGeom>
                          <a:pattFill prst="ltVert">
                            <a:fgClr>
                              <a:schemeClr val="bg1"/>
                            </a:fgClr>
                            <a:bgClr>
                              <a:schemeClr val="bg2"/>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43" name="Rectangle 2283">
                            <a:extLst>
                              <a:ext uri="{FF2B5EF4-FFF2-40B4-BE49-F238E27FC236}">
                                <a16:creationId xmlns:a16="http://schemas.microsoft.com/office/drawing/2014/main" id="{18DFB212-39FB-4A33-8D37-F179A84B144D}"/>
                              </a:ext>
                            </a:extLst>
                          </p:cNvPr>
                          <p:cNvSpPr>
                            <a:spLocks noChangeArrowheads="1"/>
                          </p:cNvSpPr>
                          <p:nvPr/>
                        </p:nvSpPr>
                        <p:spPr bwMode="auto">
                          <a:xfrm>
                            <a:off x="3582" y="434"/>
                            <a:ext cx="126" cy="174"/>
                          </a:xfrm>
                          <a:prstGeom prst="rect">
                            <a:avLst/>
                          </a:prstGeom>
                          <a:pattFill prst="narHorz">
                            <a:fgClr>
                              <a:schemeClr val="bg1"/>
                            </a:fgClr>
                            <a:bgClr>
                              <a:schemeClr val="bg2"/>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pSp>
                    <p:grpSp>
                      <p:nvGrpSpPr>
                        <p:cNvPr id="214" name="Group 2284">
                          <a:extLst>
                            <a:ext uri="{FF2B5EF4-FFF2-40B4-BE49-F238E27FC236}">
                              <a16:creationId xmlns:a16="http://schemas.microsoft.com/office/drawing/2014/main" id="{3DF1CA2F-8340-451F-B4B0-1844D9319B0B}"/>
                            </a:ext>
                          </a:extLst>
                        </p:cNvPr>
                        <p:cNvGrpSpPr>
                          <a:grpSpLocks/>
                        </p:cNvGrpSpPr>
                        <p:nvPr/>
                      </p:nvGrpSpPr>
                      <p:grpSpPr bwMode="auto">
                        <a:xfrm rot="5477648">
                          <a:off x="1816" y="580"/>
                          <a:ext cx="383" cy="227"/>
                          <a:chOff x="528" y="2400"/>
                          <a:chExt cx="2400" cy="1776"/>
                        </a:xfrm>
                      </p:grpSpPr>
                      <p:sp>
                        <p:nvSpPr>
                          <p:cNvPr id="229" name="AutoShape 2285">
                            <a:extLst>
                              <a:ext uri="{FF2B5EF4-FFF2-40B4-BE49-F238E27FC236}">
                                <a16:creationId xmlns:a16="http://schemas.microsoft.com/office/drawing/2014/main" id="{C9473834-0109-48A3-B78B-FF7D3227CA0C}"/>
                              </a:ext>
                            </a:extLst>
                          </p:cNvPr>
                          <p:cNvSpPr>
                            <a:spLocks noChangeArrowheads="1"/>
                          </p:cNvSpPr>
                          <p:nvPr/>
                        </p:nvSpPr>
                        <p:spPr bwMode="auto">
                          <a:xfrm rot="1295718">
                            <a:off x="528" y="3110"/>
                            <a:ext cx="480" cy="1066"/>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0">
                            <a:gsLst>
                              <a:gs pos="0">
                                <a:schemeClr val="bg1">
                                  <a:gamma/>
                                  <a:shade val="46275"/>
                                  <a:invGamma/>
                                </a:schemeClr>
                              </a:gs>
                              <a:gs pos="100000">
                                <a:schemeClr val="bg1"/>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30" name="AutoShape 2286">
                            <a:extLst>
                              <a:ext uri="{FF2B5EF4-FFF2-40B4-BE49-F238E27FC236}">
                                <a16:creationId xmlns:a16="http://schemas.microsoft.com/office/drawing/2014/main" id="{BFC1C1F2-5EE3-4DF2-BC44-F6F821479CFD}"/>
                              </a:ext>
                            </a:extLst>
                          </p:cNvPr>
                          <p:cNvSpPr>
                            <a:spLocks noChangeArrowheads="1"/>
                          </p:cNvSpPr>
                          <p:nvPr/>
                        </p:nvSpPr>
                        <p:spPr bwMode="auto">
                          <a:xfrm rot="20304282" flipH="1">
                            <a:off x="2448" y="3110"/>
                            <a:ext cx="480" cy="1066"/>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0">
                            <a:gsLst>
                              <a:gs pos="0">
                                <a:schemeClr val="bg1">
                                  <a:gamma/>
                                  <a:shade val="46275"/>
                                  <a:invGamma/>
                                </a:schemeClr>
                              </a:gs>
                              <a:gs pos="100000">
                                <a:schemeClr val="bg1"/>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31" name="AutoShape 2287">
                            <a:extLst>
                              <a:ext uri="{FF2B5EF4-FFF2-40B4-BE49-F238E27FC236}">
                                <a16:creationId xmlns:a16="http://schemas.microsoft.com/office/drawing/2014/main" id="{FA344245-99E3-4FF7-8E4E-2FBDAF251E5E}"/>
                              </a:ext>
                            </a:extLst>
                          </p:cNvPr>
                          <p:cNvSpPr>
                            <a:spLocks noChangeArrowheads="1"/>
                          </p:cNvSpPr>
                          <p:nvPr/>
                        </p:nvSpPr>
                        <p:spPr bwMode="auto">
                          <a:xfrm>
                            <a:off x="528" y="2400"/>
                            <a:ext cx="2400" cy="710"/>
                          </a:xfrm>
                          <a:prstGeom prst="roundRect">
                            <a:avLst>
                              <a:gd name="adj" fmla="val 50000"/>
                            </a:avLst>
                          </a:prstGeom>
                          <a:gradFill rotWithShape="0">
                            <a:gsLst>
                              <a:gs pos="0">
                                <a:schemeClr val="bg1">
                                  <a:gamma/>
                                  <a:shade val="46275"/>
                                  <a:invGamma/>
                                </a:schemeClr>
                              </a:gs>
                              <a:gs pos="100000">
                                <a:schemeClr val="bg1"/>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32" name="Freeform 2288">
                            <a:extLst>
                              <a:ext uri="{FF2B5EF4-FFF2-40B4-BE49-F238E27FC236}">
                                <a16:creationId xmlns:a16="http://schemas.microsoft.com/office/drawing/2014/main" id="{6653C216-91BD-47B9-A61B-3EB5F6CA5539}"/>
                              </a:ext>
                            </a:extLst>
                          </p:cNvPr>
                          <p:cNvSpPr>
                            <a:spLocks/>
                          </p:cNvSpPr>
                          <p:nvPr/>
                        </p:nvSpPr>
                        <p:spPr bwMode="auto">
                          <a:xfrm>
                            <a:off x="788" y="3110"/>
                            <a:ext cx="1900" cy="725"/>
                          </a:xfrm>
                          <a:custGeom>
                            <a:avLst/>
                            <a:gdLst>
                              <a:gd name="T0" fmla="*/ 0 w 1900"/>
                              <a:gd name="T1" fmla="*/ 0 h 725"/>
                              <a:gd name="T2" fmla="*/ 160 w 1900"/>
                              <a:gd name="T3" fmla="*/ 252 h 725"/>
                              <a:gd name="T4" fmla="*/ 310 w 1900"/>
                              <a:gd name="T5" fmla="*/ 415 h 725"/>
                              <a:gd name="T6" fmla="*/ 480 w 1900"/>
                              <a:gd name="T7" fmla="*/ 555 h 725"/>
                              <a:gd name="T8" fmla="*/ 680 w 1900"/>
                              <a:gd name="T9" fmla="*/ 659 h 725"/>
                              <a:gd name="T10" fmla="*/ 821 w 1900"/>
                              <a:gd name="T11" fmla="*/ 704 h 725"/>
                              <a:gd name="T12" fmla="*/ 961 w 1900"/>
                              <a:gd name="T13" fmla="*/ 725 h 725"/>
                              <a:gd name="T14" fmla="*/ 1088 w 1900"/>
                              <a:gd name="T15" fmla="*/ 711 h 725"/>
                              <a:gd name="T16" fmla="*/ 1200 w 1900"/>
                              <a:gd name="T17" fmla="*/ 674 h 725"/>
                              <a:gd name="T18" fmla="*/ 1370 w 1900"/>
                              <a:gd name="T19" fmla="*/ 600 h 725"/>
                              <a:gd name="T20" fmla="*/ 1500 w 1900"/>
                              <a:gd name="T21" fmla="*/ 496 h 725"/>
                              <a:gd name="T22" fmla="*/ 1640 w 1900"/>
                              <a:gd name="T23" fmla="*/ 356 h 725"/>
                              <a:gd name="T24" fmla="*/ 1780 w 1900"/>
                              <a:gd name="T25" fmla="*/ 185 h 725"/>
                              <a:gd name="T26" fmla="*/ 1900 w 1900"/>
                              <a:gd name="T27" fmla="*/ 0 h 725"/>
                              <a:gd name="T28" fmla="*/ 1420 w 1900"/>
                              <a:gd name="T29" fmla="*/ 0 h 725"/>
                              <a:gd name="T30" fmla="*/ 0 w 1900"/>
                              <a:gd name="T31" fmla="*/ 0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00" h="725">
                                <a:moveTo>
                                  <a:pt x="0" y="0"/>
                                </a:moveTo>
                                <a:lnTo>
                                  <a:pt x="160" y="252"/>
                                </a:lnTo>
                                <a:lnTo>
                                  <a:pt x="310" y="415"/>
                                </a:lnTo>
                                <a:lnTo>
                                  <a:pt x="480" y="555"/>
                                </a:lnTo>
                                <a:lnTo>
                                  <a:pt x="680" y="659"/>
                                </a:lnTo>
                                <a:lnTo>
                                  <a:pt x="821" y="704"/>
                                </a:lnTo>
                                <a:lnTo>
                                  <a:pt x="961" y="725"/>
                                </a:lnTo>
                                <a:lnTo>
                                  <a:pt x="1088" y="711"/>
                                </a:lnTo>
                                <a:lnTo>
                                  <a:pt x="1200" y="674"/>
                                </a:lnTo>
                                <a:lnTo>
                                  <a:pt x="1370" y="600"/>
                                </a:lnTo>
                                <a:lnTo>
                                  <a:pt x="1500" y="496"/>
                                </a:lnTo>
                                <a:lnTo>
                                  <a:pt x="1640" y="356"/>
                                </a:lnTo>
                                <a:lnTo>
                                  <a:pt x="1780" y="185"/>
                                </a:lnTo>
                                <a:lnTo>
                                  <a:pt x="1900" y="0"/>
                                </a:lnTo>
                                <a:lnTo>
                                  <a:pt x="1420" y="0"/>
                                </a:lnTo>
                                <a:lnTo>
                                  <a:pt x="0" y="0"/>
                                </a:lnTo>
                                <a:close/>
                              </a:path>
                            </a:pathLst>
                          </a:custGeom>
                          <a:gradFill rotWithShape="0">
                            <a:gsLst>
                              <a:gs pos="0">
                                <a:schemeClr val="bg1">
                                  <a:gamma/>
                                  <a:shade val="46275"/>
                                  <a:invGamma/>
                                </a:schemeClr>
                              </a:gs>
                              <a:gs pos="100000">
                                <a:schemeClr val="bg1"/>
                              </a:gs>
                            </a:gsLst>
                            <a:lin ang="5400000" scaled="1"/>
                          </a:gradFill>
                          <a:ln w="9525" cap="flat" cmpd="sng">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ja-JP" altLang="en-US"/>
                          </a:p>
                        </p:txBody>
                      </p:sp>
                      <p:sp>
                        <p:nvSpPr>
                          <p:cNvPr id="233" name="Line 2289">
                            <a:extLst>
                              <a:ext uri="{FF2B5EF4-FFF2-40B4-BE49-F238E27FC236}">
                                <a16:creationId xmlns:a16="http://schemas.microsoft.com/office/drawing/2014/main" id="{0BEE81CB-A3F7-4FAB-B9BF-C6399AA71D8F}"/>
                              </a:ext>
                            </a:extLst>
                          </p:cNvPr>
                          <p:cNvSpPr>
                            <a:spLocks noChangeShapeType="1"/>
                          </p:cNvSpPr>
                          <p:nvPr/>
                        </p:nvSpPr>
                        <p:spPr bwMode="auto">
                          <a:xfrm flipV="1">
                            <a:off x="810" y="2400"/>
                            <a:ext cx="0" cy="703"/>
                          </a:xfrm>
                          <a:prstGeom prst="line">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ja-JP" altLang="en-US"/>
                          </a:p>
                        </p:txBody>
                      </p:sp>
                      <p:sp>
                        <p:nvSpPr>
                          <p:cNvPr id="234" name="Line 2290">
                            <a:extLst>
                              <a:ext uri="{FF2B5EF4-FFF2-40B4-BE49-F238E27FC236}">
                                <a16:creationId xmlns:a16="http://schemas.microsoft.com/office/drawing/2014/main" id="{9DCB97C5-B570-49B2-87DD-BF13B8C17FCB}"/>
                              </a:ext>
                            </a:extLst>
                          </p:cNvPr>
                          <p:cNvSpPr>
                            <a:spLocks noChangeShapeType="1"/>
                          </p:cNvSpPr>
                          <p:nvPr/>
                        </p:nvSpPr>
                        <p:spPr bwMode="auto">
                          <a:xfrm flipV="1">
                            <a:off x="1008" y="2400"/>
                            <a:ext cx="0" cy="710"/>
                          </a:xfrm>
                          <a:prstGeom prst="line">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ja-JP" altLang="en-US"/>
                          </a:p>
                        </p:txBody>
                      </p:sp>
                      <p:sp>
                        <p:nvSpPr>
                          <p:cNvPr id="235" name="Line 2291">
                            <a:extLst>
                              <a:ext uri="{FF2B5EF4-FFF2-40B4-BE49-F238E27FC236}">
                                <a16:creationId xmlns:a16="http://schemas.microsoft.com/office/drawing/2014/main" id="{F9D49AD8-DE26-471D-934F-6DBCDF4E3A9C}"/>
                              </a:ext>
                            </a:extLst>
                          </p:cNvPr>
                          <p:cNvSpPr>
                            <a:spLocks noChangeShapeType="1"/>
                          </p:cNvSpPr>
                          <p:nvPr/>
                        </p:nvSpPr>
                        <p:spPr bwMode="auto">
                          <a:xfrm flipV="1">
                            <a:off x="1248" y="2400"/>
                            <a:ext cx="0" cy="710"/>
                          </a:xfrm>
                          <a:prstGeom prst="line">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ja-JP" altLang="en-US"/>
                          </a:p>
                        </p:txBody>
                      </p:sp>
                      <p:sp>
                        <p:nvSpPr>
                          <p:cNvPr id="236" name="Line 2292">
                            <a:extLst>
                              <a:ext uri="{FF2B5EF4-FFF2-40B4-BE49-F238E27FC236}">
                                <a16:creationId xmlns:a16="http://schemas.microsoft.com/office/drawing/2014/main" id="{9697B468-08E6-4F0B-8502-7D4DE7E4E63B}"/>
                              </a:ext>
                            </a:extLst>
                          </p:cNvPr>
                          <p:cNvSpPr>
                            <a:spLocks noChangeShapeType="1"/>
                          </p:cNvSpPr>
                          <p:nvPr/>
                        </p:nvSpPr>
                        <p:spPr bwMode="auto">
                          <a:xfrm flipV="1">
                            <a:off x="1488" y="2400"/>
                            <a:ext cx="0" cy="710"/>
                          </a:xfrm>
                          <a:prstGeom prst="line">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ja-JP" altLang="en-US"/>
                          </a:p>
                        </p:txBody>
                      </p:sp>
                      <p:sp>
                        <p:nvSpPr>
                          <p:cNvPr id="237" name="Line 2293">
                            <a:extLst>
                              <a:ext uri="{FF2B5EF4-FFF2-40B4-BE49-F238E27FC236}">
                                <a16:creationId xmlns:a16="http://schemas.microsoft.com/office/drawing/2014/main" id="{A4C17003-A1F5-4994-9ABE-9FDC9906D9A7}"/>
                              </a:ext>
                            </a:extLst>
                          </p:cNvPr>
                          <p:cNvSpPr>
                            <a:spLocks noChangeShapeType="1"/>
                          </p:cNvSpPr>
                          <p:nvPr/>
                        </p:nvSpPr>
                        <p:spPr bwMode="auto">
                          <a:xfrm flipV="1">
                            <a:off x="1728" y="2400"/>
                            <a:ext cx="0" cy="710"/>
                          </a:xfrm>
                          <a:prstGeom prst="line">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ja-JP" altLang="en-US"/>
                          </a:p>
                        </p:txBody>
                      </p:sp>
                      <p:sp>
                        <p:nvSpPr>
                          <p:cNvPr id="238" name="Line 2294">
                            <a:extLst>
                              <a:ext uri="{FF2B5EF4-FFF2-40B4-BE49-F238E27FC236}">
                                <a16:creationId xmlns:a16="http://schemas.microsoft.com/office/drawing/2014/main" id="{592C1A50-B779-4D22-A292-37BA63BCF943}"/>
                              </a:ext>
                            </a:extLst>
                          </p:cNvPr>
                          <p:cNvSpPr>
                            <a:spLocks noChangeShapeType="1"/>
                          </p:cNvSpPr>
                          <p:nvPr/>
                        </p:nvSpPr>
                        <p:spPr bwMode="auto">
                          <a:xfrm flipV="1">
                            <a:off x="1968" y="2400"/>
                            <a:ext cx="0" cy="710"/>
                          </a:xfrm>
                          <a:prstGeom prst="line">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ja-JP" altLang="en-US"/>
                          </a:p>
                        </p:txBody>
                      </p:sp>
                      <p:sp>
                        <p:nvSpPr>
                          <p:cNvPr id="239" name="Line 2295">
                            <a:extLst>
                              <a:ext uri="{FF2B5EF4-FFF2-40B4-BE49-F238E27FC236}">
                                <a16:creationId xmlns:a16="http://schemas.microsoft.com/office/drawing/2014/main" id="{4F3DA026-8CB0-4E85-9BD3-16F1D8A567A9}"/>
                              </a:ext>
                            </a:extLst>
                          </p:cNvPr>
                          <p:cNvSpPr>
                            <a:spLocks noChangeShapeType="1"/>
                          </p:cNvSpPr>
                          <p:nvPr/>
                        </p:nvSpPr>
                        <p:spPr bwMode="auto">
                          <a:xfrm flipV="1">
                            <a:off x="2208" y="2400"/>
                            <a:ext cx="0" cy="710"/>
                          </a:xfrm>
                          <a:prstGeom prst="line">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ja-JP" altLang="en-US"/>
                          </a:p>
                        </p:txBody>
                      </p:sp>
                      <p:sp>
                        <p:nvSpPr>
                          <p:cNvPr id="240" name="Line 2296">
                            <a:extLst>
                              <a:ext uri="{FF2B5EF4-FFF2-40B4-BE49-F238E27FC236}">
                                <a16:creationId xmlns:a16="http://schemas.microsoft.com/office/drawing/2014/main" id="{6B25315C-5AEC-47CD-B0A1-3A6B8747B40F}"/>
                              </a:ext>
                            </a:extLst>
                          </p:cNvPr>
                          <p:cNvSpPr>
                            <a:spLocks noChangeShapeType="1"/>
                          </p:cNvSpPr>
                          <p:nvPr/>
                        </p:nvSpPr>
                        <p:spPr bwMode="auto">
                          <a:xfrm flipV="1">
                            <a:off x="2448" y="2400"/>
                            <a:ext cx="0" cy="710"/>
                          </a:xfrm>
                          <a:prstGeom prst="line">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ja-JP" altLang="en-US"/>
                          </a:p>
                        </p:txBody>
                      </p:sp>
                      <p:sp>
                        <p:nvSpPr>
                          <p:cNvPr id="241" name="Line 2297">
                            <a:extLst>
                              <a:ext uri="{FF2B5EF4-FFF2-40B4-BE49-F238E27FC236}">
                                <a16:creationId xmlns:a16="http://schemas.microsoft.com/office/drawing/2014/main" id="{6365AF31-26BB-4F92-950B-67BE666EEC91}"/>
                              </a:ext>
                            </a:extLst>
                          </p:cNvPr>
                          <p:cNvSpPr>
                            <a:spLocks noChangeShapeType="1"/>
                          </p:cNvSpPr>
                          <p:nvPr/>
                        </p:nvSpPr>
                        <p:spPr bwMode="auto">
                          <a:xfrm flipV="1">
                            <a:off x="2653" y="2400"/>
                            <a:ext cx="0" cy="699"/>
                          </a:xfrm>
                          <a:prstGeom prst="line">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ja-JP" altLang="en-US"/>
                          </a:p>
                        </p:txBody>
                      </p:sp>
                    </p:grpSp>
                    <p:grpSp>
                      <p:nvGrpSpPr>
                        <p:cNvPr id="215" name="Group 2298">
                          <a:extLst>
                            <a:ext uri="{FF2B5EF4-FFF2-40B4-BE49-F238E27FC236}">
                              <a16:creationId xmlns:a16="http://schemas.microsoft.com/office/drawing/2014/main" id="{A0433EB4-48E7-4C69-BD3C-F5F41EC53D33}"/>
                            </a:ext>
                          </a:extLst>
                        </p:cNvPr>
                        <p:cNvGrpSpPr>
                          <a:grpSpLocks/>
                        </p:cNvGrpSpPr>
                        <p:nvPr/>
                      </p:nvGrpSpPr>
                      <p:grpSpPr bwMode="auto">
                        <a:xfrm rot="1916473">
                          <a:off x="2439" y="226"/>
                          <a:ext cx="220" cy="267"/>
                          <a:chOff x="3551" y="339"/>
                          <a:chExt cx="189" cy="269"/>
                        </a:xfrm>
                      </p:grpSpPr>
                      <p:sp>
                        <p:nvSpPr>
                          <p:cNvPr id="227" name="Rectangle 2299">
                            <a:extLst>
                              <a:ext uri="{FF2B5EF4-FFF2-40B4-BE49-F238E27FC236}">
                                <a16:creationId xmlns:a16="http://schemas.microsoft.com/office/drawing/2014/main" id="{DBFB14FA-0BBB-4D10-A7A4-151B9432E0B1}"/>
                              </a:ext>
                            </a:extLst>
                          </p:cNvPr>
                          <p:cNvSpPr>
                            <a:spLocks noChangeArrowheads="1"/>
                          </p:cNvSpPr>
                          <p:nvPr/>
                        </p:nvSpPr>
                        <p:spPr bwMode="auto">
                          <a:xfrm>
                            <a:off x="3551" y="339"/>
                            <a:ext cx="189" cy="95"/>
                          </a:xfrm>
                          <a:prstGeom prst="rect">
                            <a:avLst/>
                          </a:prstGeom>
                          <a:pattFill prst="ltVert">
                            <a:fgClr>
                              <a:schemeClr val="bg1"/>
                            </a:fgClr>
                            <a:bgClr>
                              <a:schemeClr val="bg2"/>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28" name="Rectangle 2300">
                            <a:extLst>
                              <a:ext uri="{FF2B5EF4-FFF2-40B4-BE49-F238E27FC236}">
                                <a16:creationId xmlns:a16="http://schemas.microsoft.com/office/drawing/2014/main" id="{A51A33E8-3AD2-4BA1-BAA7-AD16786FF15D}"/>
                              </a:ext>
                            </a:extLst>
                          </p:cNvPr>
                          <p:cNvSpPr>
                            <a:spLocks noChangeArrowheads="1"/>
                          </p:cNvSpPr>
                          <p:nvPr/>
                        </p:nvSpPr>
                        <p:spPr bwMode="auto">
                          <a:xfrm>
                            <a:off x="3582" y="434"/>
                            <a:ext cx="126" cy="174"/>
                          </a:xfrm>
                          <a:prstGeom prst="rect">
                            <a:avLst/>
                          </a:prstGeom>
                          <a:pattFill prst="narHorz">
                            <a:fgClr>
                              <a:schemeClr val="bg1"/>
                            </a:fgClr>
                            <a:bgClr>
                              <a:schemeClr val="bg2"/>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pSp>
                    <p:grpSp>
                      <p:nvGrpSpPr>
                        <p:cNvPr id="216" name="Group 2301">
                          <a:extLst>
                            <a:ext uri="{FF2B5EF4-FFF2-40B4-BE49-F238E27FC236}">
                              <a16:creationId xmlns:a16="http://schemas.microsoft.com/office/drawing/2014/main" id="{8AC56D31-386E-435B-9173-5E2DBDB1DD16}"/>
                            </a:ext>
                          </a:extLst>
                        </p:cNvPr>
                        <p:cNvGrpSpPr>
                          <a:grpSpLocks/>
                        </p:cNvGrpSpPr>
                        <p:nvPr/>
                      </p:nvGrpSpPr>
                      <p:grpSpPr bwMode="auto">
                        <a:xfrm flipV="1">
                          <a:off x="2817" y="1862"/>
                          <a:ext cx="165" cy="269"/>
                          <a:chOff x="3551" y="339"/>
                          <a:chExt cx="189" cy="269"/>
                        </a:xfrm>
                      </p:grpSpPr>
                      <p:sp>
                        <p:nvSpPr>
                          <p:cNvPr id="225" name="Rectangle 2302">
                            <a:extLst>
                              <a:ext uri="{FF2B5EF4-FFF2-40B4-BE49-F238E27FC236}">
                                <a16:creationId xmlns:a16="http://schemas.microsoft.com/office/drawing/2014/main" id="{6074E9D5-3C97-4D99-B5BF-5233A204F943}"/>
                              </a:ext>
                            </a:extLst>
                          </p:cNvPr>
                          <p:cNvSpPr>
                            <a:spLocks noChangeArrowheads="1"/>
                          </p:cNvSpPr>
                          <p:nvPr/>
                        </p:nvSpPr>
                        <p:spPr bwMode="auto">
                          <a:xfrm>
                            <a:off x="3551" y="339"/>
                            <a:ext cx="189" cy="95"/>
                          </a:xfrm>
                          <a:prstGeom prst="rect">
                            <a:avLst/>
                          </a:prstGeom>
                          <a:pattFill prst="ltVert">
                            <a:fgClr>
                              <a:schemeClr val="bg1"/>
                            </a:fgClr>
                            <a:bgClr>
                              <a:schemeClr val="bg2"/>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26" name="Rectangle 2303">
                            <a:extLst>
                              <a:ext uri="{FF2B5EF4-FFF2-40B4-BE49-F238E27FC236}">
                                <a16:creationId xmlns:a16="http://schemas.microsoft.com/office/drawing/2014/main" id="{A71D6C88-63B3-46FB-9207-FD7E2D0799C5}"/>
                              </a:ext>
                            </a:extLst>
                          </p:cNvPr>
                          <p:cNvSpPr>
                            <a:spLocks noChangeArrowheads="1"/>
                          </p:cNvSpPr>
                          <p:nvPr/>
                        </p:nvSpPr>
                        <p:spPr bwMode="auto">
                          <a:xfrm>
                            <a:off x="3582" y="434"/>
                            <a:ext cx="126" cy="174"/>
                          </a:xfrm>
                          <a:prstGeom prst="rect">
                            <a:avLst/>
                          </a:prstGeom>
                          <a:pattFill prst="narHorz">
                            <a:fgClr>
                              <a:schemeClr val="bg1"/>
                            </a:fgClr>
                            <a:bgClr>
                              <a:schemeClr val="bg2"/>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pSp>
                    <p:grpSp>
                      <p:nvGrpSpPr>
                        <p:cNvPr id="217" name="Group 2304">
                          <a:extLst>
                            <a:ext uri="{FF2B5EF4-FFF2-40B4-BE49-F238E27FC236}">
                              <a16:creationId xmlns:a16="http://schemas.microsoft.com/office/drawing/2014/main" id="{849A7C7E-E84D-4D55-8FAA-F7098DBE6949}"/>
                            </a:ext>
                          </a:extLst>
                        </p:cNvPr>
                        <p:cNvGrpSpPr>
                          <a:grpSpLocks/>
                        </p:cNvGrpSpPr>
                        <p:nvPr/>
                      </p:nvGrpSpPr>
                      <p:grpSpPr bwMode="auto">
                        <a:xfrm rot="16492026" flipV="1">
                          <a:off x="3274" y="766"/>
                          <a:ext cx="165" cy="269"/>
                          <a:chOff x="3551" y="339"/>
                          <a:chExt cx="189" cy="269"/>
                        </a:xfrm>
                      </p:grpSpPr>
                      <p:sp>
                        <p:nvSpPr>
                          <p:cNvPr id="223" name="Rectangle 2305">
                            <a:extLst>
                              <a:ext uri="{FF2B5EF4-FFF2-40B4-BE49-F238E27FC236}">
                                <a16:creationId xmlns:a16="http://schemas.microsoft.com/office/drawing/2014/main" id="{1EB2F841-2DE5-4867-93B0-A2BCFF56B313}"/>
                              </a:ext>
                            </a:extLst>
                          </p:cNvPr>
                          <p:cNvSpPr>
                            <a:spLocks noChangeArrowheads="1"/>
                          </p:cNvSpPr>
                          <p:nvPr/>
                        </p:nvSpPr>
                        <p:spPr bwMode="auto">
                          <a:xfrm>
                            <a:off x="3551" y="339"/>
                            <a:ext cx="189" cy="95"/>
                          </a:xfrm>
                          <a:prstGeom prst="rect">
                            <a:avLst/>
                          </a:prstGeom>
                          <a:pattFill prst="ltVert">
                            <a:fgClr>
                              <a:schemeClr val="bg1"/>
                            </a:fgClr>
                            <a:bgClr>
                              <a:schemeClr val="bg2"/>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24" name="Rectangle 2306">
                            <a:extLst>
                              <a:ext uri="{FF2B5EF4-FFF2-40B4-BE49-F238E27FC236}">
                                <a16:creationId xmlns:a16="http://schemas.microsoft.com/office/drawing/2014/main" id="{40D7799E-2171-4164-BE14-836DD27E1B23}"/>
                              </a:ext>
                            </a:extLst>
                          </p:cNvPr>
                          <p:cNvSpPr>
                            <a:spLocks noChangeArrowheads="1"/>
                          </p:cNvSpPr>
                          <p:nvPr/>
                        </p:nvSpPr>
                        <p:spPr bwMode="auto">
                          <a:xfrm>
                            <a:off x="3582" y="434"/>
                            <a:ext cx="126" cy="174"/>
                          </a:xfrm>
                          <a:prstGeom prst="rect">
                            <a:avLst/>
                          </a:prstGeom>
                          <a:pattFill prst="narHorz">
                            <a:fgClr>
                              <a:schemeClr val="bg1"/>
                            </a:fgClr>
                            <a:bgClr>
                              <a:schemeClr val="bg2"/>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pSp>
                    <p:sp>
                      <p:nvSpPr>
                        <p:cNvPr id="218" name="AutoShape 2307">
                          <a:extLst>
                            <a:ext uri="{FF2B5EF4-FFF2-40B4-BE49-F238E27FC236}">
                              <a16:creationId xmlns:a16="http://schemas.microsoft.com/office/drawing/2014/main" id="{FF857621-50A3-42EF-B2AE-A41C4C21417E}"/>
                            </a:ext>
                          </a:extLst>
                        </p:cNvPr>
                        <p:cNvSpPr>
                          <a:spLocks noChangeArrowheads="1"/>
                        </p:cNvSpPr>
                        <p:nvPr/>
                      </p:nvSpPr>
                      <p:spPr bwMode="auto">
                        <a:xfrm>
                          <a:off x="2460" y="743"/>
                          <a:ext cx="254" cy="43"/>
                        </a:xfrm>
                        <a:prstGeom prst="roundRect">
                          <a:avLst>
                            <a:gd name="adj" fmla="val 16667"/>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19" name="Freeform 2308">
                          <a:extLst>
                            <a:ext uri="{FF2B5EF4-FFF2-40B4-BE49-F238E27FC236}">
                              <a16:creationId xmlns:a16="http://schemas.microsoft.com/office/drawing/2014/main" id="{327FC9AB-2416-44F3-A529-79F6A3E42EB5}"/>
                            </a:ext>
                          </a:extLst>
                        </p:cNvPr>
                        <p:cNvSpPr>
                          <a:spLocks/>
                        </p:cNvSpPr>
                        <p:nvPr/>
                      </p:nvSpPr>
                      <p:spPr bwMode="auto">
                        <a:xfrm>
                          <a:off x="2430" y="703"/>
                          <a:ext cx="284" cy="662"/>
                        </a:xfrm>
                        <a:custGeom>
                          <a:avLst/>
                          <a:gdLst>
                            <a:gd name="T0" fmla="*/ 181 w 284"/>
                            <a:gd name="T1" fmla="*/ 0 h 662"/>
                            <a:gd name="T2" fmla="*/ 126 w 284"/>
                            <a:gd name="T3" fmla="*/ 142 h 662"/>
                            <a:gd name="T4" fmla="*/ 158 w 284"/>
                            <a:gd name="T5" fmla="*/ 260 h 662"/>
                            <a:gd name="T6" fmla="*/ 79 w 284"/>
                            <a:gd name="T7" fmla="*/ 623 h 662"/>
                            <a:gd name="T8" fmla="*/ 0 w 284"/>
                            <a:gd name="T9" fmla="*/ 655 h 662"/>
                            <a:gd name="T10" fmla="*/ 134 w 284"/>
                            <a:gd name="T11" fmla="*/ 662 h 662"/>
                            <a:gd name="T12" fmla="*/ 181 w 284"/>
                            <a:gd name="T13" fmla="*/ 584 h 662"/>
                            <a:gd name="T14" fmla="*/ 276 w 284"/>
                            <a:gd name="T15" fmla="*/ 118 h 662"/>
                            <a:gd name="T16" fmla="*/ 284 w 284"/>
                            <a:gd name="T17" fmla="*/ 15 h 662"/>
                            <a:gd name="T18" fmla="*/ 181 w 284"/>
                            <a:gd name="T19" fmla="*/ 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662">
                              <a:moveTo>
                                <a:pt x="181" y="0"/>
                              </a:moveTo>
                              <a:lnTo>
                                <a:pt x="126" y="142"/>
                              </a:lnTo>
                              <a:lnTo>
                                <a:pt x="158" y="260"/>
                              </a:lnTo>
                              <a:lnTo>
                                <a:pt x="79" y="623"/>
                              </a:lnTo>
                              <a:lnTo>
                                <a:pt x="0" y="655"/>
                              </a:lnTo>
                              <a:lnTo>
                                <a:pt x="134" y="662"/>
                              </a:lnTo>
                              <a:lnTo>
                                <a:pt x="181" y="584"/>
                              </a:lnTo>
                              <a:lnTo>
                                <a:pt x="276" y="118"/>
                              </a:lnTo>
                              <a:lnTo>
                                <a:pt x="284" y="15"/>
                              </a:lnTo>
                              <a:lnTo>
                                <a:pt x="181" y="0"/>
                              </a:lnTo>
                              <a:close/>
                            </a:path>
                          </a:pathLst>
                        </a:custGeom>
                        <a:gradFill rotWithShape="0">
                          <a:gsLst>
                            <a:gs pos="0">
                              <a:schemeClr val="bg1"/>
                            </a:gs>
                            <a:gs pos="100000">
                              <a:schemeClr val="bg1">
                                <a:gamma/>
                                <a:shade val="46275"/>
                                <a:invGamma/>
                              </a:schemeClr>
                            </a:gs>
                          </a:gsLst>
                          <a:lin ang="5400000" scaled="1"/>
                        </a:gradFill>
                        <a:ln w="9525"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20" name="Rectangle 2309">
                          <a:extLst>
                            <a:ext uri="{FF2B5EF4-FFF2-40B4-BE49-F238E27FC236}">
                              <a16:creationId xmlns:a16="http://schemas.microsoft.com/office/drawing/2014/main" id="{4B7E938D-EB19-4C54-AC5F-E1DD20DE0F4E}"/>
                            </a:ext>
                          </a:extLst>
                        </p:cNvPr>
                        <p:cNvSpPr>
                          <a:spLocks noChangeArrowheads="1"/>
                        </p:cNvSpPr>
                        <p:nvPr/>
                      </p:nvSpPr>
                      <p:spPr bwMode="auto">
                        <a:xfrm>
                          <a:off x="2469" y="632"/>
                          <a:ext cx="40" cy="16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21" name="Freeform 2310">
                          <a:extLst>
                            <a:ext uri="{FF2B5EF4-FFF2-40B4-BE49-F238E27FC236}">
                              <a16:creationId xmlns:a16="http://schemas.microsoft.com/office/drawing/2014/main" id="{2477087E-7F24-4999-8839-AF173FF1FB90}"/>
                            </a:ext>
                          </a:extLst>
                        </p:cNvPr>
                        <p:cNvSpPr>
                          <a:spLocks/>
                        </p:cNvSpPr>
                        <p:nvPr/>
                      </p:nvSpPr>
                      <p:spPr bwMode="auto">
                        <a:xfrm>
                          <a:off x="2114" y="316"/>
                          <a:ext cx="1255" cy="1720"/>
                        </a:xfrm>
                        <a:custGeom>
                          <a:avLst/>
                          <a:gdLst>
                            <a:gd name="T0" fmla="*/ 0 w 1255"/>
                            <a:gd name="T1" fmla="*/ 213 h 1720"/>
                            <a:gd name="T2" fmla="*/ 197 w 1255"/>
                            <a:gd name="T3" fmla="*/ 205 h 1720"/>
                            <a:gd name="T4" fmla="*/ 347 w 1255"/>
                            <a:gd name="T5" fmla="*/ 0 h 1720"/>
                            <a:gd name="T6" fmla="*/ 505 w 1255"/>
                            <a:gd name="T7" fmla="*/ 111 h 1720"/>
                            <a:gd name="T8" fmla="*/ 458 w 1255"/>
                            <a:gd name="T9" fmla="*/ 189 h 1720"/>
                            <a:gd name="T10" fmla="*/ 979 w 1255"/>
                            <a:gd name="T11" fmla="*/ 268 h 1720"/>
                            <a:gd name="T12" fmla="*/ 979 w 1255"/>
                            <a:gd name="T13" fmla="*/ 395 h 1720"/>
                            <a:gd name="T14" fmla="*/ 908 w 1255"/>
                            <a:gd name="T15" fmla="*/ 418 h 1720"/>
                            <a:gd name="T16" fmla="*/ 1255 w 1255"/>
                            <a:gd name="T17" fmla="*/ 513 h 1720"/>
                            <a:gd name="T18" fmla="*/ 1215 w 1255"/>
                            <a:gd name="T19" fmla="*/ 655 h 1720"/>
                            <a:gd name="T20" fmla="*/ 1105 w 1255"/>
                            <a:gd name="T21" fmla="*/ 671 h 1720"/>
                            <a:gd name="T22" fmla="*/ 1010 w 1255"/>
                            <a:gd name="T23" fmla="*/ 876 h 1720"/>
                            <a:gd name="T24" fmla="*/ 1105 w 1255"/>
                            <a:gd name="T25" fmla="*/ 1673 h 1720"/>
                            <a:gd name="T26" fmla="*/ 931 w 1255"/>
                            <a:gd name="T27" fmla="*/ 1720 h 1720"/>
                            <a:gd name="T28" fmla="*/ 915 w 1255"/>
                            <a:gd name="T29" fmla="*/ 1633 h 1720"/>
                            <a:gd name="T30" fmla="*/ 852 w 1255"/>
                            <a:gd name="T31" fmla="*/ 1618 h 1720"/>
                            <a:gd name="T32" fmla="*/ 844 w 1255"/>
                            <a:gd name="T33" fmla="*/ 1673 h 1720"/>
                            <a:gd name="T34" fmla="*/ 718 w 1255"/>
                            <a:gd name="T35" fmla="*/ 1649 h 1720"/>
                            <a:gd name="T36" fmla="*/ 695 w 1255"/>
                            <a:gd name="T37" fmla="*/ 1128 h 1720"/>
                            <a:gd name="T38" fmla="*/ 513 w 1255"/>
                            <a:gd name="T39" fmla="*/ 1128 h 1720"/>
                            <a:gd name="T40" fmla="*/ 513 w 1255"/>
                            <a:gd name="T41" fmla="*/ 1081 h 1720"/>
                            <a:gd name="T42" fmla="*/ 805 w 1255"/>
                            <a:gd name="T43" fmla="*/ 1042 h 1720"/>
                            <a:gd name="T44" fmla="*/ 773 w 1255"/>
                            <a:gd name="T45" fmla="*/ 584 h 1720"/>
                            <a:gd name="T46" fmla="*/ 600 w 1255"/>
                            <a:gd name="T47" fmla="*/ 568 h 1720"/>
                            <a:gd name="T48" fmla="*/ 592 w 1255"/>
                            <a:gd name="T49" fmla="*/ 402 h 1720"/>
                            <a:gd name="T50" fmla="*/ 395 w 1255"/>
                            <a:gd name="T51" fmla="*/ 363 h 1720"/>
                            <a:gd name="T52" fmla="*/ 332 w 1255"/>
                            <a:gd name="T53" fmla="*/ 481 h 1720"/>
                            <a:gd name="T54" fmla="*/ 0 w 1255"/>
                            <a:gd name="T55" fmla="*/ 529 h 1720"/>
                            <a:gd name="T56" fmla="*/ 0 w 1255"/>
                            <a:gd name="T57" fmla="*/ 213 h 1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55" h="1720">
                              <a:moveTo>
                                <a:pt x="0" y="213"/>
                              </a:moveTo>
                              <a:lnTo>
                                <a:pt x="197" y="205"/>
                              </a:lnTo>
                              <a:lnTo>
                                <a:pt x="347" y="0"/>
                              </a:lnTo>
                              <a:lnTo>
                                <a:pt x="505" y="111"/>
                              </a:lnTo>
                              <a:lnTo>
                                <a:pt x="458" y="189"/>
                              </a:lnTo>
                              <a:lnTo>
                                <a:pt x="979" y="268"/>
                              </a:lnTo>
                              <a:lnTo>
                                <a:pt x="979" y="395"/>
                              </a:lnTo>
                              <a:lnTo>
                                <a:pt x="908" y="418"/>
                              </a:lnTo>
                              <a:lnTo>
                                <a:pt x="1255" y="513"/>
                              </a:lnTo>
                              <a:lnTo>
                                <a:pt x="1215" y="655"/>
                              </a:lnTo>
                              <a:lnTo>
                                <a:pt x="1105" y="671"/>
                              </a:lnTo>
                              <a:lnTo>
                                <a:pt x="1010" y="876"/>
                              </a:lnTo>
                              <a:lnTo>
                                <a:pt x="1105" y="1673"/>
                              </a:lnTo>
                              <a:lnTo>
                                <a:pt x="931" y="1720"/>
                              </a:lnTo>
                              <a:lnTo>
                                <a:pt x="915" y="1633"/>
                              </a:lnTo>
                              <a:lnTo>
                                <a:pt x="852" y="1618"/>
                              </a:lnTo>
                              <a:lnTo>
                                <a:pt x="844" y="1673"/>
                              </a:lnTo>
                              <a:lnTo>
                                <a:pt x="718" y="1649"/>
                              </a:lnTo>
                              <a:lnTo>
                                <a:pt x="695" y="1128"/>
                              </a:lnTo>
                              <a:lnTo>
                                <a:pt x="513" y="1128"/>
                              </a:lnTo>
                              <a:lnTo>
                                <a:pt x="513" y="1081"/>
                              </a:lnTo>
                              <a:lnTo>
                                <a:pt x="805" y="1042"/>
                              </a:lnTo>
                              <a:lnTo>
                                <a:pt x="773" y="584"/>
                              </a:lnTo>
                              <a:lnTo>
                                <a:pt x="600" y="568"/>
                              </a:lnTo>
                              <a:lnTo>
                                <a:pt x="592" y="402"/>
                              </a:lnTo>
                              <a:lnTo>
                                <a:pt x="395" y="363"/>
                              </a:lnTo>
                              <a:lnTo>
                                <a:pt x="332" y="481"/>
                              </a:lnTo>
                              <a:lnTo>
                                <a:pt x="0" y="529"/>
                              </a:lnTo>
                              <a:lnTo>
                                <a:pt x="0" y="213"/>
                              </a:lnTo>
                              <a:close/>
                            </a:path>
                          </a:pathLst>
                        </a:custGeom>
                        <a:gradFill rotWithShape="0">
                          <a:gsLst>
                            <a:gs pos="0">
                              <a:schemeClr val="bg1">
                                <a:gamma/>
                                <a:shade val="46275"/>
                                <a:invGamma/>
                              </a:schemeClr>
                            </a:gs>
                            <a:gs pos="50000">
                              <a:schemeClr val="bg1"/>
                            </a:gs>
                            <a:gs pos="100000">
                              <a:schemeClr val="bg1">
                                <a:gamma/>
                                <a:shade val="46275"/>
                                <a:invGamma/>
                              </a:schemeClr>
                            </a:gs>
                          </a:gsLst>
                          <a:lin ang="5400000" scaled="1"/>
                        </a:gradFill>
                        <a:ln w="9525"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22" name="AutoShape 2311">
                          <a:extLst>
                            <a:ext uri="{FF2B5EF4-FFF2-40B4-BE49-F238E27FC236}">
                              <a16:creationId xmlns:a16="http://schemas.microsoft.com/office/drawing/2014/main" id="{3D490E0D-9C2C-4E7E-A67A-96298FC03954}"/>
                            </a:ext>
                          </a:extLst>
                        </p:cNvPr>
                        <p:cNvSpPr>
                          <a:spLocks noChangeArrowheads="1"/>
                        </p:cNvSpPr>
                        <p:nvPr/>
                      </p:nvSpPr>
                      <p:spPr bwMode="auto">
                        <a:xfrm>
                          <a:off x="3012" y="1297"/>
                          <a:ext cx="81" cy="529"/>
                        </a:xfrm>
                        <a:prstGeom prst="roundRect">
                          <a:avLst>
                            <a:gd name="adj" fmla="val 16667"/>
                          </a:avLst>
                        </a:pr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pSp>
                  <p:sp>
                    <p:nvSpPr>
                      <p:cNvPr id="211" name="Rectangle 2312">
                        <a:extLst>
                          <a:ext uri="{FF2B5EF4-FFF2-40B4-BE49-F238E27FC236}">
                            <a16:creationId xmlns:a16="http://schemas.microsoft.com/office/drawing/2014/main" id="{5577658F-3F98-4522-9DBB-4805759284B2}"/>
                          </a:ext>
                        </a:extLst>
                      </p:cNvPr>
                      <p:cNvSpPr>
                        <a:spLocks noChangeArrowheads="1"/>
                      </p:cNvSpPr>
                      <p:nvPr/>
                    </p:nvSpPr>
                    <p:spPr bwMode="auto">
                      <a:xfrm>
                        <a:off x="2588" y="2399"/>
                        <a:ext cx="1049" cy="1246"/>
                      </a:xfrm>
                      <a:prstGeom prst="rect">
                        <a:avLst/>
                      </a:prstGeom>
                      <a:gradFill rotWithShape="0">
                        <a:gsLst>
                          <a:gs pos="0">
                            <a:schemeClr val="bg2"/>
                          </a:gs>
                          <a:gs pos="50000">
                            <a:schemeClr val="bg2">
                              <a:gamma/>
                              <a:tint val="39216"/>
                              <a:invGamma/>
                            </a:schemeClr>
                          </a:gs>
                          <a:gs pos="100000">
                            <a:schemeClr val="bg2"/>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12" name="Oval 2313">
                        <a:extLst>
                          <a:ext uri="{FF2B5EF4-FFF2-40B4-BE49-F238E27FC236}">
                            <a16:creationId xmlns:a16="http://schemas.microsoft.com/office/drawing/2014/main" id="{9788A70F-2716-405B-A26B-F0D2D37DFC10}"/>
                          </a:ext>
                        </a:extLst>
                      </p:cNvPr>
                      <p:cNvSpPr>
                        <a:spLocks noChangeArrowheads="1"/>
                      </p:cNvSpPr>
                      <p:nvPr/>
                    </p:nvSpPr>
                    <p:spPr bwMode="auto">
                      <a:xfrm>
                        <a:off x="2589" y="3607"/>
                        <a:ext cx="1057" cy="93"/>
                      </a:xfrm>
                      <a:prstGeom prst="ellipse">
                        <a:avLst/>
                      </a:prstGeom>
                      <a:gradFill rotWithShape="0">
                        <a:gsLst>
                          <a:gs pos="0">
                            <a:schemeClr val="bg2"/>
                          </a:gs>
                          <a:gs pos="50000">
                            <a:schemeClr val="bg2">
                              <a:gamma/>
                              <a:tint val="39216"/>
                              <a:invGamma/>
                            </a:schemeClr>
                          </a:gs>
                          <a:gs pos="100000">
                            <a:schemeClr val="bg2"/>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pSp>
                <p:sp>
                  <p:nvSpPr>
                    <p:cNvPr id="206" name="Line 2314">
                      <a:extLst>
                        <a:ext uri="{FF2B5EF4-FFF2-40B4-BE49-F238E27FC236}">
                          <a16:creationId xmlns:a16="http://schemas.microsoft.com/office/drawing/2014/main" id="{D1E024F2-2EF0-4292-8783-8928FD74C1A9}"/>
                        </a:ext>
                      </a:extLst>
                    </p:cNvPr>
                    <p:cNvSpPr>
                      <a:spLocks noChangeShapeType="1"/>
                    </p:cNvSpPr>
                    <p:nvPr/>
                  </p:nvSpPr>
                  <p:spPr bwMode="auto">
                    <a:xfrm>
                      <a:off x="-704" y="3191"/>
                      <a:ext cx="283" cy="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07" name="Line 2315">
                      <a:extLst>
                        <a:ext uri="{FF2B5EF4-FFF2-40B4-BE49-F238E27FC236}">
                          <a16:creationId xmlns:a16="http://schemas.microsoft.com/office/drawing/2014/main" id="{BB19004A-5ADD-4B4B-870E-253FAE44A4C4}"/>
                        </a:ext>
                      </a:extLst>
                    </p:cNvPr>
                    <p:cNvSpPr>
                      <a:spLocks noChangeShapeType="1"/>
                    </p:cNvSpPr>
                    <p:nvPr/>
                  </p:nvSpPr>
                  <p:spPr bwMode="auto">
                    <a:xfrm>
                      <a:off x="-704" y="3200"/>
                      <a:ext cx="210" cy="14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pic>
                <p:nvPicPr>
                  <p:cNvPr id="204" name="Picture 2316">
                    <a:extLst>
                      <a:ext uri="{FF2B5EF4-FFF2-40B4-BE49-F238E27FC236}">
                        <a16:creationId xmlns:a16="http://schemas.microsoft.com/office/drawing/2014/main" id="{BC245F99-39AB-4A04-880C-970D46F03BE0}"/>
                      </a:ext>
                    </a:extLst>
                  </p:cNvPr>
                  <p:cNvPicPr preferRelativeResize="0">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412" y="3093"/>
                    <a:ext cx="581" cy="792"/>
                  </a:xfrm>
                  <a:prstGeom prst="rect">
                    <a:avLst/>
                  </a:prstGeom>
                  <a:noFill/>
                  <a:extLst>
                    <a:ext uri="{909E8E84-426E-40DD-AFC4-6F175D3DCCD1}">
                      <a14:hiddenFill xmlns:a14="http://schemas.microsoft.com/office/drawing/2010/main">
                        <a:solidFill>
                          <a:srgbClr val="FFFFFF"/>
                        </a:solidFill>
                      </a14:hiddenFill>
                    </a:ext>
                  </a:extLst>
                </p:spPr>
              </p:pic>
            </p:grpSp>
            <p:sp>
              <p:nvSpPr>
                <p:cNvPr id="197" name="Line 2317">
                  <a:extLst>
                    <a:ext uri="{FF2B5EF4-FFF2-40B4-BE49-F238E27FC236}">
                      <a16:creationId xmlns:a16="http://schemas.microsoft.com/office/drawing/2014/main" id="{FD8C6CE5-3919-4A30-A5EB-C320DD3AC689}"/>
                    </a:ext>
                  </a:extLst>
                </p:cNvPr>
                <p:cNvSpPr>
                  <a:spLocks noChangeShapeType="1"/>
                </p:cNvSpPr>
                <p:nvPr/>
              </p:nvSpPr>
              <p:spPr bwMode="auto">
                <a:xfrm flipH="1">
                  <a:off x="546" y="1866"/>
                  <a:ext cx="108"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98" name="Freeform 2318">
                  <a:extLst>
                    <a:ext uri="{FF2B5EF4-FFF2-40B4-BE49-F238E27FC236}">
                      <a16:creationId xmlns:a16="http://schemas.microsoft.com/office/drawing/2014/main" id="{D0C87BC1-46D5-45A5-95D3-69A58C87CD5D}"/>
                    </a:ext>
                  </a:extLst>
                </p:cNvPr>
                <p:cNvSpPr>
                  <a:spLocks/>
                </p:cNvSpPr>
                <p:nvPr/>
              </p:nvSpPr>
              <p:spPr bwMode="auto">
                <a:xfrm>
                  <a:off x="599" y="1911"/>
                  <a:ext cx="233" cy="131"/>
                </a:xfrm>
                <a:custGeom>
                  <a:avLst/>
                  <a:gdLst>
                    <a:gd name="T0" fmla="*/ 13 w 233"/>
                    <a:gd name="T1" fmla="*/ 45 h 131"/>
                    <a:gd name="T2" fmla="*/ 121 w 233"/>
                    <a:gd name="T3" fmla="*/ 9 h 131"/>
                    <a:gd name="T4" fmla="*/ 217 w 233"/>
                    <a:gd name="T5" fmla="*/ 9 h 131"/>
                    <a:gd name="T6" fmla="*/ 217 w 233"/>
                    <a:gd name="T7" fmla="*/ 63 h 131"/>
                    <a:gd name="T8" fmla="*/ 133 w 233"/>
                    <a:gd name="T9" fmla="*/ 117 h 131"/>
                    <a:gd name="T10" fmla="*/ 43 w 233"/>
                    <a:gd name="T11" fmla="*/ 123 h 131"/>
                    <a:gd name="T12" fmla="*/ 13 w 233"/>
                    <a:gd name="T13" fmla="*/ 45 h 131"/>
                  </a:gdLst>
                  <a:ahLst/>
                  <a:cxnLst>
                    <a:cxn ang="0">
                      <a:pos x="T0" y="T1"/>
                    </a:cxn>
                    <a:cxn ang="0">
                      <a:pos x="T2" y="T3"/>
                    </a:cxn>
                    <a:cxn ang="0">
                      <a:pos x="T4" y="T5"/>
                    </a:cxn>
                    <a:cxn ang="0">
                      <a:pos x="T6" y="T7"/>
                    </a:cxn>
                    <a:cxn ang="0">
                      <a:pos x="T8" y="T9"/>
                    </a:cxn>
                    <a:cxn ang="0">
                      <a:pos x="T10" y="T11"/>
                    </a:cxn>
                    <a:cxn ang="0">
                      <a:pos x="T12" y="T13"/>
                    </a:cxn>
                  </a:cxnLst>
                  <a:rect l="0" t="0" r="r" b="b"/>
                  <a:pathLst>
                    <a:path w="233" h="131">
                      <a:moveTo>
                        <a:pt x="13" y="45"/>
                      </a:moveTo>
                      <a:cubicBezTo>
                        <a:pt x="26" y="26"/>
                        <a:pt x="87" y="15"/>
                        <a:pt x="121" y="9"/>
                      </a:cubicBezTo>
                      <a:cubicBezTo>
                        <a:pt x="155" y="3"/>
                        <a:pt x="201" y="0"/>
                        <a:pt x="217" y="9"/>
                      </a:cubicBezTo>
                      <a:cubicBezTo>
                        <a:pt x="233" y="18"/>
                        <a:pt x="231" y="45"/>
                        <a:pt x="217" y="63"/>
                      </a:cubicBezTo>
                      <a:cubicBezTo>
                        <a:pt x="203" y="81"/>
                        <a:pt x="162" y="107"/>
                        <a:pt x="133" y="117"/>
                      </a:cubicBezTo>
                      <a:cubicBezTo>
                        <a:pt x="104" y="127"/>
                        <a:pt x="63" y="131"/>
                        <a:pt x="43" y="123"/>
                      </a:cubicBezTo>
                      <a:cubicBezTo>
                        <a:pt x="23" y="115"/>
                        <a:pt x="0" y="64"/>
                        <a:pt x="13" y="45"/>
                      </a:cubicBezTo>
                      <a:close/>
                    </a:path>
                  </a:pathLst>
                </a:custGeom>
                <a:pattFill prst="dotGrid">
                  <a:fgClr>
                    <a:schemeClr val="tx1"/>
                  </a:fgClr>
                  <a:bgClr>
                    <a:schemeClr val="bg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99" name="Line 2319">
                  <a:extLst>
                    <a:ext uri="{FF2B5EF4-FFF2-40B4-BE49-F238E27FC236}">
                      <a16:creationId xmlns:a16="http://schemas.microsoft.com/office/drawing/2014/main" id="{AF77E03C-B85F-4084-B838-9F5E91D3624B}"/>
                    </a:ext>
                  </a:extLst>
                </p:cNvPr>
                <p:cNvSpPr>
                  <a:spLocks noChangeShapeType="1"/>
                </p:cNvSpPr>
                <p:nvPr/>
              </p:nvSpPr>
              <p:spPr bwMode="auto">
                <a:xfrm flipH="1" flipV="1">
                  <a:off x="546" y="1890"/>
                  <a:ext cx="72" cy="7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00" name="Line 2320">
                  <a:extLst>
                    <a:ext uri="{FF2B5EF4-FFF2-40B4-BE49-F238E27FC236}">
                      <a16:creationId xmlns:a16="http://schemas.microsoft.com/office/drawing/2014/main" id="{55814413-9879-4054-9950-668EFDBFD6E2}"/>
                    </a:ext>
                  </a:extLst>
                </p:cNvPr>
                <p:cNvSpPr>
                  <a:spLocks noChangeShapeType="1"/>
                </p:cNvSpPr>
                <p:nvPr/>
              </p:nvSpPr>
              <p:spPr bwMode="auto">
                <a:xfrm flipH="1" flipV="1">
                  <a:off x="516" y="1962"/>
                  <a:ext cx="108"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01" name="Line 2321">
                  <a:extLst>
                    <a:ext uri="{FF2B5EF4-FFF2-40B4-BE49-F238E27FC236}">
                      <a16:creationId xmlns:a16="http://schemas.microsoft.com/office/drawing/2014/main" id="{E48D4539-3394-4F67-B9C1-D1B95EC33A03}"/>
                    </a:ext>
                  </a:extLst>
                </p:cNvPr>
                <p:cNvSpPr>
                  <a:spLocks noChangeShapeType="1"/>
                </p:cNvSpPr>
                <p:nvPr/>
              </p:nvSpPr>
              <p:spPr bwMode="auto">
                <a:xfrm flipV="1">
                  <a:off x="828" y="1860"/>
                  <a:ext cx="18" cy="6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02" name="Line 2322">
                  <a:extLst>
                    <a:ext uri="{FF2B5EF4-FFF2-40B4-BE49-F238E27FC236}">
                      <a16:creationId xmlns:a16="http://schemas.microsoft.com/office/drawing/2014/main" id="{4306FBA9-575F-46BA-B506-89C435988920}"/>
                    </a:ext>
                  </a:extLst>
                </p:cNvPr>
                <p:cNvSpPr>
                  <a:spLocks noChangeShapeType="1"/>
                </p:cNvSpPr>
                <p:nvPr/>
              </p:nvSpPr>
              <p:spPr bwMode="auto">
                <a:xfrm flipV="1">
                  <a:off x="834" y="1908"/>
                  <a:ext cx="30" cy="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nvGrpSpPr>
              <p:cNvPr id="190" name="グループ化 189">
                <a:extLst>
                  <a:ext uri="{FF2B5EF4-FFF2-40B4-BE49-F238E27FC236}">
                    <a16:creationId xmlns:a16="http://schemas.microsoft.com/office/drawing/2014/main" id="{F41BDC6A-3AD8-4D1B-A416-6C02E13E3971}"/>
                  </a:ext>
                </a:extLst>
              </p:cNvPr>
              <p:cNvGrpSpPr/>
              <p:nvPr/>
            </p:nvGrpSpPr>
            <p:grpSpPr>
              <a:xfrm>
                <a:off x="4059421" y="1355659"/>
                <a:ext cx="4780476" cy="461665"/>
                <a:chOff x="1356962" y="3083539"/>
                <a:chExt cx="4780476" cy="461665"/>
              </a:xfrm>
            </p:grpSpPr>
            <p:sp>
              <p:nvSpPr>
                <p:cNvPr id="193" name="テキスト ボックス 192">
                  <a:extLst>
                    <a:ext uri="{FF2B5EF4-FFF2-40B4-BE49-F238E27FC236}">
                      <a16:creationId xmlns:a16="http://schemas.microsoft.com/office/drawing/2014/main" id="{9EFB19BB-9741-4AFB-A565-8EB38731A994}"/>
                    </a:ext>
                  </a:extLst>
                </p:cNvPr>
                <p:cNvSpPr txBox="1"/>
                <p:nvPr/>
              </p:nvSpPr>
              <p:spPr>
                <a:xfrm>
                  <a:off x="1356962" y="3083539"/>
                  <a:ext cx="4780476"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金型＝</a:t>
                  </a:r>
                  <a:r>
                    <a:rPr kumimoji="0" lang="en-US" altLang="ja-JP" sz="2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2000</a:t>
                  </a:r>
                  <a:r>
                    <a:rPr kumimoji="0" lang="ja-JP" altLang="en-US" sz="2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本生産毎に点検、整備</a:t>
                  </a:r>
                </a:p>
              </p:txBody>
            </p:sp>
            <p:sp>
              <p:nvSpPr>
                <p:cNvPr id="194" name="テキスト ボックス 193">
                  <a:extLst>
                    <a:ext uri="{FF2B5EF4-FFF2-40B4-BE49-F238E27FC236}">
                      <a16:creationId xmlns:a16="http://schemas.microsoft.com/office/drawing/2014/main" id="{66D1E29C-8408-4735-9843-DEB9A3E281F6}"/>
                    </a:ext>
                  </a:extLst>
                </p:cNvPr>
                <p:cNvSpPr txBox="1"/>
                <p:nvPr/>
              </p:nvSpPr>
              <p:spPr>
                <a:xfrm>
                  <a:off x="1356962" y="3083539"/>
                  <a:ext cx="4780476"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ja-JP" altLang="en-US" sz="2400" kern="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金型＝</a:t>
                  </a:r>
                  <a:r>
                    <a:rPr lang="en-US" altLang="ja-JP" sz="2400" kern="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2000</a:t>
                  </a:r>
                  <a:r>
                    <a:rPr lang="ja-JP" altLang="en-US" sz="2400" kern="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本生産毎に点検、整備</a:t>
                  </a:r>
                  <a:endParaRPr kumimoji="0" lang="ja-JP" altLang="en-US" sz="2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95" name="テキスト ボックス 194">
                  <a:extLst>
                    <a:ext uri="{FF2B5EF4-FFF2-40B4-BE49-F238E27FC236}">
                      <a16:creationId xmlns:a16="http://schemas.microsoft.com/office/drawing/2014/main" id="{A4649C0C-9176-4ACC-B8C1-A44802250442}"/>
                    </a:ext>
                  </a:extLst>
                </p:cNvPr>
                <p:cNvSpPr txBox="1"/>
                <p:nvPr/>
              </p:nvSpPr>
              <p:spPr>
                <a:xfrm>
                  <a:off x="1356962" y="3083539"/>
                  <a:ext cx="4780476"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金型＝</a:t>
                  </a:r>
                  <a:r>
                    <a:rPr kumimoji="0" lang="en-US" altLang="ja-JP" sz="24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2000</a:t>
                  </a:r>
                  <a:r>
                    <a:rPr kumimoji="0" lang="ja-JP" altLang="en-US" sz="24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本生産毎に点検、整備</a:t>
                  </a:r>
                </a:p>
              </p:txBody>
            </p:sp>
          </p:grpSp>
          <p:pic>
            <p:nvPicPr>
              <p:cNvPr id="191" name="Picture 116">
                <a:extLst>
                  <a:ext uri="{FF2B5EF4-FFF2-40B4-BE49-F238E27FC236}">
                    <a16:creationId xmlns:a16="http://schemas.microsoft.com/office/drawing/2014/main" id="{7FCB7EDB-5DF9-4585-A9CC-AFAD5192BB54}"/>
                  </a:ext>
                </a:extLst>
              </p:cNvPr>
              <p:cNvPicPr>
                <a:picLocks noChangeAspect="1" noChangeArrowheads="1"/>
              </p:cNvPicPr>
              <p:nvPr/>
            </p:nvPicPr>
            <p:blipFill>
              <a:blip r:embed="rId14">
                <a:clrChange>
                  <a:clrFrom>
                    <a:srgbClr val="FFFFFF"/>
                  </a:clrFrom>
                  <a:clrTo>
                    <a:srgbClr val="FFFFFF">
                      <a:alpha val="0"/>
                    </a:srgbClr>
                  </a:clrTo>
                </a:clrChange>
                <a:lum bright="18000"/>
                <a:grayscl/>
                <a:extLst>
                  <a:ext uri="{28A0092B-C50C-407E-A947-70E740481C1C}">
                    <a14:useLocalDpi xmlns:a14="http://schemas.microsoft.com/office/drawing/2010/main" val="0"/>
                  </a:ext>
                </a:extLst>
              </a:blip>
              <a:srcRect/>
              <a:stretch>
                <a:fillRect/>
              </a:stretch>
            </p:blipFill>
            <p:spPr bwMode="auto">
              <a:xfrm rot="1868132">
                <a:off x="6228152" y="1881987"/>
                <a:ext cx="769414" cy="68626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1">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2" name="テキスト ボックス 179">
                <a:extLst>
                  <a:ext uri="{FF2B5EF4-FFF2-40B4-BE49-F238E27FC236}">
                    <a16:creationId xmlns:a16="http://schemas.microsoft.com/office/drawing/2014/main" id="{360488AD-AF55-4BFC-9B17-048A4C003B21}"/>
                  </a:ext>
                </a:extLst>
              </p:cNvPr>
              <p:cNvSpPr txBox="1"/>
              <p:nvPr/>
            </p:nvSpPr>
            <p:spPr>
              <a:xfrm>
                <a:off x="3769113" y="2009349"/>
                <a:ext cx="4480961" cy="1180699"/>
              </a:xfrm>
              <a:prstGeom prst="rect">
                <a:avLst/>
              </a:prstGeom>
              <a:noFill/>
              <a:ln>
                <a:noFill/>
              </a:ln>
            </p:spPr>
            <p:txBody>
              <a:bodyPr wrap="none" lIns="36000" tIns="36000" rIns="36000" bIns="3600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2400" b="1" dirty="0">
                    <a:ln>
                      <a:solidFill>
                        <a:prstClr val="black"/>
                      </a:solidFill>
                    </a:ln>
                    <a:latin typeface="Meiryo UI" panose="020B0604030504040204" pitchFamily="50" charset="-128"/>
                    <a:ea typeface="Meiryo UI" panose="020B0604030504040204" pitchFamily="50" charset="-128"/>
                  </a:rPr>
                  <a:t>1</a:t>
                </a:r>
                <a:r>
                  <a:rPr lang="ja-JP" altLang="en-US" sz="2400" b="1" dirty="0">
                    <a:ln>
                      <a:solidFill>
                        <a:prstClr val="black"/>
                      </a:solidFill>
                    </a:ln>
                    <a:latin typeface="Meiryo UI" panose="020B0604030504040204" pitchFamily="50" charset="-128"/>
                    <a:ea typeface="Meiryo UI" panose="020B0604030504040204" pitchFamily="50" charset="-128"/>
                  </a:rPr>
                  <a:t>本・・・・・ </a:t>
                </a:r>
                <a:r>
                  <a:rPr lang="en-US" altLang="ja-JP" sz="2400" b="1" dirty="0">
                    <a:ln>
                      <a:solidFill>
                        <a:prstClr val="black"/>
                      </a:solidFill>
                    </a:ln>
                    <a:latin typeface="Meiryo UI" panose="020B0604030504040204" pitchFamily="50" charset="-128"/>
                    <a:ea typeface="Meiryo UI" panose="020B0604030504040204" pitchFamily="50" charset="-128"/>
                  </a:rPr>
                  <a:t>1</a:t>
                </a:r>
                <a:r>
                  <a:rPr lang="ja-JP" altLang="en-US" sz="2400" b="1" dirty="0">
                    <a:ln>
                      <a:solidFill>
                        <a:prstClr val="black"/>
                      </a:solidFill>
                    </a:ln>
                    <a:latin typeface="Meiryo UI" panose="020B0604030504040204" pitchFamily="50" charset="-128"/>
                    <a:ea typeface="Meiryo UI" panose="020B0604030504040204" pitchFamily="50" charset="-128"/>
                  </a:rPr>
                  <a:t>ショット</a:t>
                </a:r>
                <a:endParaRPr lang="en-US" altLang="ja-JP" sz="2400" b="1" dirty="0">
                  <a:ln>
                    <a:solidFill>
                      <a:prstClr val="black"/>
                    </a:solidFill>
                  </a:ln>
                  <a:latin typeface="Meiryo UI" panose="020B0604030504040204" pitchFamily="50" charset="-128"/>
                  <a:ea typeface="Meiryo UI" panose="020B0604030504040204" pitchFamily="50" charset="-128"/>
                </a:endParaRPr>
              </a:p>
              <a:p>
                <a:r>
                  <a:rPr lang="en-US" altLang="ja-JP" sz="2400" b="1" dirty="0">
                    <a:ln>
                      <a:solidFill>
                        <a:prstClr val="black"/>
                      </a:solidFill>
                    </a:ln>
                    <a:latin typeface="Meiryo UI" panose="020B0604030504040204" pitchFamily="50" charset="-128"/>
                    <a:ea typeface="Meiryo UI" panose="020B0604030504040204" pitchFamily="50" charset="-128"/>
                  </a:rPr>
                  <a:t>1000</a:t>
                </a:r>
                <a:r>
                  <a:rPr lang="ja-JP" altLang="en-US" sz="2400" b="1" dirty="0">
                    <a:ln>
                      <a:solidFill>
                        <a:prstClr val="black"/>
                      </a:solidFill>
                    </a:ln>
                    <a:latin typeface="Meiryo UI" panose="020B0604030504040204" pitchFamily="50" charset="-128"/>
                    <a:ea typeface="Meiryo UI" panose="020B0604030504040204" pitchFamily="50" charset="-128"/>
                  </a:rPr>
                  <a:t>本・・</a:t>
                </a:r>
                <a:r>
                  <a:rPr lang="en-US" altLang="ja-JP" sz="2400" b="1" dirty="0">
                    <a:ln>
                      <a:solidFill>
                        <a:prstClr val="black"/>
                      </a:solidFill>
                    </a:ln>
                    <a:latin typeface="Meiryo UI" panose="020B0604030504040204" pitchFamily="50" charset="-128"/>
                    <a:ea typeface="Meiryo UI" panose="020B0604030504040204" pitchFamily="50" charset="-128"/>
                  </a:rPr>
                  <a:t>1000</a:t>
                </a:r>
                <a:r>
                  <a:rPr lang="ja-JP" altLang="en-US" sz="2400" b="1" dirty="0">
                    <a:ln>
                      <a:solidFill>
                        <a:prstClr val="black"/>
                      </a:solidFill>
                    </a:ln>
                    <a:latin typeface="Meiryo UI" panose="020B0604030504040204" pitchFamily="50" charset="-128"/>
                    <a:ea typeface="Meiryo UI" panose="020B0604030504040204" pitchFamily="50" charset="-128"/>
                  </a:rPr>
                  <a:t>ショット</a:t>
                </a:r>
                <a:endParaRPr lang="en-US" altLang="ja-JP" sz="2400" b="1" dirty="0">
                  <a:ln>
                    <a:solidFill>
                      <a:prstClr val="black"/>
                    </a:solidFill>
                  </a:ln>
                  <a:latin typeface="Meiryo UI" panose="020B0604030504040204" pitchFamily="50" charset="-128"/>
                  <a:ea typeface="Meiryo UI" panose="020B0604030504040204" pitchFamily="50" charset="-128"/>
                </a:endParaRPr>
              </a:p>
              <a:p>
                <a:r>
                  <a:rPr lang="en-US" altLang="ja-JP" sz="2400" b="1" u="sng" dirty="0">
                    <a:ln>
                      <a:solidFill>
                        <a:prstClr val="black"/>
                      </a:solidFill>
                    </a:ln>
                    <a:solidFill>
                      <a:srgbClr val="FF0000"/>
                    </a:solidFill>
                    <a:latin typeface="Meiryo UI" panose="020B0604030504040204" pitchFamily="50" charset="-128"/>
                    <a:ea typeface="Meiryo UI" panose="020B0604030504040204" pitchFamily="50" charset="-128"/>
                  </a:rPr>
                  <a:t>2000</a:t>
                </a:r>
                <a:r>
                  <a:rPr lang="ja-JP" altLang="en-US" sz="2400" b="1" u="sng" dirty="0">
                    <a:ln>
                      <a:solidFill>
                        <a:prstClr val="black"/>
                      </a:solidFill>
                    </a:ln>
                    <a:solidFill>
                      <a:srgbClr val="FF0000"/>
                    </a:solidFill>
                    <a:latin typeface="Meiryo UI" panose="020B0604030504040204" pitchFamily="50" charset="-128"/>
                    <a:ea typeface="Meiryo UI" panose="020B0604030504040204" pitchFamily="50" charset="-128"/>
                  </a:rPr>
                  <a:t>本・・</a:t>
                </a:r>
                <a:r>
                  <a:rPr lang="en-US" altLang="ja-JP" sz="2400" b="1" u="sng" dirty="0">
                    <a:ln>
                      <a:solidFill>
                        <a:prstClr val="black"/>
                      </a:solidFill>
                    </a:ln>
                    <a:solidFill>
                      <a:srgbClr val="FF0000"/>
                    </a:solidFill>
                    <a:latin typeface="Meiryo UI" panose="020B0604030504040204" pitchFamily="50" charset="-128"/>
                    <a:ea typeface="Meiryo UI" panose="020B0604030504040204" pitchFamily="50" charset="-128"/>
                  </a:rPr>
                  <a:t>2000</a:t>
                </a:r>
                <a:r>
                  <a:rPr lang="ja-JP" altLang="en-US" sz="2400" b="1" u="sng" dirty="0">
                    <a:ln>
                      <a:solidFill>
                        <a:prstClr val="black"/>
                      </a:solidFill>
                    </a:ln>
                    <a:solidFill>
                      <a:srgbClr val="FF0000"/>
                    </a:solidFill>
                    <a:latin typeface="Meiryo UI" panose="020B0604030504040204" pitchFamily="50" charset="-128"/>
                    <a:ea typeface="Meiryo UI" panose="020B0604030504040204" pitchFamily="50" charset="-128"/>
                  </a:rPr>
                  <a:t>ショット（上限）</a:t>
                </a:r>
                <a:endParaRPr lang="en-US" altLang="ja-JP" sz="2400" b="1" u="sng" dirty="0">
                  <a:ln>
                    <a:solidFill>
                      <a:prstClr val="black"/>
                    </a:solidFill>
                  </a:ln>
                  <a:solidFill>
                    <a:srgbClr val="FF0000"/>
                  </a:solidFill>
                  <a:latin typeface="Meiryo UI" panose="020B0604030504040204" pitchFamily="50" charset="-128"/>
                  <a:ea typeface="Meiryo UI" panose="020B0604030504040204" pitchFamily="50" charset="-128"/>
                </a:endParaRPr>
              </a:p>
            </p:txBody>
          </p:sp>
        </p:grpSp>
      </p:grpSp>
      <p:grpSp>
        <p:nvGrpSpPr>
          <p:cNvPr id="17" name="グループ化 16">
            <a:extLst>
              <a:ext uri="{FF2B5EF4-FFF2-40B4-BE49-F238E27FC236}">
                <a16:creationId xmlns:a16="http://schemas.microsoft.com/office/drawing/2014/main" id="{448AB4E3-4A11-4D29-9355-0CA94B719D96}"/>
              </a:ext>
            </a:extLst>
          </p:cNvPr>
          <p:cNvGrpSpPr/>
          <p:nvPr/>
        </p:nvGrpSpPr>
        <p:grpSpPr>
          <a:xfrm>
            <a:off x="55004" y="1131136"/>
            <a:ext cx="9047531" cy="2906510"/>
            <a:chOff x="48234" y="3935674"/>
            <a:chExt cx="9047531" cy="2906510"/>
          </a:xfrm>
        </p:grpSpPr>
        <p:grpSp>
          <p:nvGrpSpPr>
            <p:cNvPr id="16" name="グループ化 15">
              <a:extLst>
                <a:ext uri="{FF2B5EF4-FFF2-40B4-BE49-F238E27FC236}">
                  <a16:creationId xmlns:a16="http://schemas.microsoft.com/office/drawing/2014/main" id="{8507A8FA-7237-4113-8E21-1D76E24154F2}"/>
                </a:ext>
              </a:extLst>
            </p:cNvPr>
            <p:cNvGrpSpPr/>
            <p:nvPr/>
          </p:nvGrpSpPr>
          <p:grpSpPr>
            <a:xfrm>
              <a:off x="48234" y="3935674"/>
              <a:ext cx="9047531" cy="2906510"/>
              <a:chOff x="48234" y="3935674"/>
              <a:chExt cx="9047531" cy="2906510"/>
            </a:xfrm>
          </p:grpSpPr>
          <p:sp>
            <p:nvSpPr>
              <p:cNvPr id="37" name="正方形/長方形 36">
                <a:extLst>
                  <a:ext uri="{FF2B5EF4-FFF2-40B4-BE49-F238E27FC236}">
                    <a16:creationId xmlns:a16="http://schemas.microsoft.com/office/drawing/2014/main" id="{94B24715-D7A1-44FE-8F76-649A9460FD21}"/>
                  </a:ext>
                </a:extLst>
              </p:cNvPr>
              <p:cNvSpPr/>
              <p:nvPr/>
            </p:nvSpPr>
            <p:spPr>
              <a:xfrm>
                <a:off x="48234" y="3935674"/>
                <a:ext cx="9047531" cy="29065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0" name="グループ化 89">
                <a:extLst>
                  <a:ext uri="{FF2B5EF4-FFF2-40B4-BE49-F238E27FC236}">
                    <a16:creationId xmlns:a16="http://schemas.microsoft.com/office/drawing/2014/main" id="{982189DF-2BD7-4F00-B80D-DFC87F5CA070}"/>
                  </a:ext>
                </a:extLst>
              </p:cNvPr>
              <p:cNvGrpSpPr/>
              <p:nvPr/>
            </p:nvGrpSpPr>
            <p:grpSpPr>
              <a:xfrm>
                <a:off x="2768741" y="3962593"/>
                <a:ext cx="1422785" cy="471768"/>
                <a:chOff x="1502242" y="4414442"/>
                <a:chExt cx="1422785" cy="471768"/>
              </a:xfrm>
            </p:grpSpPr>
            <p:sp>
              <p:nvSpPr>
                <p:cNvPr id="91" name="テキスト ボックス 90">
                  <a:extLst>
                    <a:ext uri="{FF2B5EF4-FFF2-40B4-BE49-F238E27FC236}">
                      <a16:creationId xmlns:a16="http://schemas.microsoft.com/office/drawing/2014/main" id="{714775EC-37CC-472C-8456-3A26328D30E9}"/>
                    </a:ext>
                  </a:extLst>
                </p:cNvPr>
                <p:cNvSpPr txBox="1"/>
                <p:nvPr/>
              </p:nvSpPr>
              <p:spPr>
                <a:xfrm>
                  <a:off x="1502242" y="4424545"/>
                  <a:ext cx="1415772" cy="461665"/>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整備直後</a:t>
                  </a:r>
                  <a:endPar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テキスト ボックス 91">
                  <a:extLst>
                    <a:ext uri="{FF2B5EF4-FFF2-40B4-BE49-F238E27FC236}">
                      <a16:creationId xmlns:a16="http://schemas.microsoft.com/office/drawing/2014/main" id="{FE2BAA39-DDE3-46B9-8FEA-2E682772DE09}"/>
                    </a:ext>
                  </a:extLst>
                </p:cNvPr>
                <p:cNvSpPr txBox="1"/>
                <p:nvPr/>
              </p:nvSpPr>
              <p:spPr>
                <a:xfrm>
                  <a:off x="1509255" y="4423882"/>
                  <a:ext cx="1415772" cy="461665"/>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整備直後</a:t>
                  </a:r>
                  <a:endPar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テキスト ボックス 92">
                  <a:extLst>
                    <a:ext uri="{FF2B5EF4-FFF2-40B4-BE49-F238E27FC236}">
                      <a16:creationId xmlns:a16="http://schemas.microsoft.com/office/drawing/2014/main" id="{0C8654B5-1AC2-49FE-BF25-29FEA060631D}"/>
                    </a:ext>
                  </a:extLst>
                </p:cNvPr>
                <p:cNvSpPr txBox="1"/>
                <p:nvPr/>
              </p:nvSpPr>
              <p:spPr>
                <a:xfrm>
                  <a:off x="1507739" y="4414442"/>
                  <a:ext cx="1415772" cy="461665"/>
                </a:xfrm>
                <a:prstGeom prst="rect">
                  <a:avLst/>
                </a:prstGeom>
                <a:noFill/>
              </p:spPr>
              <p:txBody>
                <a:bodyPr wrap="none" rtlCol="0">
                  <a:spAutoFit/>
                </a:bodyPr>
                <a:lstStyle/>
                <a:p>
                  <a:r>
                    <a:rPr lang="ja-JP" altLang="en-US"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整備直後</a:t>
                  </a:r>
                  <a:endParaRPr lang="en-US" altLang="ja-JP"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94" name="グループ化 93">
                <a:extLst>
                  <a:ext uri="{FF2B5EF4-FFF2-40B4-BE49-F238E27FC236}">
                    <a16:creationId xmlns:a16="http://schemas.microsoft.com/office/drawing/2014/main" id="{1DD4EEE8-17BF-4162-8D6E-CCA2A6D57F92}"/>
                  </a:ext>
                </a:extLst>
              </p:cNvPr>
              <p:cNvGrpSpPr/>
              <p:nvPr/>
            </p:nvGrpSpPr>
            <p:grpSpPr>
              <a:xfrm>
                <a:off x="4928430" y="3959682"/>
                <a:ext cx="1757813" cy="477050"/>
                <a:chOff x="1655299" y="4923533"/>
                <a:chExt cx="1757813" cy="477050"/>
              </a:xfrm>
            </p:grpSpPr>
            <p:sp>
              <p:nvSpPr>
                <p:cNvPr id="95" name="テキスト ボックス 94">
                  <a:extLst>
                    <a:ext uri="{FF2B5EF4-FFF2-40B4-BE49-F238E27FC236}">
                      <a16:creationId xmlns:a16="http://schemas.microsoft.com/office/drawing/2014/main" id="{EE285A37-75B0-4BA1-8C0C-7CA59EBA4925}"/>
                    </a:ext>
                  </a:extLst>
                </p:cNvPr>
                <p:cNvSpPr txBox="1"/>
                <p:nvPr/>
              </p:nvSpPr>
              <p:spPr>
                <a:xfrm>
                  <a:off x="1659816" y="4938918"/>
                  <a:ext cx="1750800" cy="461665"/>
                </a:xfrm>
                <a:prstGeom prst="rect">
                  <a:avLst/>
                </a:prstGeom>
                <a:noFill/>
              </p:spPr>
              <p:txBody>
                <a:bodyPr wrap="none" rtlCol="0">
                  <a:spAutoFit/>
                </a:bodyPr>
                <a:lstStyle/>
                <a:p>
                  <a:r>
                    <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1000</a:t>
                  </a:r>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テキスト ボックス 95">
                  <a:extLst>
                    <a:ext uri="{FF2B5EF4-FFF2-40B4-BE49-F238E27FC236}">
                      <a16:creationId xmlns:a16="http://schemas.microsoft.com/office/drawing/2014/main" id="{E34EC92B-D24F-4992-849F-A476A73A2413}"/>
                    </a:ext>
                  </a:extLst>
                </p:cNvPr>
                <p:cNvSpPr txBox="1"/>
                <p:nvPr/>
              </p:nvSpPr>
              <p:spPr>
                <a:xfrm>
                  <a:off x="1662312" y="4934175"/>
                  <a:ext cx="1750800" cy="461665"/>
                </a:xfrm>
                <a:prstGeom prst="rect">
                  <a:avLst/>
                </a:prstGeom>
                <a:noFill/>
              </p:spPr>
              <p:txBody>
                <a:bodyPr wrap="none" rtlCol="0">
                  <a:spAutoFit/>
                </a:bodyPr>
                <a:lstStyle/>
                <a:p>
                  <a:r>
                    <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1000</a:t>
                  </a:r>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97" name="テキスト ボックス 96">
                  <a:extLst>
                    <a:ext uri="{FF2B5EF4-FFF2-40B4-BE49-F238E27FC236}">
                      <a16:creationId xmlns:a16="http://schemas.microsoft.com/office/drawing/2014/main" id="{C6AA61F1-8A3C-4361-8A93-21BB17E48DD4}"/>
                    </a:ext>
                  </a:extLst>
                </p:cNvPr>
                <p:cNvSpPr txBox="1"/>
                <p:nvPr/>
              </p:nvSpPr>
              <p:spPr>
                <a:xfrm>
                  <a:off x="1655299" y="4923533"/>
                  <a:ext cx="1742785" cy="461665"/>
                </a:xfrm>
                <a:prstGeom prst="rect">
                  <a:avLst/>
                </a:prstGeom>
                <a:noFill/>
              </p:spPr>
              <p:txBody>
                <a:bodyPr wrap="none" rtlCol="0">
                  <a:spAutoFit/>
                </a:bodyPr>
                <a:lstStyle/>
                <a:p>
                  <a:r>
                    <a:rPr lang="en-US" altLang="ja-JP"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1000</a:t>
                  </a:r>
                  <a:r>
                    <a:rPr lang="ja-JP" altLang="en-US"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98" name="グループ化 97">
                <a:extLst>
                  <a:ext uri="{FF2B5EF4-FFF2-40B4-BE49-F238E27FC236}">
                    <a16:creationId xmlns:a16="http://schemas.microsoft.com/office/drawing/2014/main" id="{9C30451C-431F-4524-9339-1BC104F2AB83}"/>
                  </a:ext>
                </a:extLst>
              </p:cNvPr>
              <p:cNvGrpSpPr/>
              <p:nvPr/>
            </p:nvGrpSpPr>
            <p:grpSpPr>
              <a:xfrm>
                <a:off x="6933969" y="3962593"/>
                <a:ext cx="1765828" cy="466113"/>
                <a:chOff x="1574243" y="6161842"/>
                <a:chExt cx="1765828" cy="466113"/>
              </a:xfrm>
            </p:grpSpPr>
            <p:sp>
              <p:nvSpPr>
                <p:cNvPr id="99" name="テキスト ボックス 98">
                  <a:extLst>
                    <a:ext uri="{FF2B5EF4-FFF2-40B4-BE49-F238E27FC236}">
                      <a16:creationId xmlns:a16="http://schemas.microsoft.com/office/drawing/2014/main" id="{6F86027A-293D-4110-A1E8-DD1EE7510A4F}"/>
                    </a:ext>
                  </a:extLst>
                </p:cNvPr>
                <p:cNvSpPr txBox="1"/>
                <p:nvPr/>
              </p:nvSpPr>
              <p:spPr>
                <a:xfrm>
                  <a:off x="1593811" y="6165616"/>
                  <a:ext cx="1742785" cy="461665"/>
                </a:xfrm>
                <a:prstGeom prst="rect">
                  <a:avLst/>
                </a:prstGeom>
                <a:noFill/>
              </p:spPr>
              <p:txBody>
                <a:bodyPr wrap="none" rtlCol="0">
                  <a:spAutoFit/>
                </a:bodyPr>
                <a:lstStyle/>
                <a:p>
                  <a:r>
                    <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2000</a:t>
                  </a:r>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テキスト ボックス 99">
                  <a:extLst>
                    <a:ext uri="{FF2B5EF4-FFF2-40B4-BE49-F238E27FC236}">
                      <a16:creationId xmlns:a16="http://schemas.microsoft.com/office/drawing/2014/main" id="{739A0BC1-8243-4020-AED2-D9AE7B4127B8}"/>
                    </a:ext>
                  </a:extLst>
                </p:cNvPr>
                <p:cNvSpPr txBox="1"/>
                <p:nvPr/>
              </p:nvSpPr>
              <p:spPr>
                <a:xfrm>
                  <a:off x="1589271" y="6166290"/>
                  <a:ext cx="1750800" cy="461665"/>
                </a:xfrm>
                <a:prstGeom prst="rect">
                  <a:avLst/>
                </a:prstGeom>
                <a:noFill/>
              </p:spPr>
              <p:txBody>
                <a:bodyPr wrap="none" rtlCol="0">
                  <a:spAutoFit/>
                </a:bodyPr>
                <a:lstStyle/>
                <a:p>
                  <a:r>
                    <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2000</a:t>
                  </a:r>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テキスト ボックス 100">
                  <a:extLst>
                    <a:ext uri="{FF2B5EF4-FFF2-40B4-BE49-F238E27FC236}">
                      <a16:creationId xmlns:a16="http://schemas.microsoft.com/office/drawing/2014/main" id="{F4E252E3-75E9-46AA-99CB-D699BC33A76A}"/>
                    </a:ext>
                  </a:extLst>
                </p:cNvPr>
                <p:cNvSpPr txBox="1"/>
                <p:nvPr/>
              </p:nvSpPr>
              <p:spPr>
                <a:xfrm>
                  <a:off x="1574243" y="6161842"/>
                  <a:ext cx="1750800" cy="461665"/>
                </a:xfrm>
                <a:prstGeom prst="rect">
                  <a:avLst/>
                </a:prstGeom>
                <a:noFill/>
              </p:spPr>
              <p:txBody>
                <a:bodyPr wrap="none" rtlCol="0">
                  <a:spAutoFit/>
                </a:bodyPr>
                <a:lstStyle/>
                <a:p>
                  <a:r>
                    <a:rPr lang="en-US" altLang="ja-JP"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2000</a:t>
                  </a:r>
                  <a:r>
                    <a:rPr lang="ja-JP" altLang="en-US"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102" name="図 101" descr="屋内, テーブル, コンピュータ, です が含まれている画像&#10;&#10;自動的に生成された説明">
                <a:extLst>
                  <a:ext uri="{FF2B5EF4-FFF2-40B4-BE49-F238E27FC236}">
                    <a16:creationId xmlns:a16="http://schemas.microsoft.com/office/drawing/2014/main" id="{42D53AC9-9A27-456F-9422-693764413C2C}"/>
                  </a:ext>
                </a:extLst>
              </p:cNvPr>
              <p:cNvPicPr>
                <a:picLocks noChangeAspect="1"/>
              </p:cNvPicPr>
              <p:nvPr/>
            </p:nvPicPr>
            <p:blipFill rotWithShape="1">
              <a:blip r:embed="rId15">
                <a:extLst>
                  <a:ext uri="{28A0092B-C50C-407E-A947-70E740481C1C}">
                    <a14:useLocalDpi xmlns:a14="http://schemas.microsoft.com/office/drawing/2010/main" val="0"/>
                  </a:ext>
                </a:extLst>
              </a:blip>
              <a:srcRect l="19941" t="27197" r="21696" b="15050"/>
              <a:stretch/>
            </p:blipFill>
            <p:spPr>
              <a:xfrm>
                <a:off x="112757" y="3977506"/>
                <a:ext cx="2132947" cy="2673270"/>
              </a:xfrm>
              <a:prstGeom prst="rect">
                <a:avLst/>
              </a:prstGeom>
            </p:spPr>
          </p:pic>
          <p:sp>
            <p:nvSpPr>
              <p:cNvPr id="2" name="楕円 1">
                <a:extLst>
                  <a:ext uri="{FF2B5EF4-FFF2-40B4-BE49-F238E27FC236}">
                    <a16:creationId xmlns:a16="http://schemas.microsoft.com/office/drawing/2014/main" id="{D4F4751A-1D6C-44D3-95F8-330931A7C304}"/>
                  </a:ext>
                </a:extLst>
              </p:cNvPr>
              <p:cNvSpPr/>
              <p:nvPr/>
            </p:nvSpPr>
            <p:spPr>
              <a:xfrm>
                <a:off x="1213446" y="5590534"/>
                <a:ext cx="418560" cy="418560"/>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03" name="図 102">
                <a:extLst>
                  <a:ext uri="{FF2B5EF4-FFF2-40B4-BE49-F238E27FC236}">
                    <a16:creationId xmlns:a16="http://schemas.microsoft.com/office/drawing/2014/main" id="{935B3AC1-1FE0-438D-B016-BD80B29C488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3064" t="23440" r="42511" b="33631"/>
              <a:stretch/>
            </p:blipFill>
            <p:spPr>
              <a:xfrm>
                <a:off x="2805475" y="4499299"/>
                <a:ext cx="2018501" cy="1881585"/>
              </a:xfrm>
              <a:prstGeom prst="rect">
                <a:avLst/>
              </a:prstGeom>
            </p:spPr>
          </p:pic>
          <p:pic>
            <p:nvPicPr>
              <p:cNvPr id="88" name="図 87">
                <a:extLst>
                  <a:ext uri="{FF2B5EF4-FFF2-40B4-BE49-F238E27FC236}">
                    <a16:creationId xmlns:a16="http://schemas.microsoft.com/office/drawing/2014/main" id="{13462564-5EA1-4A35-8F7A-3DD33517824C}"/>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31787" t="25833" r="23021" b="27278"/>
              <a:stretch/>
            </p:blipFill>
            <p:spPr>
              <a:xfrm>
                <a:off x="7070974" y="4497669"/>
                <a:ext cx="1949015" cy="1851551"/>
              </a:xfrm>
              <a:prstGeom prst="rect">
                <a:avLst/>
              </a:prstGeom>
            </p:spPr>
          </p:pic>
        </p:grpSp>
        <p:pic>
          <p:nvPicPr>
            <p:cNvPr id="68" name="図 67">
              <a:extLst>
                <a:ext uri="{FF2B5EF4-FFF2-40B4-BE49-F238E27FC236}">
                  <a16:creationId xmlns:a16="http://schemas.microsoft.com/office/drawing/2014/main" id="{F11CE253-7DEF-4506-B5E5-F856A4491FA7}"/>
                </a:ext>
              </a:extLst>
            </p:cNvPr>
            <p:cNvPicPr>
              <a:picLocks noChangeAspect="1"/>
            </p:cNvPicPr>
            <p:nvPr/>
          </p:nvPicPr>
          <p:blipFill rotWithShape="1">
            <a:blip r:embed="rId17"/>
            <a:srcRect l="14978" t="9585" r="11522"/>
            <a:stretch/>
          </p:blipFill>
          <p:spPr>
            <a:xfrm>
              <a:off x="5000092" y="4507009"/>
              <a:ext cx="1949014" cy="1880524"/>
            </a:xfrm>
            <a:prstGeom prst="rect">
              <a:avLst/>
            </a:prstGeom>
          </p:spPr>
        </p:pic>
      </p:grpSp>
      <p:grpSp>
        <p:nvGrpSpPr>
          <p:cNvPr id="105" name="グループ化 104">
            <a:extLst>
              <a:ext uri="{FF2B5EF4-FFF2-40B4-BE49-F238E27FC236}">
                <a16:creationId xmlns:a16="http://schemas.microsoft.com/office/drawing/2014/main" id="{5DE09174-3E6A-4FF7-BCE9-4FA8A7E00245}"/>
              </a:ext>
            </a:extLst>
          </p:cNvPr>
          <p:cNvGrpSpPr/>
          <p:nvPr/>
        </p:nvGrpSpPr>
        <p:grpSpPr>
          <a:xfrm>
            <a:off x="720365" y="3499530"/>
            <a:ext cx="9201172" cy="1080079"/>
            <a:chOff x="4197988" y="-758162"/>
            <a:chExt cx="6637722" cy="1080079"/>
          </a:xfrm>
        </p:grpSpPr>
        <p:sp>
          <p:nvSpPr>
            <p:cNvPr id="107" name="テキスト ボックス 106">
              <a:extLst>
                <a:ext uri="{FF2B5EF4-FFF2-40B4-BE49-F238E27FC236}">
                  <a16:creationId xmlns:a16="http://schemas.microsoft.com/office/drawing/2014/main" id="{07026B86-6DF7-4F55-9E29-CB9A05D438ED}"/>
                </a:ext>
              </a:extLst>
            </p:cNvPr>
            <p:cNvSpPr txBox="1"/>
            <p:nvPr/>
          </p:nvSpPr>
          <p:spPr>
            <a:xfrm>
              <a:off x="4197988" y="-758162"/>
              <a:ext cx="6637722" cy="1077218"/>
            </a:xfrm>
            <a:prstGeom prst="rect">
              <a:avLst/>
            </a:prstGeom>
            <a:noFill/>
          </p:spPr>
          <p:txBody>
            <a:bodyPr wrap="square" rtlCol="0">
              <a:spAutoFit/>
            </a:bodyPr>
            <a:lstStyle/>
            <a:p>
              <a:pPr algn="ct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ショット数が増えるにつれて付着物が分厚くなる！</a:t>
              </a:r>
            </a:p>
          </p:txBody>
        </p:sp>
        <p:sp>
          <p:nvSpPr>
            <p:cNvPr id="108" name="テキスト ボックス 107">
              <a:extLst>
                <a:ext uri="{FF2B5EF4-FFF2-40B4-BE49-F238E27FC236}">
                  <a16:creationId xmlns:a16="http://schemas.microsoft.com/office/drawing/2014/main" id="{DE6C7C92-17D6-4B28-BE81-697DAD6AE0FA}"/>
                </a:ext>
              </a:extLst>
            </p:cNvPr>
            <p:cNvSpPr txBox="1"/>
            <p:nvPr/>
          </p:nvSpPr>
          <p:spPr>
            <a:xfrm>
              <a:off x="4403470" y="-755301"/>
              <a:ext cx="6216026" cy="1077218"/>
            </a:xfrm>
            <a:prstGeom prst="rect">
              <a:avLst/>
            </a:prstGeom>
            <a:noFill/>
          </p:spPr>
          <p:txBody>
            <a:bodyPr wrap="square" rtlCol="0">
              <a:spAutoFit/>
            </a:bodyPr>
            <a:lstStyle/>
            <a:p>
              <a:pPr algn="ctr"/>
              <a:r>
                <a:rPr lang="ja-JP" altLang="en-US"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ショット数が増えるにつれて付着物が分厚くなる！</a:t>
              </a:r>
            </a:p>
          </p:txBody>
        </p:sp>
      </p:grpSp>
      <p:sp>
        <p:nvSpPr>
          <p:cNvPr id="149" name="矢印: 下 148">
            <a:extLst>
              <a:ext uri="{FF2B5EF4-FFF2-40B4-BE49-F238E27FC236}">
                <a16:creationId xmlns:a16="http://schemas.microsoft.com/office/drawing/2014/main" id="{F3C80B86-4235-4687-9A33-CB49B2A6D6FE}"/>
              </a:ext>
            </a:extLst>
          </p:cNvPr>
          <p:cNvSpPr/>
          <p:nvPr/>
        </p:nvSpPr>
        <p:spPr>
          <a:xfrm rot="16200000">
            <a:off x="4630908" y="2483442"/>
            <a:ext cx="550262" cy="447944"/>
          </a:xfrm>
          <a:prstGeom prst="downArrow">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0" name="矢印: 下 149">
            <a:extLst>
              <a:ext uri="{FF2B5EF4-FFF2-40B4-BE49-F238E27FC236}">
                <a16:creationId xmlns:a16="http://schemas.microsoft.com/office/drawing/2014/main" id="{58E15E32-5F3F-4F91-AC39-70F2B630E70F}"/>
              </a:ext>
            </a:extLst>
          </p:cNvPr>
          <p:cNvSpPr/>
          <p:nvPr/>
        </p:nvSpPr>
        <p:spPr>
          <a:xfrm rot="16200000">
            <a:off x="6740376" y="2492163"/>
            <a:ext cx="550262" cy="447944"/>
          </a:xfrm>
          <a:prstGeom prst="downArrow">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フリーフォーム: 図形 25">
            <a:extLst>
              <a:ext uri="{FF2B5EF4-FFF2-40B4-BE49-F238E27FC236}">
                <a16:creationId xmlns:a16="http://schemas.microsoft.com/office/drawing/2014/main" id="{536009B2-C3F1-4185-B14E-89EF1F062E64}"/>
              </a:ext>
            </a:extLst>
          </p:cNvPr>
          <p:cNvSpPr/>
          <p:nvPr/>
        </p:nvSpPr>
        <p:spPr>
          <a:xfrm>
            <a:off x="5139267" y="1955800"/>
            <a:ext cx="1600200" cy="1303867"/>
          </a:xfrm>
          <a:custGeom>
            <a:avLst/>
            <a:gdLst>
              <a:gd name="connsiteX0" fmla="*/ 211666 w 1600200"/>
              <a:gd name="connsiteY0" fmla="*/ 1151467 h 1303867"/>
              <a:gd name="connsiteX1" fmla="*/ 110066 w 1600200"/>
              <a:gd name="connsiteY1" fmla="*/ 863600 h 1303867"/>
              <a:gd name="connsiteX2" fmla="*/ 152400 w 1600200"/>
              <a:gd name="connsiteY2" fmla="*/ 626533 h 1303867"/>
              <a:gd name="connsiteX3" fmla="*/ 296333 w 1600200"/>
              <a:gd name="connsiteY3" fmla="*/ 389467 h 1303867"/>
              <a:gd name="connsiteX4" fmla="*/ 414866 w 1600200"/>
              <a:gd name="connsiteY4" fmla="*/ 287867 h 1303867"/>
              <a:gd name="connsiteX5" fmla="*/ 668866 w 1600200"/>
              <a:gd name="connsiteY5" fmla="*/ 270933 h 1303867"/>
              <a:gd name="connsiteX6" fmla="*/ 846666 w 1600200"/>
              <a:gd name="connsiteY6" fmla="*/ 270933 h 1303867"/>
              <a:gd name="connsiteX7" fmla="*/ 956733 w 1600200"/>
              <a:gd name="connsiteY7" fmla="*/ 262467 h 1303867"/>
              <a:gd name="connsiteX8" fmla="*/ 1126066 w 1600200"/>
              <a:gd name="connsiteY8" fmla="*/ 321733 h 1303867"/>
              <a:gd name="connsiteX9" fmla="*/ 1261533 w 1600200"/>
              <a:gd name="connsiteY9" fmla="*/ 482600 h 1303867"/>
              <a:gd name="connsiteX10" fmla="*/ 1354666 w 1600200"/>
              <a:gd name="connsiteY10" fmla="*/ 592667 h 1303867"/>
              <a:gd name="connsiteX11" fmla="*/ 1464733 w 1600200"/>
              <a:gd name="connsiteY11" fmla="*/ 770467 h 1303867"/>
              <a:gd name="connsiteX12" fmla="*/ 1473200 w 1600200"/>
              <a:gd name="connsiteY12" fmla="*/ 1007533 h 1303867"/>
              <a:gd name="connsiteX13" fmla="*/ 1354666 w 1600200"/>
              <a:gd name="connsiteY13" fmla="*/ 1202267 h 1303867"/>
              <a:gd name="connsiteX14" fmla="*/ 1329266 w 1600200"/>
              <a:gd name="connsiteY14" fmla="*/ 1303867 h 1303867"/>
              <a:gd name="connsiteX15" fmla="*/ 1380066 w 1600200"/>
              <a:gd name="connsiteY15" fmla="*/ 1303867 h 1303867"/>
              <a:gd name="connsiteX16" fmla="*/ 1600200 w 1600200"/>
              <a:gd name="connsiteY16" fmla="*/ 973667 h 1303867"/>
              <a:gd name="connsiteX17" fmla="*/ 1591733 w 1600200"/>
              <a:gd name="connsiteY17" fmla="*/ 660400 h 1303867"/>
              <a:gd name="connsiteX18" fmla="*/ 1490133 w 1600200"/>
              <a:gd name="connsiteY18" fmla="*/ 338667 h 1303867"/>
              <a:gd name="connsiteX19" fmla="*/ 1312333 w 1600200"/>
              <a:gd name="connsiteY19" fmla="*/ 177800 h 1303867"/>
              <a:gd name="connsiteX20" fmla="*/ 999066 w 1600200"/>
              <a:gd name="connsiteY20" fmla="*/ 42333 h 1303867"/>
              <a:gd name="connsiteX21" fmla="*/ 762000 w 1600200"/>
              <a:gd name="connsiteY21" fmla="*/ 0 h 1303867"/>
              <a:gd name="connsiteX22" fmla="*/ 406400 w 1600200"/>
              <a:gd name="connsiteY22" fmla="*/ 67733 h 1303867"/>
              <a:gd name="connsiteX23" fmla="*/ 194733 w 1600200"/>
              <a:gd name="connsiteY23" fmla="*/ 186267 h 1303867"/>
              <a:gd name="connsiteX24" fmla="*/ 42333 w 1600200"/>
              <a:gd name="connsiteY24" fmla="*/ 465667 h 1303867"/>
              <a:gd name="connsiteX25" fmla="*/ 0 w 1600200"/>
              <a:gd name="connsiteY25" fmla="*/ 897467 h 1303867"/>
              <a:gd name="connsiteX26" fmla="*/ 67733 w 1600200"/>
              <a:gd name="connsiteY26" fmla="*/ 1049867 h 1303867"/>
              <a:gd name="connsiteX27" fmla="*/ 211666 w 1600200"/>
              <a:gd name="connsiteY27" fmla="*/ 1151467 h 1303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600200" h="1303867">
                <a:moveTo>
                  <a:pt x="211666" y="1151467"/>
                </a:moveTo>
                <a:lnTo>
                  <a:pt x="110066" y="863600"/>
                </a:lnTo>
                <a:lnTo>
                  <a:pt x="152400" y="626533"/>
                </a:lnTo>
                <a:lnTo>
                  <a:pt x="296333" y="389467"/>
                </a:lnTo>
                <a:lnTo>
                  <a:pt x="414866" y="287867"/>
                </a:lnTo>
                <a:lnTo>
                  <a:pt x="668866" y="270933"/>
                </a:lnTo>
                <a:lnTo>
                  <a:pt x="846666" y="270933"/>
                </a:lnTo>
                <a:lnTo>
                  <a:pt x="956733" y="262467"/>
                </a:lnTo>
                <a:lnTo>
                  <a:pt x="1126066" y="321733"/>
                </a:lnTo>
                <a:lnTo>
                  <a:pt x="1261533" y="482600"/>
                </a:lnTo>
                <a:lnTo>
                  <a:pt x="1354666" y="592667"/>
                </a:lnTo>
                <a:lnTo>
                  <a:pt x="1464733" y="770467"/>
                </a:lnTo>
                <a:lnTo>
                  <a:pt x="1473200" y="1007533"/>
                </a:lnTo>
                <a:lnTo>
                  <a:pt x="1354666" y="1202267"/>
                </a:lnTo>
                <a:lnTo>
                  <a:pt x="1329266" y="1303867"/>
                </a:lnTo>
                <a:lnTo>
                  <a:pt x="1380066" y="1303867"/>
                </a:lnTo>
                <a:lnTo>
                  <a:pt x="1600200" y="973667"/>
                </a:lnTo>
                <a:lnTo>
                  <a:pt x="1591733" y="660400"/>
                </a:lnTo>
                <a:lnTo>
                  <a:pt x="1490133" y="338667"/>
                </a:lnTo>
                <a:lnTo>
                  <a:pt x="1312333" y="177800"/>
                </a:lnTo>
                <a:lnTo>
                  <a:pt x="999066" y="42333"/>
                </a:lnTo>
                <a:lnTo>
                  <a:pt x="762000" y="0"/>
                </a:lnTo>
                <a:lnTo>
                  <a:pt x="406400" y="67733"/>
                </a:lnTo>
                <a:lnTo>
                  <a:pt x="194733" y="186267"/>
                </a:lnTo>
                <a:lnTo>
                  <a:pt x="42333" y="465667"/>
                </a:lnTo>
                <a:lnTo>
                  <a:pt x="0" y="897467"/>
                </a:lnTo>
                <a:lnTo>
                  <a:pt x="67733" y="1049867"/>
                </a:lnTo>
                <a:lnTo>
                  <a:pt x="211666" y="1151467"/>
                </a:lnTo>
                <a:close/>
              </a:path>
            </a:pathLst>
          </a:cu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フリーフォーム: 図形 26">
            <a:extLst>
              <a:ext uri="{FF2B5EF4-FFF2-40B4-BE49-F238E27FC236}">
                <a16:creationId xmlns:a16="http://schemas.microsoft.com/office/drawing/2014/main" id="{67ED9471-71AD-44F6-97DE-610394FCFF9F}"/>
              </a:ext>
            </a:extLst>
          </p:cNvPr>
          <p:cNvSpPr/>
          <p:nvPr/>
        </p:nvSpPr>
        <p:spPr>
          <a:xfrm>
            <a:off x="7213600" y="1845733"/>
            <a:ext cx="1490133" cy="1490134"/>
          </a:xfrm>
          <a:custGeom>
            <a:avLst/>
            <a:gdLst>
              <a:gd name="connsiteX0" fmla="*/ 245533 w 1490133"/>
              <a:gd name="connsiteY0" fmla="*/ 1405467 h 1490134"/>
              <a:gd name="connsiteX1" fmla="*/ 84667 w 1490133"/>
              <a:gd name="connsiteY1" fmla="*/ 931334 h 1490134"/>
              <a:gd name="connsiteX2" fmla="*/ 270933 w 1490133"/>
              <a:gd name="connsiteY2" fmla="*/ 626534 h 1490134"/>
              <a:gd name="connsiteX3" fmla="*/ 448733 w 1490133"/>
              <a:gd name="connsiteY3" fmla="*/ 448734 h 1490134"/>
              <a:gd name="connsiteX4" fmla="*/ 846667 w 1490133"/>
              <a:gd name="connsiteY4" fmla="*/ 381000 h 1490134"/>
              <a:gd name="connsiteX5" fmla="*/ 1134533 w 1490133"/>
              <a:gd name="connsiteY5" fmla="*/ 499534 h 1490134"/>
              <a:gd name="connsiteX6" fmla="*/ 1270000 w 1490133"/>
              <a:gd name="connsiteY6" fmla="*/ 736600 h 1490134"/>
              <a:gd name="connsiteX7" fmla="*/ 1303867 w 1490133"/>
              <a:gd name="connsiteY7" fmla="*/ 1159934 h 1490134"/>
              <a:gd name="connsiteX8" fmla="*/ 1295400 w 1490133"/>
              <a:gd name="connsiteY8" fmla="*/ 1430867 h 1490134"/>
              <a:gd name="connsiteX9" fmla="*/ 1413933 w 1490133"/>
              <a:gd name="connsiteY9" fmla="*/ 1270000 h 1490134"/>
              <a:gd name="connsiteX10" fmla="*/ 1490133 w 1490133"/>
              <a:gd name="connsiteY10" fmla="*/ 897467 h 1490134"/>
              <a:gd name="connsiteX11" fmla="*/ 1447800 w 1490133"/>
              <a:gd name="connsiteY11" fmla="*/ 584200 h 1490134"/>
              <a:gd name="connsiteX12" fmla="*/ 1253067 w 1490133"/>
              <a:gd name="connsiteY12" fmla="*/ 279400 h 1490134"/>
              <a:gd name="connsiteX13" fmla="*/ 1007533 w 1490133"/>
              <a:gd name="connsiteY13" fmla="*/ 127000 h 1490134"/>
              <a:gd name="connsiteX14" fmla="*/ 880533 w 1490133"/>
              <a:gd name="connsiteY14" fmla="*/ 93134 h 1490134"/>
              <a:gd name="connsiteX15" fmla="*/ 838200 w 1490133"/>
              <a:gd name="connsiteY15" fmla="*/ 0 h 1490134"/>
              <a:gd name="connsiteX16" fmla="*/ 668867 w 1490133"/>
              <a:gd name="connsiteY16" fmla="*/ 25400 h 1490134"/>
              <a:gd name="connsiteX17" fmla="*/ 448733 w 1490133"/>
              <a:gd name="connsiteY17" fmla="*/ 42334 h 1490134"/>
              <a:gd name="connsiteX18" fmla="*/ 347133 w 1490133"/>
              <a:gd name="connsiteY18" fmla="*/ 237067 h 1490134"/>
              <a:gd name="connsiteX19" fmla="*/ 203200 w 1490133"/>
              <a:gd name="connsiteY19" fmla="*/ 364067 h 1490134"/>
              <a:gd name="connsiteX20" fmla="*/ 118533 w 1490133"/>
              <a:gd name="connsiteY20" fmla="*/ 321734 h 1490134"/>
              <a:gd name="connsiteX21" fmla="*/ 42333 w 1490133"/>
              <a:gd name="connsiteY21" fmla="*/ 677334 h 1490134"/>
              <a:gd name="connsiteX22" fmla="*/ 0 w 1490133"/>
              <a:gd name="connsiteY22" fmla="*/ 1007534 h 1490134"/>
              <a:gd name="connsiteX23" fmla="*/ 160867 w 1490133"/>
              <a:gd name="connsiteY23" fmla="*/ 1380067 h 1490134"/>
              <a:gd name="connsiteX24" fmla="*/ 270933 w 1490133"/>
              <a:gd name="connsiteY24" fmla="*/ 1490134 h 1490134"/>
              <a:gd name="connsiteX25" fmla="*/ 245533 w 1490133"/>
              <a:gd name="connsiteY25" fmla="*/ 1405467 h 1490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90133" h="1490134">
                <a:moveTo>
                  <a:pt x="245533" y="1405467"/>
                </a:moveTo>
                <a:lnTo>
                  <a:pt x="84667" y="931334"/>
                </a:lnTo>
                <a:lnTo>
                  <a:pt x="270933" y="626534"/>
                </a:lnTo>
                <a:lnTo>
                  <a:pt x="448733" y="448734"/>
                </a:lnTo>
                <a:lnTo>
                  <a:pt x="846667" y="381000"/>
                </a:lnTo>
                <a:lnTo>
                  <a:pt x="1134533" y="499534"/>
                </a:lnTo>
                <a:lnTo>
                  <a:pt x="1270000" y="736600"/>
                </a:lnTo>
                <a:lnTo>
                  <a:pt x="1303867" y="1159934"/>
                </a:lnTo>
                <a:lnTo>
                  <a:pt x="1295400" y="1430867"/>
                </a:lnTo>
                <a:lnTo>
                  <a:pt x="1413933" y="1270000"/>
                </a:lnTo>
                <a:lnTo>
                  <a:pt x="1490133" y="897467"/>
                </a:lnTo>
                <a:lnTo>
                  <a:pt x="1447800" y="584200"/>
                </a:lnTo>
                <a:lnTo>
                  <a:pt x="1253067" y="279400"/>
                </a:lnTo>
                <a:lnTo>
                  <a:pt x="1007533" y="127000"/>
                </a:lnTo>
                <a:lnTo>
                  <a:pt x="880533" y="93134"/>
                </a:lnTo>
                <a:lnTo>
                  <a:pt x="838200" y="0"/>
                </a:lnTo>
                <a:lnTo>
                  <a:pt x="668867" y="25400"/>
                </a:lnTo>
                <a:lnTo>
                  <a:pt x="448733" y="42334"/>
                </a:lnTo>
                <a:lnTo>
                  <a:pt x="347133" y="237067"/>
                </a:lnTo>
                <a:lnTo>
                  <a:pt x="203200" y="364067"/>
                </a:lnTo>
                <a:lnTo>
                  <a:pt x="118533" y="321734"/>
                </a:lnTo>
                <a:lnTo>
                  <a:pt x="42333" y="677334"/>
                </a:lnTo>
                <a:lnTo>
                  <a:pt x="0" y="1007534"/>
                </a:lnTo>
                <a:lnTo>
                  <a:pt x="160867" y="1380067"/>
                </a:lnTo>
                <a:lnTo>
                  <a:pt x="270933" y="1490134"/>
                </a:lnTo>
                <a:lnTo>
                  <a:pt x="245533" y="1405467"/>
                </a:lnTo>
                <a:close/>
              </a:path>
            </a:pathLst>
          </a:cu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ustDataLst>
      <p:tags r:id="rId2"/>
    </p:custDataLst>
    <p:extLst>
      <p:ext uri="{BB962C8B-B14F-4D97-AF65-F5344CB8AC3E}">
        <p14:creationId xmlns:p14="http://schemas.microsoft.com/office/powerpoint/2010/main" val="3920279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22" presetClass="entr" presetSubtype="4" fill="hold" nodeType="after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118"/>
                                        </p:tgtEl>
                                        <p:attrNameLst>
                                          <p:attrName>style.visibility</p:attrName>
                                        </p:attrNameLst>
                                      </p:cBhvr>
                                      <p:to>
                                        <p:strVal val="visible"/>
                                      </p:to>
                                    </p:set>
                                  </p:childTnLst>
                                </p:cTn>
                              </p:par>
                            </p:childTnLst>
                          </p:cTn>
                        </p:par>
                        <p:par>
                          <p:cTn id="17" fill="hold">
                            <p:stCondLst>
                              <p:cond delay="0"/>
                            </p:stCondLst>
                            <p:childTnLst>
                              <p:par>
                                <p:cTn id="18" presetID="22" presetClass="entr" presetSubtype="4" fill="hold" nodeType="afterEffect">
                                  <p:stCondLst>
                                    <p:cond delay="0"/>
                                  </p:stCondLst>
                                  <p:childTnLst>
                                    <p:set>
                                      <p:cBhvr>
                                        <p:cTn id="19" dur="1" fill="hold">
                                          <p:stCondLst>
                                            <p:cond delay="0"/>
                                          </p:stCondLst>
                                        </p:cTn>
                                        <p:tgtEl>
                                          <p:spTgt spid="123"/>
                                        </p:tgtEl>
                                        <p:attrNameLst>
                                          <p:attrName>style.visibility</p:attrName>
                                        </p:attrNameLst>
                                      </p:cBhvr>
                                      <p:to>
                                        <p:strVal val="visible"/>
                                      </p:to>
                                    </p:set>
                                    <p:animEffect transition="in" filter="wipe(down)">
                                      <p:cBhvr>
                                        <p:cTn id="20" dur="500"/>
                                        <p:tgtEl>
                                          <p:spTgt spid="123"/>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118"/>
                                        </p:tgtEl>
                                        <p:attrNameLst>
                                          <p:attrName>style.visibility</p:attrName>
                                        </p:attrNameLst>
                                      </p:cBhvr>
                                      <p:to>
                                        <p:strVal val="hidden"/>
                                      </p:to>
                                    </p:set>
                                  </p:childTnLst>
                                </p:cTn>
                              </p:par>
                            </p:childTnLst>
                          </p:cTn>
                        </p:par>
                        <p:par>
                          <p:cTn id="25" fill="hold">
                            <p:stCondLst>
                              <p:cond delay="0"/>
                            </p:stCondLst>
                            <p:childTnLst>
                              <p:par>
                                <p:cTn id="26" presetID="1" presetClass="entr" presetSubtype="0" fill="hold" grpId="0" nodeType="afterEffect">
                                  <p:stCondLst>
                                    <p:cond delay="0"/>
                                  </p:stCondLst>
                                  <p:childTnLst>
                                    <p:set>
                                      <p:cBhvr>
                                        <p:cTn id="27" dur="1" fill="hold">
                                          <p:stCondLst>
                                            <p:cond delay="0"/>
                                          </p:stCondLst>
                                        </p:cTn>
                                        <p:tgtEl>
                                          <p:spTgt spid="122"/>
                                        </p:tgtEl>
                                        <p:attrNameLst>
                                          <p:attrName>style.visibility</p:attrName>
                                        </p:attrNameLst>
                                      </p:cBhvr>
                                      <p:to>
                                        <p:strVal val="visible"/>
                                      </p:to>
                                    </p:set>
                                  </p:childTnLst>
                                </p:cTn>
                              </p:par>
                            </p:childTnLst>
                          </p:cTn>
                        </p:par>
                        <p:par>
                          <p:cTn id="28" fill="hold">
                            <p:stCondLst>
                              <p:cond delay="0"/>
                            </p:stCondLst>
                            <p:childTnLst>
                              <p:par>
                                <p:cTn id="29" presetID="22" presetClass="entr" presetSubtype="4" fill="hold" nodeType="afterEffect">
                                  <p:stCondLst>
                                    <p:cond delay="0"/>
                                  </p:stCondLst>
                                  <p:childTnLst>
                                    <p:set>
                                      <p:cBhvr>
                                        <p:cTn id="30" dur="1" fill="hold">
                                          <p:stCondLst>
                                            <p:cond delay="0"/>
                                          </p:stCondLst>
                                        </p:cTn>
                                        <p:tgtEl>
                                          <p:spTgt spid="119"/>
                                        </p:tgtEl>
                                        <p:attrNameLst>
                                          <p:attrName>style.visibility</p:attrName>
                                        </p:attrNameLst>
                                      </p:cBhvr>
                                      <p:to>
                                        <p:strVal val="visible"/>
                                      </p:to>
                                    </p:set>
                                    <p:animEffect transition="in" filter="wipe(down)">
                                      <p:cBhvr>
                                        <p:cTn id="31" dur="500"/>
                                        <p:tgtEl>
                                          <p:spTgt spid="119"/>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1" nodeType="clickEffect">
                                  <p:stCondLst>
                                    <p:cond delay="0"/>
                                  </p:stCondLst>
                                  <p:childTnLst>
                                    <p:set>
                                      <p:cBhvr>
                                        <p:cTn id="35" dur="1" fill="hold">
                                          <p:stCondLst>
                                            <p:cond delay="0"/>
                                          </p:stCondLst>
                                        </p:cTn>
                                        <p:tgtEl>
                                          <p:spTgt spid="122"/>
                                        </p:tgtEl>
                                        <p:attrNameLst>
                                          <p:attrName>style.visibility</p:attrName>
                                        </p:attrNameLst>
                                      </p:cBhvr>
                                      <p:to>
                                        <p:strVal val="hidden"/>
                                      </p:to>
                                    </p:set>
                                  </p:childTnLst>
                                </p:cTn>
                              </p:par>
                            </p:childTnLst>
                          </p:cTn>
                        </p:par>
                        <p:par>
                          <p:cTn id="36" fill="hold">
                            <p:stCondLst>
                              <p:cond delay="0"/>
                            </p:stCondLst>
                            <p:childTnLst>
                              <p:par>
                                <p:cTn id="37" presetID="1" presetClass="entr" presetSubtype="0" fill="hold" grpId="0" nodeType="afterEffect">
                                  <p:stCondLst>
                                    <p:cond delay="0"/>
                                  </p:stCondLst>
                                  <p:childTnLst>
                                    <p:set>
                                      <p:cBhvr>
                                        <p:cTn id="38" dur="1" fill="hold">
                                          <p:stCondLst>
                                            <p:cond delay="0"/>
                                          </p:stCondLst>
                                        </p:cTn>
                                        <p:tgtEl>
                                          <p:spTgt spid="126"/>
                                        </p:tgtEl>
                                        <p:attrNameLst>
                                          <p:attrName>style.visibility</p:attrName>
                                        </p:attrNameLst>
                                      </p:cBhvr>
                                      <p:to>
                                        <p:strVal val="visible"/>
                                      </p:to>
                                    </p:set>
                                  </p:childTnLst>
                                </p:cTn>
                              </p:par>
                            </p:childTnLst>
                          </p:cTn>
                        </p:par>
                        <p:par>
                          <p:cTn id="39" fill="hold">
                            <p:stCondLst>
                              <p:cond delay="0"/>
                            </p:stCondLst>
                            <p:childTnLst>
                              <p:par>
                                <p:cTn id="40" presetID="10" presetClass="entr" presetSubtype="0" fill="hold" nodeType="afterEffect">
                                  <p:stCondLst>
                                    <p:cond delay="0"/>
                                  </p:stCondLst>
                                  <p:childTnLst>
                                    <p:set>
                                      <p:cBhvr>
                                        <p:cTn id="41" dur="1" fill="hold">
                                          <p:stCondLst>
                                            <p:cond delay="0"/>
                                          </p:stCondLst>
                                        </p:cTn>
                                        <p:tgtEl>
                                          <p:spTgt spid="128"/>
                                        </p:tgtEl>
                                        <p:attrNameLst>
                                          <p:attrName>style.visibility</p:attrName>
                                        </p:attrNameLst>
                                      </p:cBhvr>
                                      <p:to>
                                        <p:strVal val="visible"/>
                                      </p:to>
                                    </p:set>
                                    <p:animEffect transition="in" filter="fade">
                                      <p:cBhvr>
                                        <p:cTn id="42" dur="500"/>
                                        <p:tgtEl>
                                          <p:spTgt spid="12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par>
                                <p:cTn id="48" presetID="1" presetClass="entr" presetSubtype="0" fill="hold" grpId="0" nodeType="withEffect">
                                  <p:stCondLst>
                                    <p:cond delay="0"/>
                                  </p:stCondLst>
                                  <p:childTnLst>
                                    <p:set>
                                      <p:cBhvr>
                                        <p:cTn id="49" dur="1" fill="hold">
                                          <p:stCondLst>
                                            <p:cond delay="0"/>
                                          </p:stCondLst>
                                        </p:cTn>
                                        <p:tgtEl>
                                          <p:spTgt spid="149"/>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150"/>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childTnLst>
                                </p:cTn>
                              </p:par>
                            </p:childTnLst>
                          </p:cTn>
                        </p:par>
                        <p:par>
                          <p:cTn id="56" fill="hold">
                            <p:stCondLst>
                              <p:cond delay="0"/>
                            </p:stCondLst>
                            <p:childTnLst>
                              <p:par>
                                <p:cTn id="57" presetID="1" presetClass="entr" presetSubtype="0"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par>
                                <p:cTn id="59" presetID="10" presetClass="entr" presetSubtype="0" fill="hold" nodeType="with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fade">
                                      <p:cBhvr>
                                        <p:cTn id="61" dur="500"/>
                                        <p:tgtEl>
                                          <p:spTgt spid="105"/>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fill="hold"/>
                                        <p:tgtEl>
                                          <p:spTgt spid="18"/>
                                        </p:tgtEl>
                                        <p:attrNameLst>
                                          <p:attrName>ppt_x</p:attrName>
                                        </p:attrNameLst>
                                      </p:cBhvr>
                                      <p:tavLst>
                                        <p:tav tm="0">
                                          <p:val>
                                            <p:strVal val="#ppt_x"/>
                                          </p:val>
                                        </p:tav>
                                        <p:tav tm="100000">
                                          <p:val>
                                            <p:strVal val="#ppt_x"/>
                                          </p:val>
                                        </p:tav>
                                      </p:tavLst>
                                    </p:anim>
                                    <p:anim calcmode="lin" valueType="num">
                                      <p:cBhvr additive="base">
                                        <p:cTn id="6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8" grpId="0" animBg="1"/>
      <p:bldP spid="118" grpId="1" animBg="1"/>
      <p:bldP spid="122" grpId="0" animBg="1"/>
      <p:bldP spid="122" grpId="1" animBg="1"/>
      <p:bldP spid="126" grpId="0" animBg="1"/>
      <p:bldP spid="149" grpId="0" animBg="1"/>
      <p:bldP spid="150" grpId="0" animBg="1"/>
      <p:bldP spid="26" grpId="0" animBg="1"/>
      <p:bldP spid="2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124" name="正方形/長方形 123">
            <a:extLst>
              <a:ext uri="{FF2B5EF4-FFF2-40B4-BE49-F238E27FC236}">
                <a16:creationId xmlns:a16="http://schemas.microsoft.com/office/drawing/2014/main" id="{97509EEF-1F84-4EE1-A875-80BAA9FB208B}"/>
              </a:ext>
            </a:extLst>
          </p:cNvPr>
          <p:cNvSpPr/>
          <p:nvPr/>
        </p:nvSpPr>
        <p:spPr>
          <a:xfrm>
            <a:off x="111814" y="787078"/>
            <a:ext cx="8883109" cy="575261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4" name="グループ化 3">
            <a:extLst>
              <a:ext uri="{FF2B5EF4-FFF2-40B4-BE49-F238E27FC236}">
                <a16:creationId xmlns:a16="http://schemas.microsoft.com/office/drawing/2014/main" id="{9733D4D0-EB09-4C43-B609-D4E97954C555}"/>
              </a:ext>
            </a:extLst>
          </p:cNvPr>
          <p:cNvGrpSpPr/>
          <p:nvPr/>
        </p:nvGrpSpPr>
        <p:grpSpPr>
          <a:xfrm>
            <a:off x="136167" y="9559"/>
            <a:ext cx="7608174" cy="536678"/>
            <a:chOff x="1408409" y="3635290"/>
            <a:chExt cx="7608174" cy="536678"/>
          </a:xfrm>
        </p:grpSpPr>
        <p:sp>
          <p:nvSpPr>
            <p:cNvPr id="5" name="テキスト ボックス 4">
              <a:extLst>
                <a:ext uri="{FF2B5EF4-FFF2-40B4-BE49-F238E27FC236}">
                  <a16:creationId xmlns:a16="http://schemas.microsoft.com/office/drawing/2014/main" id="{AFA112F1-1C53-41F0-A8DB-29EF0C05F2DA}"/>
                </a:ext>
              </a:extLst>
            </p:cNvPr>
            <p:cNvSpPr txBox="1"/>
            <p:nvPr/>
          </p:nvSpPr>
          <p:spPr>
            <a:xfrm>
              <a:off x="1408410" y="3648748"/>
              <a:ext cx="7608173"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6" name="テキスト ボックス 5">
              <a:extLst>
                <a:ext uri="{FF2B5EF4-FFF2-40B4-BE49-F238E27FC236}">
                  <a16:creationId xmlns:a16="http://schemas.microsoft.com/office/drawing/2014/main" id="{E1EADB62-F8C5-44AE-B868-D45C67023E72}"/>
                </a:ext>
              </a:extLst>
            </p:cNvPr>
            <p:cNvSpPr txBox="1"/>
            <p:nvPr/>
          </p:nvSpPr>
          <p:spPr>
            <a:xfrm>
              <a:off x="1408410" y="3642554"/>
              <a:ext cx="7608173"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 name="テキスト ボックス 6">
              <a:extLst>
                <a:ext uri="{FF2B5EF4-FFF2-40B4-BE49-F238E27FC236}">
                  <a16:creationId xmlns:a16="http://schemas.microsoft.com/office/drawing/2014/main" id="{EE1EF5F7-6B4B-4822-B3D9-A199511CB155}"/>
                </a:ext>
              </a:extLst>
            </p:cNvPr>
            <p:cNvSpPr txBox="1"/>
            <p:nvPr/>
          </p:nvSpPr>
          <p:spPr>
            <a:xfrm>
              <a:off x="1408409" y="3635290"/>
              <a:ext cx="7608173"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127" name="テキスト ボックス 126">
            <a:extLst>
              <a:ext uri="{FF2B5EF4-FFF2-40B4-BE49-F238E27FC236}">
                <a16:creationId xmlns:a16="http://schemas.microsoft.com/office/drawing/2014/main" id="{15CF2E9B-C9EF-41DF-8673-20422F9D0216}"/>
              </a:ext>
            </a:extLst>
          </p:cNvPr>
          <p:cNvSpPr txBox="1"/>
          <p:nvPr/>
        </p:nvSpPr>
        <p:spPr>
          <a:xfrm>
            <a:off x="111814" y="1028011"/>
            <a:ext cx="723275" cy="307777"/>
          </a:xfrm>
          <a:prstGeom prst="rect">
            <a:avLst/>
          </a:prstGeom>
          <a:noFill/>
        </p:spPr>
        <p:txBody>
          <a:bodyPr wrap="none" rtlCol="0">
            <a:spAutoFit/>
          </a:bodyPr>
          <a:lstStyle/>
          <a:p>
            <a:r>
              <a:rPr kumimoji="1" lang="ja-JP" altLang="en-US" sz="1400" b="1" dirty="0">
                <a:solidFill>
                  <a:schemeClr val="bg1"/>
                </a:solidFill>
                <a:latin typeface="Meiryo UI" panose="020B0604030504040204" pitchFamily="50" charset="-128"/>
                <a:ea typeface="Meiryo UI" panose="020B0604030504040204" pitchFamily="50" charset="-128"/>
              </a:rPr>
              <a:t>（本）</a:t>
            </a:r>
          </a:p>
        </p:txBody>
      </p:sp>
      <p:sp>
        <p:nvSpPr>
          <p:cNvPr id="126" name="テキスト ボックス 125">
            <a:extLst>
              <a:ext uri="{FF2B5EF4-FFF2-40B4-BE49-F238E27FC236}">
                <a16:creationId xmlns:a16="http://schemas.microsoft.com/office/drawing/2014/main" id="{3A9C2E7D-B8D8-4D08-A9DD-517CE4195521}"/>
              </a:ext>
            </a:extLst>
          </p:cNvPr>
          <p:cNvSpPr txBox="1"/>
          <p:nvPr/>
        </p:nvSpPr>
        <p:spPr>
          <a:xfrm>
            <a:off x="3940253" y="6113498"/>
            <a:ext cx="976549" cy="338554"/>
          </a:xfrm>
          <a:prstGeom prst="rect">
            <a:avLst/>
          </a:prstGeom>
          <a:noFill/>
        </p:spPr>
        <p:txBody>
          <a:bodyPr wrap="none" rtlCol="0">
            <a:spAutoFit/>
          </a:bodyPr>
          <a:lstStyle/>
          <a:p>
            <a:r>
              <a:rPr kumimoji="1" lang="ja-JP" altLang="en-US" sz="1600" b="1" dirty="0">
                <a:solidFill>
                  <a:schemeClr val="bg1"/>
                </a:solidFill>
                <a:latin typeface="Meiryo UI" panose="020B0604030504040204" pitchFamily="50" charset="-128"/>
                <a:ea typeface="Meiryo UI" panose="020B0604030504040204" pitchFamily="50" charset="-128"/>
              </a:rPr>
              <a:t>ショット数</a:t>
            </a:r>
          </a:p>
        </p:txBody>
      </p:sp>
      <p:graphicFrame>
        <p:nvGraphicFramePr>
          <p:cNvPr id="28" name="グラフ 27">
            <a:extLst>
              <a:ext uri="{FF2B5EF4-FFF2-40B4-BE49-F238E27FC236}">
                <a16:creationId xmlns:a16="http://schemas.microsoft.com/office/drawing/2014/main" id="{462C8E22-FCE9-420D-ACE2-48D3AC52E3EA}"/>
              </a:ext>
            </a:extLst>
          </p:cNvPr>
          <p:cNvGraphicFramePr>
            <a:graphicFrameLocks/>
          </p:cNvGraphicFramePr>
          <p:nvPr>
            <p:extLst>
              <p:ext uri="{D42A27DB-BD31-4B8C-83A1-F6EECF244321}">
                <p14:modId xmlns:p14="http://schemas.microsoft.com/office/powerpoint/2010/main" val="4193155437"/>
              </p:ext>
            </p:extLst>
          </p:nvPr>
        </p:nvGraphicFramePr>
        <p:xfrm>
          <a:off x="259080" y="1366091"/>
          <a:ext cx="8735843" cy="4728354"/>
        </p:xfrm>
        <a:graphic>
          <a:graphicData uri="http://schemas.openxmlformats.org/drawingml/2006/chart">
            <c:chart xmlns:c="http://schemas.openxmlformats.org/drawingml/2006/chart" xmlns:r="http://schemas.openxmlformats.org/officeDocument/2006/relationships" r:id="rId4"/>
          </a:graphicData>
        </a:graphic>
      </p:graphicFrame>
      <p:sp>
        <p:nvSpPr>
          <p:cNvPr id="21" name="テキスト ボックス 20">
            <a:extLst>
              <a:ext uri="{FF2B5EF4-FFF2-40B4-BE49-F238E27FC236}">
                <a16:creationId xmlns:a16="http://schemas.microsoft.com/office/drawing/2014/main" id="{B186D7AB-22D4-45F7-99AA-9A9181C4AA55}"/>
              </a:ext>
            </a:extLst>
          </p:cNvPr>
          <p:cNvSpPr txBox="1"/>
          <p:nvPr/>
        </p:nvSpPr>
        <p:spPr>
          <a:xfrm>
            <a:off x="7461918" y="1164064"/>
            <a:ext cx="1620507" cy="369332"/>
          </a:xfrm>
          <a:prstGeom prst="rect">
            <a:avLst/>
          </a:prstGeom>
          <a:noFill/>
        </p:spPr>
        <p:txBody>
          <a:bodyPr wrap="square" rtlCol="0">
            <a:spAutoFit/>
          </a:bodyPr>
          <a:lstStyle/>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期間：</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21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6</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日～</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endParaRPr>
          </a:p>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　　　　作成日：</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23</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11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endParaRPr>
          </a:p>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　　　　作成者：熊谷　　　Ｎ＝</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36</a:t>
            </a:r>
            <a:endPar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endParaRPr>
          </a:p>
        </p:txBody>
      </p:sp>
      <p:grpSp>
        <p:nvGrpSpPr>
          <p:cNvPr id="23" name="グループ化 22">
            <a:extLst>
              <a:ext uri="{FF2B5EF4-FFF2-40B4-BE49-F238E27FC236}">
                <a16:creationId xmlns:a16="http://schemas.microsoft.com/office/drawing/2014/main" id="{C2A2CE0A-5D51-4D37-9A8A-95C959FA08EB}"/>
              </a:ext>
            </a:extLst>
          </p:cNvPr>
          <p:cNvGrpSpPr/>
          <p:nvPr/>
        </p:nvGrpSpPr>
        <p:grpSpPr>
          <a:xfrm>
            <a:off x="2765255" y="1673943"/>
            <a:ext cx="3613490" cy="461665"/>
            <a:chOff x="-2342852" y="3648748"/>
            <a:chExt cx="3613490" cy="461665"/>
          </a:xfrm>
        </p:grpSpPr>
        <p:sp>
          <p:nvSpPr>
            <p:cNvPr id="24" name="テキスト ボックス 23">
              <a:extLst>
                <a:ext uri="{FF2B5EF4-FFF2-40B4-BE49-F238E27FC236}">
                  <a16:creationId xmlns:a16="http://schemas.microsoft.com/office/drawing/2014/main" id="{D4982DAA-6F66-4DEC-A3EF-B8C0059466E0}"/>
                </a:ext>
              </a:extLst>
            </p:cNvPr>
            <p:cNvSpPr txBox="1"/>
            <p:nvPr/>
          </p:nvSpPr>
          <p:spPr>
            <a:xfrm>
              <a:off x="-2342852" y="3648748"/>
              <a:ext cx="3613490" cy="461665"/>
            </a:xfrm>
            <a:prstGeom prst="rect">
              <a:avLst/>
            </a:prstGeom>
            <a:noFill/>
          </p:spPr>
          <p:txBody>
            <a:bodyPr wrap="none" rtlCol="0">
              <a:spAutoFit/>
            </a:bodyPr>
            <a:lstStyle/>
            <a:p>
              <a:r>
                <a:rPr lang="ja-JP" altLang="en-US" sz="24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モーションキャプチャー対策前</a:t>
              </a:r>
            </a:p>
          </p:txBody>
        </p:sp>
        <p:sp>
          <p:nvSpPr>
            <p:cNvPr id="25" name="テキスト ボックス 24">
              <a:extLst>
                <a:ext uri="{FF2B5EF4-FFF2-40B4-BE49-F238E27FC236}">
                  <a16:creationId xmlns:a16="http://schemas.microsoft.com/office/drawing/2014/main" id="{19A64C67-F2A6-4C9E-B5F4-B62F57002910}"/>
                </a:ext>
              </a:extLst>
            </p:cNvPr>
            <p:cNvSpPr txBox="1"/>
            <p:nvPr/>
          </p:nvSpPr>
          <p:spPr>
            <a:xfrm>
              <a:off x="-2342852" y="3648748"/>
              <a:ext cx="3613490" cy="461665"/>
            </a:xfrm>
            <a:prstGeom prst="rect">
              <a:avLst/>
            </a:prstGeom>
            <a:noFill/>
          </p:spPr>
          <p:txBody>
            <a:bodyPr wrap="none" rtlCol="0">
              <a:spAutoFit/>
            </a:bodyPr>
            <a:lstStyle/>
            <a:p>
              <a:r>
                <a:rPr lang="ja-JP" altLang="en-US" sz="24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モーションキャプチャー対策前</a:t>
              </a:r>
            </a:p>
          </p:txBody>
        </p:sp>
        <p:sp>
          <p:nvSpPr>
            <p:cNvPr id="26" name="テキスト ボックス 25">
              <a:extLst>
                <a:ext uri="{FF2B5EF4-FFF2-40B4-BE49-F238E27FC236}">
                  <a16:creationId xmlns:a16="http://schemas.microsoft.com/office/drawing/2014/main" id="{223D3113-C86D-48CD-9E6C-F54592523C62}"/>
                </a:ext>
              </a:extLst>
            </p:cNvPr>
            <p:cNvSpPr txBox="1"/>
            <p:nvPr/>
          </p:nvSpPr>
          <p:spPr>
            <a:xfrm>
              <a:off x="-2342852" y="3648748"/>
              <a:ext cx="3613490" cy="461665"/>
            </a:xfrm>
            <a:prstGeom prst="rect">
              <a:avLst/>
            </a:prstGeom>
            <a:noFill/>
          </p:spPr>
          <p:txBody>
            <a:bodyPr wrap="none" rtlCol="0">
              <a:spAutoFit/>
            </a:bodyPr>
            <a:lstStyle/>
            <a:p>
              <a:r>
                <a:rPr lang="ja-JP" altLang="en-US" sz="24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モーションキャプチャー対策前</a:t>
              </a:r>
            </a:p>
          </p:txBody>
        </p:sp>
      </p:grpSp>
      <p:grpSp>
        <p:nvGrpSpPr>
          <p:cNvPr id="27" name="グループ化 26">
            <a:extLst>
              <a:ext uri="{FF2B5EF4-FFF2-40B4-BE49-F238E27FC236}">
                <a16:creationId xmlns:a16="http://schemas.microsoft.com/office/drawing/2014/main" id="{D2A55EA0-2747-4CBD-B85E-BECB0AC316D4}"/>
              </a:ext>
            </a:extLst>
          </p:cNvPr>
          <p:cNvGrpSpPr/>
          <p:nvPr/>
        </p:nvGrpSpPr>
        <p:grpSpPr>
          <a:xfrm>
            <a:off x="2765255" y="1669332"/>
            <a:ext cx="3613490" cy="461665"/>
            <a:chOff x="-2348016" y="3648748"/>
            <a:chExt cx="3613490" cy="461665"/>
          </a:xfrm>
        </p:grpSpPr>
        <p:sp>
          <p:nvSpPr>
            <p:cNvPr id="34" name="テキスト ボックス 33">
              <a:extLst>
                <a:ext uri="{FF2B5EF4-FFF2-40B4-BE49-F238E27FC236}">
                  <a16:creationId xmlns:a16="http://schemas.microsoft.com/office/drawing/2014/main" id="{7093168E-5E72-44FD-A1AF-E3822E65026D}"/>
                </a:ext>
              </a:extLst>
            </p:cNvPr>
            <p:cNvSpPr txBox="1"/>
            <p:nvPr/>
          </p:nvSpPr>
          <p:spPr>
            <a:xfrm>
              <a:off x="-2348016" y="3648748"/>
              <a:ext cx="3613490" cy="461665"/>
            </a:xfrm>
            <a:prstGeom prst="rect">
              <a:avLst/>
            </a:prstGeom>
            <a:noFill/>
          </p:spPr>
          <p:txBody>
            <a:bodyPr wrap="none" rtlCol="0">
              <a:spAutoFit/>
            </a:bodyPr>
            <a:lstStyle/>
            <a:p>
              <a:r>
                <a:rPr lang="ja-JP" altLang="en-US" sz="24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モーションキャプチャー対策後</a:t>
              </a:r>
            </a:p>
          </p:txBody>
        </p:sp>
        <p:sp>
          <p:nvSpPr>
            <p:cNvPr id="35" name="テキスト ボックス 34">
              <a:extLst>
                <a:ext uri="{FF2B5EF4-FFF2-40B4-BE49-F238E27FC236}">
                  <a16:creationId xmlns:a16="http://schemas.microsoft.com/office/drawing/2014/main" id="{5262533B-5601-4B0E-ADA6-2DB475B4317B}"/>
                </a:ext>
              </a:extLst>
            </p:cNvPr>
            <p:cNvSpPr txBox="1"/>
            <p:nvPr/>
          </p:nvSpPr>
          <p:spPr>
            <a:xfrm>
              <a:off x="-2348016" y="3648748"/>
              <a:ext cx="3613490" cy="461665"/>
            </a:xfrm>
            <a:prstGeom prst="rect">
              <a:avLst/>
            </a:prstGeom>
            <a:noFill/>
          </p:spPr>
          <p:txBody>
            <a:bodyPr wrap="none" rtlCol="0">
              <a:spAutoFit/>
            </a:bodyPr>
            <a:lstStyle/>
            <a:p>
              <a:r>
                <a:rPr lang="ja-JP" altLang="en-US" sz="24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モーションキャプチャー対策後</a:t>
              </a:r>
            </a:p>
          </p:txBody>
        </p:sp>
        <p:sp>
          <p:nvSpPr>
            <p:cNvPr id="36" name="テキスト ボックス 35">
              <a:extLst>
                <a:ext uri="{FF2B5EF4-FFF2-40B4-BE49-F238E27FC236}">
                  <a16:creationId xmlns:a16="http://schemas.microsoft.com/office/drawing/2014/main" id="{32AD994C-BE18-4A53-8616-2BDA79CAC15B}"/>
                </a:ext>
              </a:extLst>
            </p:cNvPr>
            <p:cNvSpPr txBox="1"/>
            <p:nvPr/>
          </p:nvSpPr>
          <p:spPr>
            <a:xfrm>
              <a:off x="-2348016" y="3648748"/>
              <a:ext cx="3613490" cy="461665"/>
            </a:xfrm>
            <a:prstGeom prst="rect">
              <a:avLst/>
            </a:prstGeom>
            <a:noFill/>
          </p:spPr>
          <p:txBody>
            <a:bodyPr wrap="none" rtlCol="0">
              <a:spAutoFit/>
            </a:bodyPr>
            <a:lstStyle/>
            <a:p>
              <a:r>
                <a:rPr lang="ja-JP" altLang="en-US" sz="24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モーションキャプチャー対策後</a:t>
              </a:r>
            </a:p>
          </p:txBody>
        </p:sp>
      </p:grpSp>
      <p:graphicFrame>
        <p:nvGraphicFramePr>
          <p:cNvPr id="38" name="グラフ 37">
            <a:extLst>
              <a:ext uri="{FF2B5EF4-FFF2-40B4-BE49-F238E27FC236}">
                <a16:creationId xmlns:a16="http://schemas.microsoft.com/office/drawing/2014/main" id="{EF7161FE-337B-469C-83EE-D87724B23500}"/>
              </a:ext>
            </a:extLst>
          </p:cNvPr>
          <p:cNvGraphicFramePr>
            <a:graphicFrameLocks/>
          </p:cNvGraphicFramePr>
          <p:nvPr>
            <p:extLst>
              <p:ext uri="{D42A27DB-BD31-4B8C-83A1-F6EECF244321}">
                <p14:modId xmlns:p14="http://schemas.microsoft.com/office/powerpoint/2010/main" val="3863773642"/>
              </p:ext>
            </p:extLst>
          </p:nvPr>
        </p:nvGraphicFramePr>
        <p:xfrm>
          <a:off x="145872" y="1296735"/>
          <a:ext cx="8720760" cy="4726800"/>
        </p:xfrm>
        <a:graphic>
          <a:graphicData uri="http://schemas.openxmlformats.org/drawingml/2006/chart">
            <c:chart xmlns:c="http://schemas.openxmlformats.org/drawingml/2006/chart" xmlns:r="http://schemas.openxmlformats.org/officeDocument/2006/relationships" r:id="rId5"/>
          </a:graphicData>
        </a:graphic>
      </p:graphicFrame>
      <p:sp>
        <p:nvSpPr>
          <p:cNvPr id="39" name="テキスト ボックス 38">
            <a:extLst>
              <a:ext uri="{FF2B5EF4-FFF2-40B4-BE49-F238E27FC236}">
                <a16:creationId xmlns:a16="http://schemas.microsoft.com/office/drawing/2014/main" id="{A59266B4-DB45-4CDC-A0C4-BC8403C4B374}"/>
              </a:ext>
            </a:extLst>
          </p:cNvPr>
          <p:cNvSpPr txBox="1"/>
          <p:nvPr/>
        </p:nvSpPr>
        <p:spPr>
          <a:xfrm>
            <a:off x="7448169" y="1164064"/>
            <a:ext cx="1620507" cy="369332"/>
          </a:xfrm>
          <a:prstGeom prst="rect">
            <a:avLst/>
          </a:prstGeom>
          <a:noFill/>
        </p:spPr>
        <p:txBody>
          <a:bodyPr wrap="square" rtlCol="0">
            <a:spAutoFit/>
          </a:bodyPr>
          <a:lstStyle/>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期間：</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23</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4</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日～</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4</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endParaRPr>
          </a:p>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　　　　作成日：</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23</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11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endParaRPr>
          </a:p>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　　　　作成者：熊谷　　　Ｎ＝</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16</a:t>
            </a:r>
            <a:endPar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endParaRPr>
          </a:p>
        </p:txBody>
      </p:sp>
      <p:grpSp>
        <p:nvGrpSpPr>
          <p:cNvPr id="40" name="グループ化 39">
            <a:extLst>
              <a:ext uri="{FF2B5EF4-FFF2-40B4-BE49-F238E27FC236}">
                <a16:creationId xmlns:a16="http://schemas.microsoft.com/office/drawing/2014/main" id="{326C20EB-D34D-4141-9C35-A51212098964}"/>
              </a:ext>
            </a:extLst>
          </p:cNvPr>
          <p:cNvGrpSpPr/>
          <p:nvPr/>
        </p:nvGrpSpPr>
        <p:grpSpPr>
          <a:xfrm>
            <a:off x="1005182" y="4948369"/>
            <a:ext cx="7513087" cy="528075"/>
            <a:chOff x="2174859" y="-1005968"/>
            <a:chExt cx="4977912" cy="528075"/>
          </a:xfrm>
        </p:grpSpPr>
        <p:sp>
          <p:nvSpPr>
            <p:cNvPr id="41" name="テキスト ボックス 40">
              <a:extLst>
                <a:ext uri="{FF2B5EF4-FFF2-40B4-BE49-F238E27FC236}">
                  <a16:creationId xmlns:a16="http://schemas.microsoft.com/office/drawing/2014/main" id="{4E2A15E6-86E2-4022-8891-D090CA739A6F}"/>
                </a:ext>
              </a:extLst>
            </p:cNvPr>
            <p:cNvSpPr txBox="1"/>
            <p:nvPr/>
          </p:nvSpPr>
          <p:spPr>
            <a:xfrm>
              <a:off x="2176647" y="-1001113"/>
              <a:ext cx="4976124" cy="523220"/>
            </a:xfrm>
            <a:prstGeom prst="rect">
              <a:avLst/>
            </a:prstGeom>
            <a:noFill/>
          </p:spPr>
          <p:txBody>
            <a:bodyPr wrap="none" rtlCol="0">
              <a:spAutoFit/>
            </a:bodyPr>
            <a:lstStyle/>
            <a:p>
              <a:pPr algn="ct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ショット数が増えるにつれて金網浮き不良が増加する</a:t>
              </a:r>
            </a:p>
          </p:txBody>
        </p:sp>
        <p:sp>
          <p:nvSpPr>
            <p:cNvPr id="42" name="テキスト ボックス 41">
              <a:extLst>
                <a:ext uri="{FF2B5EF4-FFF2-40B4-BE49-F238E27FC236}">
                  <a16:creationId xmlns:a16="http://schemas.microsoft.com/office/drawing/2014/main" id="{6EDC05CC-E523-4C9C-89DF-143E279C9BE7}"/>
                </a:ext>
              </a:extLst>
            </p:cNvPr>
            <p:cNvSpPr txBox="1"/>
            <p:nvPr/>
          </p:nvSpPr>
          <p:spPr>
            <a:xfrm>
              <a:off x="2174859" y="-1003490"/>
              <a:ext cx="4976124" cy="523220"/>
            </a:xfrm>
            <a:prstGeom prst="rect">
              <a:avLst/>
            </a:prstGeom>
            <a:noFill/>
          </p:spPr>
          <p:txBody>
            <a:bodyPr wrap="none" rtlCol="0">
              <a:spAutoFit/>
            </a:bodyPr>
            <a:lstStyle/>
            <a:p>
              <a:pPr algn="ct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ショット数が増えるにつれて金網浮き不良が増加する</a:t>
              </a:r>
              <a:endPar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a:extLst>
                <a:ext uri="{FF2B5EF4-FFF2-40B4-BE49-F238E27FC236}">
                  <a16:creationId xmlns:a16="http://schemas.microsoft.com/office/drawing/2014/main" id="{CDC618E4-5AC9-4367-8F7E-510489C81730}"/>
                </a:ext>
              </a:extLst>
            </p:cNvPr>
            <p:cNvSpPr txBox="1"/>
            <p:nvPr/>
          </p:nvSpPr>
          <p:spPr>
            <a:xfrm>
              <a:off x="2174859" y="-1005968"/>
              <a:ext cx="4976125" cy="523220"/>
            </a:xfrm>
            <a:prstGeom prst="rect">
              <a:avLst/>
            </a:prstGeom>
            <a:noFill/>
          </p:spPr>
          <p:txBody>
            <a:bodyPr wrap="none" rtlCol="0">
              <a:spAutoFit/>
            </a:bodyPr>
            <a:lstStyle/>
            <a:p>
              <a:pPr algn="ctr"/>
              <a:r>
                <a:rPr lang="ja-JP" altLang="en-US" sz="28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ショット数が増えるにつれて金網浮き不良が増加する</a:t>
              </a:r>
              <a:endParaRPr lang="en-US" altLang="ja-JP" sz="28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2" name="テキスト ボックス 31">
            <a:extLst>
              <a:ext uri="{FF2B5EF4-FFF2-40B4-BE49-F238E27FC236}">
                <a16:creationId xmlns:a16="http://schemas.microsoft.com/office/drawing/2014/main" id="{CA01A7C5-4FC1-4EAB-9EE3-9786BF514AE1}"/>
              </a:ext>
            </a:extLst>
          </p:cNvPr>
          <p:cNvSpPr txBox="1"/>
          <p:nvPr/>
        </p:nvSpPr>
        <p:spPr>
          <a:xfrm>
            <a:off x="2169074" y="1172909"/>
            <a:ext cx="4751622" cy="400110"/>
          </a:xfrm>
          <a:prstGeom prst="rect">
            <a:avLst/>
          </a:prstGeom>
          <a:noFill/>
        </p:spPr>
        <p:txBody>
          <a:bodyPr wrap="none" rtlCol="0">
            <a:spAutoFit/>
          </a:bodyPr>
          <a:lstStyle/>
          <a:p>
            <a:r>
              <a:rPr lang="ja-JP" altLang="en-US" sz="20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20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19</a:t>
            </a:r>
            <a:r>
              <a:rPr lang="ja-JP" altLang="en-US" sz="20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ショット数別金網浮き不良発生本数</a:t>
            </a:r>
          </a:p>
        </p:txBody>
      </p:sp>
    </p:spTree>
    <p:custDataLst>
      <p:tags r:id="rId1"/>
    </p:custDataLst>
    <p:extLst>
      <p:ext uri="{BB962C8B-B14F-4D97-AF65-F5344CB8AC3E}">
        <p14:creationId xmlns:p14="http://schemas.microsoft.com/office/powerpoint/2010/main" val="3398379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
                                            <p:graphicEl>
                                              <a:chart seriesIdx="-3" categoryIdx="-3" bldStep="gridLegend"/>
                                            </p:graphicEl>
                                          </p:spTgt>
                                        </p:tgtEl>
                                        <p:attrNameLst>
                                          <p:attrName>style.visibility</p:attrName>
                                        </p:attrNameLst>
                                      </p:cBhvr>
                                      <p:to>
                                        <p:strVal val="visible"/>
                                      </p:to>
                                    </p:set>
                                    <p:animEffect transition="in" filter="fade">
                                      <p:cBhvr>
                                        <p:cTn id="7" dur="500"/>
                                        <p:tgtEl>
                                          <p:spTgt spid="28">
                                            <p:graphicEl>
                                              <a:chart seriesIdx="-3" categoryIdx="-3" bldStep="gridLegend"/>
                                            </p:graphicEl>
                                          </p:spTgt>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24"/>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8">
                                            <p:graphicEl>
                                              <a:chart seriesIdx="-3" categoryIdx="-3" bldStep="gridLegend"/>
                                            </p:graphicEl>
                                          </p:spTgt>
                                        </p:tgtEl>
                                        <p:attrNameLst>
                                          <p:attrName>style.visibility</p:attrName>
                                        </p:attrNameLst>
                                      </p:cBhvr>
                                      <p:to>
                                        <p:strVal val="visible"/>
                                      </p:to>
                                    </p:set>
                                    <p:animEffect transition="in" filter="fade">
                                      <p:cBhvr>
                                        <p:cTn id="18" dur="500"/>
                                        <p:tgtEl>
                                          <p:spTgt spid="38">
                                            <p:graphicEl>
                                              <a:chart seriesIdx="-3" categoryIdx="-3" bldStep="gridLegend"/>
                                            </p:graphicEl>
                                          </p:spTgt>
                                        </p:tgtEl>
                                      </p:cBhvr>
                                    </p:animEffect>
                                  </p:childTnLst>
                                </p:cTn>
                              </p:par>
                            </p:childTnLst>
                          </p:cTn>
                        </p:par>
                        <p:par>
                          <p:cTn id="19" fill="hold">
                            <p:stCondLst>
                              <p:cond delay="500"/>
                            </p:stCondLst>
                            <p:childTnLst>
                              <p:par>
                                <p:cTn id="20" presetID="22" presetClass="exit" presetSubtype="1" fill="hold" grpId="0" nodeType="afterEffect">
                                  <p:stCondLst>
                                    <p:cond delay="0"/>
                                  </p:stCondLst>
                                  <p:childTnLst>
                                    <p:animEffect transition="out" filter="wipe(up)">
                                      <p:cBhvr>
                                        <p:cTn id="21" dur="200"/>
                                        <p:tgtEl>
                                          <p:spTgt spid="28">
                                            <p:graphicEl>
                                              <a:chart seriesIdx="0" categoryIdx="0" bldStep="ptInSeries"/>
                                            </p:graphicEl>
                                          </p:spTgt>
                                        </p:tgtEl>
                                      </p:cBhvr>
                                    </p:animEffect>
                                    <p:set>
                                      <p:cBhvr>
                                        <p:cTn id="22" dur="1" fill="hold">
                                          <p:stCondLst>
                                            <p:cond delay="199"/>
                                          </p:stCondLst>
                                        </p:cTn>
                                        <p:tgtEl>
                                          <p:spTgt spid="28">
                                            <p:graphicEl>
                                              <a:chart seriesIdx="0" categoryIdx="0" bldStep="ptInSeries"/>
                                            </p:graphicEl>
                                          </p:spTgt>
                                        </p:tgtEl>
                                        <p:attrNameLst>
                                          <p:attrName>style.visibility</p:attrName>
                                        </p:attrNameLst>
                                      </p:cBhvr>
                                      <p:to>
                                        <p:strVal val="hidden"/>
                                      </p:to>
                                    </p:set>
                                  </p:childTnLst>
                                </p:cTn>
                              </p:par>
                              <p:par>
                                <p:cTn id="23" presetID="10" presetClass="entr" presetSubtype="0" fill="hold" grpId="0" nodeType="withEffect">
                                  <p:stCondLst>
                                    <p:cond delay="0"/>
                                  </p:stCondLst>
                                  <p:childTnLst>
                                    <p:set>
                                      <p:cBhvr>
                                        <p:cTn id="24" dur="1" fill="hold">
                                          <p:stCondLst>
                                            <p:cond delay="0"/>
                                          </p:stCondLst>
                                        </p:cTn>
                                        <p:tgtEl>
                                          <p:spTgt spid="38">
                                            <p:graphicEl>
                                              <a:chart seriesIdx="0" categoryIdx="0" bldStep="ptInSeries"/>
                                            </p:graphicEl>
                                          </p:spTgt>
                                        </p:tgtEl>
                                        <p:attrNameLst>
                                          <p:attrName>style.visibility</p:attrName>
                                        </p:attrNameLst>
                                      </p:cBhvr>
                                      <p:to>
                                        <p:strVal val="visible"/>
                                      </p:to>
                                    </p:set>
                                    <p:animEffect transition="in" filter="fade">
                                      <p:cBhvr>
                                        <p:cTn id="25" dur="500"/>
                                        <p:tgtEl>
                                          <p:spTgt spid="38">
                                            <p:graphicEl>
                                              <a:chart seriesIdx="0" categoryIdx="0" bldStep="ptInSeries"/>
                                            </p:graphicEl>
                                          </p:spTgt>
                                        </p:tgtEl>
                                      </p:cBhvr>
                                    </p:animEffect>
                                  </p:childTnLst>
                                </p:cTn>
                              </p:par>
                            </p:childTnLst>
                          </p:cTn>
                        </p:par>
                        <p:par>
                          <p:cTn id="26" fill="hold">
                            <p:stCondLst>
                              <p:cond delay="1000"/>
                            </p:stCondLst>
                            <p:childTnLst>
                              <p:par>
                                <p:cTn id="27" presetID="22" presetClass="exit" presetSubtype="1" fill="hold" grpId="0" nodeType="afterEffect">
                                  <p:stCondLst>
                                    <p:cond delay="0"/>
                                  </p:stCondLst>
                                  <p:childTnLst>
                                    <p:animEffect transition="out" filter="wipe(up)">
                                      <p:cBhvr>
                                        <p:cTn id="28" dur="200"/>
                                        <p:tgtEl>
                                          <p:spTgt spid="28">
                                            <p:graphicEl>
                                              <a:chart seriesIdx="0" categoryIdx="1" bldStep="ptInSeries"/>
                                            </p:graphicEl>
                                          </p:spTgt>
                                        </p:tgtEl>
                                      </p:cBhvr>
                                    </p:animEffect>
                                    <p:set>
                                      <p:cBhvr>
                                        <p:cTn id="29" dur="1" fill="hold">
                                          <p:stCondLst>
                                            <p:cond delay="199"/>
                                          </p:stCondLst>
                                        </p:cTn>
                                        <p:tgtEl>
                                          <p:spTgt spid="28">
                                            <p:graphicEl>
                                              <a:chart seriesIdx="0" categoryIdx="1" bldStep="ptInSeries"/>
                                            </p:graphicEl>
                                          </p:spTgt>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38">
                                            <p:graphicEl>
                                              <a:chart seriesIdx="0" categoryIdx="1" bldStep="ptInSeries"/>
                                            </p:graphicEl>
                                          </p:spTgt>
                                        </p:tgtEl>
                                        <p:attrNameLst>
                                          <p:attrName>style.visibility</p:attrName>
                                        </p:attrNameLst>
                                      </p:cBhvr>
                                      <p:to>
                                        <p:strVal val="visible"/>
                                      </p:to>
                                    </p:set>
                                    <p:animEffect transition="in" filter="fade">
                                      <p:cBhvr>
                                        <p:cTn id="32" dur="500"/>
                                        <p:tgtEl>
                                          <p:spTgt spid="38">
                                            <p:graphicEl>
                                              <a:chart seriesIdx="0" categoryIdx="1" bldStep="ptInSeries"/>
                                            </p:graphicEl>
                                          </p:spTgt>
                                        </p:tgtEl>
                                      </p:cBhvr>
                                    </p:animEffect>
                                  </p:childTnLst>
                                </p:cTn>
                              </p:par>
                            </p:childTnLst>
                          </p:cTn>
                        </p:par>
                        <p:par>
                          <p:cTn id="33" fill="hold">
                            <p:stCondLst>
                              <p:cond delay="1500"/>
                            </p:stCondLst>
                            <p:childTnLst>
                              <p:par>
                                <p:cTn id="34" presetID="22" presetClass="exit" presetSubtype="1" fill="hold" grpId="0" nodeType="afterEffect">
                                  <p:stCondLst>
                                    <p:cond delay="0"/>
                                  </p:stCondLst>
                                  <p:childTnLst>
                                    <p:animEffect transition="out" filter="wipe(up)">
                                      <p:cBhvr>
                                        <p:cTn id="35" dur="200"/>
                                        <p:tgtEl>
                                          <p:spTgt spid="28">
                                            <p:graphicEl>
                                              <a:chart seriesIdx="0" categoryIdx="2" bldStep="ptInSeries"/>
                                            </p:graphicEl>
                                          </p:spTgt>
                                        </p:tgtEl>
                                      </p:cBhvr>
                                    </p:animEffect>
                                    <p:set>
                                      <p:cBhvr>
                                        <p:cTn id="36" dur="1" fill="hold">
                                          <p:stCondLst>
                                            <p:cond delay="199"/>
                                          </p:stCondLst>
                                        </p:cTn>
                                        <p:tgtEl>
                                          <p:spTgt spid="28">
                                            <p:graphicEl>
                                              <a:chart seriesIdx="0" categoryIdx="2" bldStep="ptInSeries"/>
                                            </p:graphicEl>
                                          </p:spTgt>
                                        </p:tgtEl>
                                        <p:attrNameLst>
                                          <p:attrName>style.visibility</p:attrName>
                                        </p:attrNameLst>
                                      </p:cBhvr>
                                      <p:to>
                                        <p:strVal val="hidden"/>
                                      </p:to>
                                    </p:set>
                                  </p:childTnLst>
                                </p:cTn>
                              </p:par>
                              <p:par>
                                <p:cTn id="37" presetID="10" presetClass="entr" presetSubtype="0" fill="hold" grpId="0" nodeType="withEffect">
                                  <p:stCondLst>
                                    <p:cond delay="0"/>
                                  </p:stCondLst>
                                  <p:childTnLst>
                                    <p:set>
                                      <p:cBhvr>
                                        <p:cTn id="38" dur="1" fill="hold">
                                          <p:stCondLst>
                                            <p:cond delay="0"/>
                                          </p:stCondLst>
                                        </p:cTn>
                                        <p:tgtEl>
                                          <p:spTgt spid="38">
                                            <p:graphicEl>
                                              <a:chart seriesIdx="0" categoryIdx="2" bldStep="ptInSeries"/>
                                            </p:graphicEl>
                                          </p:spTgt>
                                        </p:tgtEl>
                                        <p:attrNameLst>
                                          <p:attrName>style.visibility</p:attrName>
                                        </p:attrNameLst>
                                      </p:cBhvr>
                                      <p:to>
                                        <p:strVal val="visible"/>
                                      </p:to>
                                    </p:set>
                                    <p:animEffect transition="in" filter="fade">
                                      <p:cBhvr>
                                        <p:cTn id="39" dur="500"/>
                                        <p:tgtEl>
                                          <p:spTgt spid="38">
                                            <p:graphicEl>
                                              <a:chart seriesIdx="0" categoryIdx="2" bldStep="ptInSeries"/>
                                            </p:graphicEl>
                                          </p:spTgt>
                                        </p:tgtEl>
                                      </p:cBhvr>
                                    </p:animEffect>
                                  </p:childTnLst>
                                </p:cTn>
                              </p:par>
                            </p:childTnLst>
                          </p:cTn>
                        </p:par>
                        <p:par>
                          <p:cTn id="40" fill="hold">
                            <p:stCondLst>
                              <p:cond delay="2000"/>
                            </p:stCondLst>
                            <p:childTnLst>
                              <p:par>
                                <p:cTn id="41" presetID="22" presetClass="exit" presetSubtype="1" fill="hold" grpId="0" nodeType="afterEffect">
                                  <p:stCondLst>
                                    <p:cond delay="0"/>
                                  </p:stCondLst>
                                  <p:childTnLst>
                                    <p:animEffect transition="out" filter="wipe(up)">
                                      <p:cBhvr>
                                        <p:cTn id="42" dur="200"/>
                                        <p:tgtEl>
                                          <p:spTgt spid="28">
                                            <p:graphicEl>
                                              <a:chart seriesIdx="0" categoryIdx="3" bldStep="ptInSeries"/>
                                            </p:graphicEl>
                                          </p:spTgt>
                                        </p:tgtEl>
                                      </p:cBhvr>
                                    </p:animEffect>
                                    <p:set>
                                      <p:cBhvr>
                                        <p:cTn id="43" dur="1" fill="hold">
                                          <p:stCondLst>
                                            <p:cond delay="199"/>
                                          </p:stCondLst>
                                        </p:cTn>
                                        <p:tgtEl>
                                          <p:spTgt spid="28">
                                            <p:graphicEl>
                                              <a:chart seriesIdx="0" categoryIdx="3" bldStep="ptInSeries"/>
                                            </p:graphicEl>
                                          </p:spTgt>
                                        </p:tgtEl>
                                        <p:attrNameLst>
                                          <p:attrName>style.visibility</p:attrName>
                                        </p:attrNameLst>
                                      </p:cBhvr>
                                      <p:to>
                                        <p:strVal val="hidden"/>
                                      </p:to>
                                    </p:set>
                                  </p:childTnLst>
                                </p:cTn>
                              </p:par>
                              <p:par>
                                <p:cTn id="44" presetID="10" presetClass="entr" presetSubtype="0" fill="hold" grpId="0" nodeType="withEffect">
                                  <p:stCondLst>
                                    <p:cond delay="0"/>
                                  </p:stCondLst>
                                  <p:childTnLst>
                                    <p:set>
                                      <p:cBhvr>
                                        <p:cTn id="45" dur="1" fill="hold">
                                          <p:stCondLst>
                                            <p:cond delay="0"/>
                                          </p:stCondLst>
                                        </p:cTn>
                                        <p:tgtEl>
                                          <p:spTgt spid="38">
                                            <p:graphicEl>
                                              <a:chart seriesIdx="0" categoryIdx="3" bldStep="ptInSeries"/>
                                            </p:graphicEl>
                                          </p:spTgt>
                                        </p:tgtEl>
                                        <p:attrNameLst>
                                          <p:attrName>style.visibility</p:attrName>
                                        </p:attrNameLst>
                                      </p:cBhvr>
                                      <p:to>
                                        <p:strVal val="visible"/>
                                      </p:to>
                                    </p:set>
                                    <p:animEffect transition="in" filter="fade">
                                      <p:cBhvr>
                                        <p:cTn id="46" dur="500"/>
                                        <p:tgtEl>
                                          <p:spTgt spid="38">
                                            <p:graphicEl>
                                              <a:chart seriesIdx="0" categoryIdx="3" bldStep="ptInSeries"/>
                                            </p:graphicEl>
                                          </p:spTgt>
                                        </p:tgtEl>
                                      </p:cBhvr>
                                    </p:animEffect>
                                  </p:childTnLst>
                                </p:cTn>
                              </p:par>
                            </p:childTnLst>
                          </p:cTn>
                        </p:par>
                        <p:par>
                          <p:cTn id="47" fill="hold">
                            <p:stCondLst>
                              <p:cond delay="2500"/>
                            </p:stCondLst>
                            <p:childTnLst>
                              <p:par>
                                <p:cTn id="48" presetID="22" presetClass="exit" presetSubtype="1" fill="hold" grpId="0" nodeType="afterEffect">
                                  <p:stCondLst>
                                    <p:cond delay="0"/>
                                  </p:stCondLst>
                                  <p:childTnLst>
                                    <p:animEffect transition="out" filter="wipe(up)">
                                      <p:cBhvr>
                                        <p:cTn id="49" dur="200"/>
                                        <p:tgtEl>
                                          <p:spTgt spid="28">
                                            <p:graphicEl>
                                              <a:chart seriesIdx="0" categoryIdx="4" bldStep="ptInSeries"/>
                                            </p:graphicEl>
                                          </p:spTgt>
                                        </p:tgtEl>
                                      </p:cBhvr>
                                    </p:animEffect>
                                    <p:set>
                                      <p:cBhvr>
                                        <p:cTn id="50" dur="1" fill="hold">
                                          <p:stCondLst>
                                            <p:cond delay="199"/>
                                          </p:stCondLst>
                                        </p:cTn>
                                        <p:tgtEl>
                                          <p:spTgt spid="28">
                                            <p:graphicEl>
                                              <a:chart seriesIdx="0" categoryIdx="4" bldStep="ptInSeries"/>
                                            </p:graphicEl>
                                          </p:spTgt>
                                        </p:tgtEl>
                                        <p:attrNameLst>
                                          <p:attrName>style.visibility</p:attrName>
                                        </p:attrNameLst>
                                      </p:cBhvr>
                                      <p:to>
                                        <p:strVal val="hidden"/>
                                      </p:to>
                                    </p:set>
                                  </p:childTnLst>
                                </p:cTn>
                              </p:par>
                              <p:par>
                                <p:cTn id="51" presetID="10" presetClass="entr" presetSubtype="0" fill="hold" grpId="0" nodeType="withEffect">
                                  <p:stCondLst>
                                    <p:cond delay="0"/>
                                  </p:stCondLst>
                                  <p:childTnLst>
                                    <p:set>
                                      <p:cBhvr>
                                        <p:cTn id="52" dur="1" fill="hold">
                                          <p:stCondLst>
                                            <p:cond delay="0"/>
                                          </p:stCondLst>
                                        </p:cTn>
                                        <p:tgtEl>
                                          <p:spTgt spid="38">
                                            <p:graphicEl>
                                              <a:chart seriesIdx="0" categoryIdx="4" bldStep="ptInSeries"/>
                                            </p:graphicEl>
                                          </p:spTgt>
                                        </p:tgtEl>
                                        <p:attrNameLst>
                                          <p:attrName>style.visibility</p:attrName>
                                        </p:attrNameLst>
                                      </p:cBhvr>
                                      <p:to>
                                        <p:strVal val="visible"/>
                                      </p:to>
                                    </p:set>
                                    <p:animEffect transition="in" filter="fade">
                                      <p:cBhvr>
                                        <p:cTn id="53" dur="500"/>
                                        <p:tgtEl>
                                          <p:spTgt spid="38">
                                            <p:graphicEl>
                                              <a:chart seriesIdx="0" categoryIdx="4" bldStep="ptInSeries"/>
                                            </p:graphicEl>
                                          </p:spTgt>
                                        </p:tgtEl>
                                      </p:cBhvr>
                                    </p:animEffect>
                                  </p:childTnLst>
                                </p:cTn>
                              </p:par>
                            </p:childTnLst>
                          </p:cTn>
                        </p:par>
                        <p:par>
                          <p:cTn id="54" fill="hold">
                            <p:stCondLst>
                              <p:cond delay="3000"/>
                            </p:stCondLst>
                            <p:childTnLst>
                              <p:par>
                                <p:cTn id="55" presetID="22" presetClass="exit" presetSubtype="1" fill="hold" grpId="0" nodeType="afterEffect">
                                  <p:stCondLst>
                                    <p:cond delay="0"/>
                                  </p:stCondLst>
                                  <p:childTnLst>
                                    <p:animEffect transition="out" filter="wipe(up)">
                                      <p:cBhvr>
                                        <p:cTn id="56" dur="200"/>
                                        <p:tgtEl>
                                          <p:spTgt spid="28">
                                            <p:graphicEl>
                                              <a:chart seriesIdx="0" categoryIdx="5" bldStep="ptInSeries"/>
                                            </p:graphicEl>
                                          </p:spTgt>
                                        </p:tgtEl>
                                      </p:cBhvr>
                                    </p:animEffect>
                                    <p:set>
                                      <p:cBhvr>
                                        <p:cTn id="57" dur="1" fill="hold">
                                          <p:stCondLst>
                                            <p:cond delay="199"/>
                                          </p:stCondLst>
                                        </p:cTn>
                                        <p:tgtEl>
                                          <p:spTgt spid="28">
                                            <p:graphicEl>
                                              <a:chart seriesIdx="0" categoryIdx="5" bldStep="ptInSeries"/>
                                            </p:graphicEl>
                                          </p:spTgt>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38">
                                            <p:graphicEl>
                                              <a:chart seriesIdx="0" categoryIdx="5" bldStep="ptInSeries"/>
                                            </p:graphicEl>
                                          </p:spTgt>
                                        </p:tgtEl>
                                        <p:attrNameLst>
                                          <p:attrName>style.visibility</p:attrName>
                                        </p:attrNameLst>
                                      </p:cBhvr>
                                      <p:to>
                                        <p:strVal val="visible"/>
                                      </p:to>
                                    </p:set>
                                    <p:animEffect transition="in" filter="fade">
                                      <p:cBhvr>
                                        <p:cTn id="60" dur="500"/>
                                        <p:tgtEl>
                                          <p:spTgt spid="38">
                                            <p:graphicEl>
                                              <a:chart seriesIdx="0" categoryIdx="5" bldStep="ptInSeries"/>
                                            </p:graphicEl>
                                          </p:spTgt>
                                        </p:tgtEl>
                                      </p:cBhvr>
                                    </p:animEffect>
                                  </p:childTnLst>
                                </p:cTn>
                              </p:par>
                            </p:childTnLst>
                          </p:cTn>
                        </p:par>
                        <p:par>
                          <p:cTn id="61" fill="hold">
                            <p:stCondLst>
                              <p:cond delay="3500"/>
                            </p:stCondLst>
                            <p:childTnLst>
                              <p:par>
                                <p:cTn id="62" presetID="22" presetClass="exit" presetSubtype="1" fill="hold" grpId="0" nodeType="afterEffect">
                                  <p:stCondLst>
                                    <p:cond delay="0"/>
                                  </p:stCondLst>
                                  <p:childTnLst>
                                    <p:animEffect transition="out" filter="wipe(up)">
                                      <p:cBhvr>
                                        <p:cTn id="63" dur="200"/>
                                        <p:tgtEl>
                                          <p:spTgt spid="28">
                                            <p:graphicEl>
                                              <a:chart seriesIdx="0" categoryIdx="6" bldStep="ptInSeries"/>
                                            </p:graphicEl>
                                          </p:spTgt>
                                        </p:tgtEl>
                                      </p:cBhvr>
                                    </p:animEffect>
                                    <p:set>
                                      <p:cBhvr>
                                        <p:cTn id="64" dur="1" fill="hold">
                                          <p:stCondLst>
                                            <p:cond delay="199"/>
                                          </p:stCondLst>
                                        </p:cTn>
                                        <p:tgtEl>
                                          <p:spTgt spid="28">
                                            <p:graphicEl>
                                              <a:chart seriesIdx="0" categoryIdx="6" bldStep="ptInSeries"/>
                                            </p:graphicEl>
                                          </p:spTgt>
                                        </p:tgtEl>
                                        <p:attrNameLst>
                                          <p:attrName>style.visibility</p:attrName>
                                        </p:attrNameLst>
                                      </p:cBhvr>
                                      <p:to>
                                        <p:strVal val="hidden"/>
                                      </p:to>
                                    </p:set>
                                  </p:childTnLst>
                                </p:cTn>
                              </p:par>
                              <p:par>
                                <p:cTn id="65" presetID="10" presetClass="entr" presetSubtype="0" fill="hold" grpId="0" nodeType="withEffect">
                                  <p:stCondLst>
                                    <p:cond delay="0"/>
                                  </p:stCondLst>
                                  <p:childTnLst>
                                    <p:set>
                                      <p:cBhvr>
                                        <p:cTn id="66" dur="1" fill="hold">
                                          <p:stCondLst>
                                            <p:cond delay="0"/>
                                          </p:stCondLst>
                                        </p:cTn>
                                        <p:tgtEl>
                                          <p:spTgt spid="38">
                                            <p:graphicEl>
                                              <a:chart seriesIdx="0" categoryIdx="6" bldStep="ptInSeries"/>
                                            </p:graphicEl>
                                          </p:spTgt>
                                        </p:tgtEl>
                                        <p:attrNameLst>
                                          <p:attrName>style.visibility</p:attrName>
                                        </p:attrNameLst>
                                      </p:cBhvr>
                                      <p:to>
                                        <p:strVal val="visible"/>
                                      </p:to>
                                    </p:set>
                                    <p:animEffect transition="in" filter="fade">
                                      <p:cBhvr>
                                        <p:cTn id="67" dur="500"/>
                                        <p:tgtEl>
                                          <p:spTgt spid="38">
                                            <p:graphicEl>
                                              <a:chart seriesIdx="0" categoryIdx="6" bldStep="ptInSeries"/>
                                            </p:graphicEl>
                                          </p:spTgt>
                                        </p:tgtEl>
                                      </p:cBhvr>
                                    </p:animEffect>
                                  </p:childTnLst>
                                </p:cTn>
                              </p:par>
                            </p:childTnLst>
                          </p:cTn>
                        </p:par>
                        <p:par>
                          <p:cTn id="68" fill="hold">
                            <p:stCondLst>
                              <p:cond delay="4000"/>
                            </p:stCondLst>
                            <p:childTnLst>
                              <p:par>
                                <p:cTn id="69" presetID="22" presetClass="exit" presetSubtype="1" fill="hold" grpId="0" nodeType="afterEffect">
                                  <p:stCondLst>
                                    <p:cond delay="0"/>
                                  </p:stCondLst>
                                  <p:childTnLst>
                                    <p:animEffect transition="out" filter="wipe(up)">
                                      <p:cBhvr>
                                        <p:cTn id="70" dur="200"/>
                                        <p:tgtEl>
                                          <p:spTgt spid="28">
                                            <p:graphicEl>
                                              <a:chart seriesIdx="0" categoryIdx="7" bldStep="ptInSeries"/>
                                            </p:graphicEl>
                                          </p:spTgt>
                                        </p:tgtEl>
                                      </p:cBhvr>
                                    </p:animEffect>
                                    <p:set>
                                      <p:cBhvr>
                                        <p:cTn id="71" dur="1" fill="hold">
                                          <p:stCondLst>
                                            <p:cond delay="199"/>
                                          </p:stCondLst>
                                        </p:cTn>
                                        <p:tgtEl>
                                          <p:spTgt spid="28">
                                            <p:graphicEl>
                                              <a:chart seriesIdx="0" categoryIdx="7" bldStep="ptInSeries"/>
                                            </p:graphicEl>
                                          </p:spTgt>
                                        </p:tgtEl>
                                        <p:attrNameLst>
                                          <p:attrName>style.visibility</p:attrName>
                                        </p:attrNameLst>
                                      </p:cBhvr>
                                      <p:to>
                                        <p:strVal val="hidden"/>
                                      </p:to>
                                    </p:set>
                                  </p:childTnLst>
                                </p:cTn>
                              </p:par>
                              <p:par>
                                <p:cTn id="72" presetID="10" presetClass="entr" presetSubtype="0" fill="hold" grpId="0" nodeType="withEffect">
                                  <p:stCondLst>
                                    <p:cond delay="0"/>
                                  </p:stCondLst>
                                  <p:childTnLst>
                                    <p:set>
                                      <p:cBhvr>
                                        <p:cTn id="73" dur="1" fill="hold">
                                          <p:stCondLst>
                                            <p:cond delay="0"/>
                                          </p:stCondLst>
                                        </p:cTn>
                                        <p:tgtEl>
                                          <p:spTgt spid="38">
                                            <p:graphicEl>
                                              <a:chart seriesIdx="0" categoryIdx="7" bldStep="ptInSeries"/>
                                            </p:graphicEl>
                                          </p:spTgt>
                                        </p:tgtEl>
                                        <p:attrNameLst>
                                          <p:attrName>style.visibility</p:attrName>
                                        </p:attrNameLst>
                                      </p:cBhvr>
                                      <p:to>
                                        <p:strVal val="visible"/>
                                      </p:to>
                                    </p:set>
                                    <p:animEffect transition="in" filter="fade">
                                      <p:cBhvr>
                                        <p:cTn id="74" dur="500"/>
                                        <p:tgtEl>
                                          <p:spTgt spid="38">
                                            <p:graphicEl>
                                              <a:chart seriesIdx="0" categoryIdx="7" bldStep="ptInSeries"/>
                                            </p:graphicEl>
                                          </p:spTgt>
                                        </p:tgtEl>
                                      </p:cBhvr>
                                    </p:animEffect>
                                  </p:childTnLst>
                                </p:cTn>
                              </p:par>
                            </p:childTnLst>
                          </p:cTn>
                        </p:par>
                        <p:par>
                          <p:cTn id="75" fill="hold">
                            <p:stCondLst>
                              <p:cond delay="4500"/>
                            </p:stCondLst>
                            <p:childTnLst>
                              <p:par>
                                <p:cTn id="76" presetID="22" presetClass="exit" presetSubtype="1" fill="hold" grpId="0" nodeType="afterEffect">
                                  <p:stCondLst>
                                    <p:cond delay="0"/>
                                  </p:stCondLst>
                                  <p:childTnLst>
                                    <p:animEffect transition="out" filter="wipe(up)">
                                      <p:cBhvr>
                                        <p:cTn id="77" dur="200"/>
                                        <p:tgtEl>
                                          <p:spTgt spid="28">
                                            <p:graphicEl>
                                              <a:chart seriesIdx="0" categoryIdx="8" bldStep="ptInSeries"/>
                                            </p:graphicEl>
                                          </p:spTgt>
                                        </p:tgtEl>
                                      </p:cBhvr>
                                    </p:animEffect>
                                    <p:set>
                                      <p:cBhvr>
                                        <p:cTn id="78" dur="1" fill="hold">
                                          <p:stCondLst>
                                            <p:cond delay="199"/>
                                          </p:stCondLst>
                                        </p:cTn>
                                        <p:tgtEl>
                                          <p:spTgt spid="28">
                                            <p:graphicEl>
                                              <a:chart seriesIdx="0" categoryIdx="8" bldStep="ptInSeries"/>
                                            </p:graphicEl>
                                          </p:spTgt>
                                        </p:tgtEl>
                                        <p:attrNameLst>
                                          <p:attrName>style.visibility</p:attrName>
                                        </p:attrNameLst>
                                      </p:cBhvr>
                                      <p:to>
                                        <p:strVal val="hidden"/>
                                      </p:to>
                                    </p:set>
                                  </p:childTnLst>
                                </p:cTn>
                              </p:par>
                              <p:par>
                                <p:cTn id="79" presetID="10" presetClass="entr" presetSubtype="0" fill="hold" grpId="0" nodeType="withEffect">
                                  <p:stCondLst>
                                    <p:cond delay="0"/>
                                  </p:stCondLst>
                                  <p:childTnLst>
                                    <p:set>
                                      <p:cBhvr>
                                        <p:cTn id="80" dur="1" fill="hold">
                                          <p:stCondLst>
                                            <p:cond delay="0"/>
                                          </p:stCondLst>
                                        </p:cTn>
                                        <p:tgtEl>
                                          <p:spTgt spid="38">
                                            <p:graphicEl>
                                              <a:chart seriesIdx="0" categoryIdx="8" bldStep="ptInSeries"/>
                                            </p:graphicEl>
                                          </p:spTgt>
                                        </p:tgtEl>
                                        <p:attrNameLst>
                                          <p:attrName>style.visibility</p:attrName>
                                        </p:attrNameLst>
                                      </p:cBhvr>
                                      <p:to>
                                        <p:strVal val="visible"/>
                                      </p:to>
                                    </p:set>
                                    <p:animEffect transition="in" filter="fade">
                                      <p:cBhvr>
                                        <p:cTn id="81" dur="500"/>
                                        <p:tgtEl>
                                          <p:spTgt spid="38">
                                            <p:graphicEl>
                                              <a:chart seriesIdx="0" categoryIdx="8" bldStep="ptInSeries"/>
                                            </p:graphicEl>
                                          </p:spTgt>
                                        </p:tgtEl>
                                      </p:cBhvr>
                                    </p:animEffect>
                                  </p:childTnLst>
                                </p:cTn>
                              </p:par>
                            </p:childTnLst>
                          </p:cTn>
                        </p:par>
                        <p:par>
                          <p:cTn id="82" fill="hold">
                            <p:stCondLst>
                              <p:cond delay="5000"/>
                            </p:stCondLst>
                            <p:childTnLst>
                              <p:par>
                                <p:cTn id="83" presetID="22" presetClass="exit" presetSubtype="1" fill="hold" grpId="0" nodeType="afterEffect">
                                  <p:stCondLst>
                                    <p:cond delay="0"/>
                                  </p:stCondLst>
                                  <p:childTnLst>
                                    <p:animEffect transition="out" filter="wipe(up)">
                                      <p:cBhvr>
                                        <p:cTn id="84" dur="200"/>
                                        <p:tgtEl>
                                          <p:spTgt spid="28">
                                            <p:graphicEl>
                                              <a:chart seriesIdx="0" categoryIdx="9" bldStep="ptInSeries"/>
                                            </p:graphicEl>
                                          </p:spTgt>
                                        </p:tgtEl>
                                      </p:cBhvr>
                                    </p:animEffect>
                                    <p:set>
                                      <p:cBhvr>
                                        <p:cTn id="85" dur="1" fill="hold">
                                          <p:stCondLst>
                                            <p:cond delay="199"/>
                                          </p:stCondLst>
                                        </p:cTn>
                                        <p:tgtEl>
                                          <p:spTgt spid="28">
                                            <p:graphicEl>
                                              <a:chart seriesIdx="0" categoryIdx="9" bldStep="ptInSeries"/>
                                            </p:graphicEl>
                                          </p:spTgt>
                                        </p:tgtEl>
                                        <p:attrNameLst>
                                          <p:attrName>style.visibility</p:attrName>
                                        </p:attrNameLst>
                                      </p:cBhvr>
                                      <p:to>
                                        <p:strVal val="hidden"/>
                                      </p:to>
                                    </p:set>
                                  </p:childTnLst>
                                </p:cTn>
                              </p:par>
                              <p:par>
                                <p:cTn id="86" presetID="10" presetClass="entr" presetSubtype="0" fill="hold" grpId="0" nodeType="withEffect">
                                  <p:stCondLst>
                                    <p:cond delay="0"/>
                                  </p:stCondLst>
                                  <p:childTnLst>
                                    <p:set>
                                      <p:cBhvr>
                                        <p:cTn id="87" dur="1" fill="hold">
                                          <p:stCondLst>
                                            <p:cond delay="0"/>
                                          </p:stCondLst>
                                        </p:cTn>
                                        <p:tgtEl>
                                          <p:spTgt spid="38">
                                            <p:graphicEl>
                                              <a:chart seriesIdx="0" categoryIdx="9" bldStep="ptInSeries"/>
                                            </p:graphicEl>
                                          </p:spTgt>
                                        </p:tgtEl>
                                        <p:attrNameLst>
                                          <p:attrName>style.visibility</p:attrName>
                                        </p:attrNameLst>
                                      </p:cBhvr>
                                      <p:to>
                                        <p:strVal val="visible"/>
                                      </p:to>
                                    </p:set>
                                    <p:animEffect transition="in" filter="fade">
                                      <p:cBhvr>
                                        <p:cTn id="88" dur="500"/>
                                        <p:tgtEl>
                                          <p:spTgt spid="38">
                                            <p:graphicEl>
                                              <a:chart seriesIdx="0" categoryIdx="9" bldStep="ptInSeries"/>
                                            </p:graphicEl>
                                          </p:spTgt>
                                        </p:tgtEl>
                                      </p:cBhvr>
                                    </p:animEffect>
                                  </p:childTnLst>
                                </p:cTn>
                              </p:par>
                            </p:childTnLst>
                          </p:cTn>
                        </p:par>
                        <p:par>
                          <p:cTn id="89" fill="hold">
                            <p:stCondLst>
                              <p:cond delay="5500"/>
                            </p:stCondLst>
                            <p:childTnLst>
                              <p:par>
                                <p:cTn id="90" presetID="22" presetClass="exit" presetSubtype="1" fill="hold" grpId="0" nodeType="afterEffect">
                                  <p:stCondLst>
                                    <p:cond delay="0"/>
                                  </p:stCondLst>
                                  <p:childTnLst>
                                    <p:animEffect transition="out" filter="wipe(up)">
                                      <p:cBhvr>
                                        <p:cTn id="91" dur="200"/>
                                        <p:tgtEl>
                                          <p:spTgt spid="28">
                                            <p:graphicEl>
                                              <a:chart seriesIdx="0" categoryIdx="10" bldStep="ptInSeries"/>
                                            </p:graphicEl>
                                          </p:spTgt>
                                        </p:tgtEl>
                                      </p:cBhvr>
                                    </p:animEffect>
                                    <p:set>
                                      <p:cBhvr>
                                        <p:cTn id="92" dur="1" fill="hold">
                                          <p:stCondLst>
                                            <p:cond delay="199"/>
                                          </p:stCondLst>
                                        </p:cTn>
                                        <p:tgtEl>
                                          <p:spTgt spid="28">
                                            <p:graphicEl>
                                              <a:chart seriesIdx="0" categoryIdx="10" bldStep="ptInSeries"/>
                                            </p:graphicEl>
                                          </p:spTgt>
                                        </p:tgtEl>
                                        <p:attrNameLst>
                                          <p:attrName>style.visibility</p:attrName>
                                        </p:attrNameLst>
                                      </p:cBhvr>
                                      <p:to>
                                        <p:strVal val="hidden"/>
                                      </p:to>
                                    </p:set>
                                  </p:childTnLst>
                                </p:cTn>
                              </p:par>
                              <p:par>
                                <p:cTn id="93" presetID="10" presetClass="entr" presetSubtype="0" fill="hold" grpId="0" nodeType="withEffect">
                                  <p:stCondLst>
                                    <p:cond delay="0"/>
                                  </p:stCondLst>
                                  <p:childTnLst>
                                    <p:set>
                                      <p:cBhvr>
                                        <p:cTn id="94" dur="1" fill="hold">
                                          <p:stCondLst>
                                            <p:cond delay="0"/>
                                          </p:stCondLst>
                                        </p:cTn>
                                        <p:tgtEl>
                                          <p:spTgt spid="38">
                                            <p:graphicEl>
                                              <a:chart seriesIdx="0" categoryIdx="10" bldStep="ptInSeries"/>
                                            </p:graphicEl>
                                          </p:spTgt>
                                        </p:tgtEl>
                                        <p:attrNameLst>
                                          <p:attrName>style.visibility</p:attrName>
                                        </p:attrNameLst>
                                      </p:cBhvr>
                                      <p:to>
                                        <p:strVal val="visible"/>
                                      </p:to>
                                    </p:set>
                                    <p:animEffect transition="in" filter="fade">
                                      <p:cBhvr>
                                        <p:cTn id="95" dur="500"/>
                                        <p:tgtEl>
                                          <p:spTgt spid="38">
                                            <p:graphicEl>
                                              <a:chart seriesIdx="0" categoryIdx="10" bldStep="ptInSeries"/>
                                            </p:graphicEl>
                                          </p:spTgt>
                                        </p:tgtEl>
                                      </p:cBhvr>
                                    </p:animEffect>
                                  </p:childTnLst>
                                </p:cTn>
                              </p:par>
                              <p:par>
                                <p:cTn id="96" presetID="1" presetClass="exit" presetSubtype="0" fill="hold" grpId="1" nodeType="withEffect">
                                  <p:stCondLst>
                                    <p:cond delay="0"/>
                                  </p:stCondLst>
                                  <p:childTnLst>
                                    <p:set>
                                      <p:cBhvr>
                                        <p:cTn id="97" dur="1" fill="hold">
                                          <p:stCondLst>
                                            <p:cond delay="0"/>
                                          </p:stCondLst>
                                        </p:cTn>
                                        <p:tgtEl>
                                          <p:spTgt spid="28">
                                            <p:graphicEl>
                                              <a:chart seriesIdx="0" categoryIdx="10" bldStep="ptInSeries"/>
                                            </p:graphicEl>
                                          </p:spTgt>
                                        </p:tgtEl>
                                        <p:attrNameLst>
                                          <p:attrName>style.visibility</p:attrName>
                                        </p:attrNameLst>
                                      </p:cBhvr>
                                      <p:to>
                                        <p:strVal val="hidden"/>
                                      </p:to>
                                    </p:set>
                                  </p:childTnLst>
                                </p:cTn>
                              </p:par>
                              <p:par>
                                <p:cTn id="98" presetID="1" presetClass="exit" presetSubtype="0" fill="hold" grpId="1" nodeType="withEffect">
                                  <p:stCondLst>
                                    <p:cond delay="0"/>
                                  </p:stCondLst>
                                  <p:childTnLst>
                                    <p:set>
                                      <p:cBhvr>
                                        <p:cTn id="99" dur="1" fill="hold">
                                          <p:stCondLst>
                                            <p:cond delay="0"/>
                                          </p:stCondLst>
                                        </p:cTn>
                                        <p:tgtEl>
                                          <p:spTgt spid="28">
                                            <p:graphicEl>
                                              <a:chart seriesIdx="0" categoryIdx="9" bldStep="ptInSeries"/>
                                            </p:graphicEl>
                                          </p:spTgt>
                                        </p:tgtEl>
                                        <p:attrNameLst>
                                          <p:attrName>style.visibility</p:attrName>
                                        </p:attrNameLst>
                                      </p:cBhvr>
                                      <p:to>
                                        <p:strVal val="hidden"/>
                                      </p:to>
                                    </p:set>
                                  </p:childTnLst>
                                </p:cTn>
                              </p:par>
                              <p:par>
                                <p:cTn id="100" presetID="1" presetClass="exit" presetSubtype="0" fill="hold" grpId="1" nodeType="withEffect">
                                  <p:stCondLst>
                                    <p:cond delay="0"/>
                                  </p:stCondLst>
                                  <p:childTnLst>
                                    <p:set>
                                      <p:cBhvr>
                                        <p:cTn id="101" dur="1" fill="hold">
                                          <p:stCondLst>
                                            <p:cond delay="0"/>
                                          </p:stCondLst>
                                        </p:cTn>
                                        <p:tgtEl>
                                          <p:spTgt spid="28">
                                            <p:graphicEl>
                                              <a:chart seriesIdx="0" categoryIdx="8" bldStep="ptInSeries"/>
                                            </p:graphicEl>
                                          </p:spTgt>
                                        </p:tgtEl>
                                        <p:attrNameLst>
                                          <p:attrName>style.visibility</p:attrName>
                                        </p:attrNameLst>
                                      </p:cBhvr>
                                      <p:to>
                                        <p:strVal val="hidden"/>
                                      </p:to>
                                    </p:set>
                                  </p:childTnLst>
                                </p:cTn>
                              </p:par>
                              <p:par>
                                <p:cTn id="102" presetID="1" presetClass="exit" presetSubtype="0" fill="hold" grpId="1" nodeType="withEffect">
                                  <p:stCondLst>
                                    <p:cond delay="0"/>
                                  </p:stCondLst>
                                  <p:childTnLst>
                                    <p:set>
                                      <p:cBhvr>
                                        <p:cTn id="103" dur="1" fill="hold">
                                          <p:stCondLst>
                                            <p:cond delay="0"/>
                                          </p:stCondLst>
                                        </p:cTn>
                                        <p:tgtEl>
                                          <p:spTgt spid="28">
                                            <p:graphicEl>
                                              <a:chart seriesIdx="0" categoryIdx="7" bldStep="ptInSeries"/>
                                            </p:graphicEl>
                                          </p:spTgt>
                                        </p:tgtEl>
                                        <p:attrNameLst>
                                          <p:attrName>style.visibility</p:attrName>
                                        </p:attrNameLst>
                                      </p:cBhvr>
                                      <p:to>
                                        <p:strVal val="hidden"/>
                                      </p:to>
                                    </p:set>
                                  </p:childTnLst>
                                </p:cTn>
                              </p:par>
                              <p:par>
                                <p:cTn id="104" presetID="1" presetClass="exit" presetSubtype="0" fill="hold" grpId="1" nodeType="withEffect">
                                  <p:stCondLst>
                                    <p:cond delay="0"/>
                                  </p:stCondLst>
                                  <p:childTnLst>
                                    <p:set>
                                      <p:cBhvr>
                                        <p:cTn id="105" dur="1" fill="hold">
                                          <p:stCondLst>
                                            <p:cond delay="0"/>
                                          </p:stCondLst>
                                        </p:cTn>
                                        <p:tgtEl>
                                          <p:spTgt spid="28">
                                            <p:graphicEl>
                                              <a:chart seriesIdx="0" categoryIdx="6" bldStep="ptInSeries"/>
                                            </p:graphicEl>
                                          </p:spTgt>
                                        </p:tgtEl>
                                        <p:attrNameLst>
                                          <p:attrName>style.visibility</p:attrName>
                                        </p:attrNameLst>
                                      </p:cBhvr>
                                      <p:to>
                                        <p:strVal val="hidden"/>
                                      </p:to>
                                    </p:set>
                                  </p:childTnLst>
                                </p:cTn>
                              </p:par>
                              <p:par>
                                <p:cTn id="106" presetID="1" presetClass="exit" presetSubtype="0" fill="hold" grpId="1" nodeType="withEffect">
                                  <p:stCondLst>
                                    <p:cond delay="0"/>
                                  </p:stCondLst>
                                  <p:childTnLst>
                                    <p:set>
                                      <p:cBhvr>
                                        <p:cTn id="107" dur="1" fill="hold">
                                          <p:stCondLst>
                                            <p:cond delay="0"/>
                                          </p:stCondLst>
                                        </p:cTn>
                                        <p:tgtEl>
                                          <p:spTgt spid="28">
                                            <p:graphicEl>
                                              <a:chart seriesIdx="0" categoryIdx="5" bldStep="ptInSeries"/>
                                            </p:graphicEl>
                                          </p:spTgt>
                                        </p:tgtEl>
                                        <p:attrNameLst>
                                          <p:attrName>style.visibility</p:attrName>
                                        </p:attrNameLst>
                                      </p:cBhvr>
                                      <p:to>
                                        <p:strVal val="hidden"/>
                                      </p:to>
                                    </p:set>
                                  </p:childTnLst>
                                </p:cTn>
                              </p:par>
                              <p:par>
                                <p:cTn id="108" presetID="1" presetClass="exit" presetSubtype="0" fill="hold" grpId="1" nodeType="withEffect">
                                  <p:stCondLst>
                                    <p:cond delay="0"/>
                                  </p:stCondLst>
                                  <p:childTnLst>
                                    <p:set>
                                      <p:cBhvr>
                                        <p:cTn id="109" dur="1" fill="hold">
                                          <p:stCondLst>
                                            <p:cond delay="0"/>
                                          </p:stCondLst>
                                        </p:cTn>
                                        <p:tgtEl>
                                          <p:spTgt spid="28">
                                            <p:graphicEl>
                                              <a:chart seriesIdx="0" categoryIdx="4" bldStep="ptInSeries"/>
                                            </p:graphicEl>
                                          </p:spTgt>
                                        </p:tgtEl>
                                        <p:attrNameLst>
                                          <p:attrName>style.visibility</p:attrName>
                                        </p:attrNameLst>
                                      </p:cBhvr>
                                      <p:to>
                                        <p:strVal val="hidden"/>
                                      </p:to>
                                    </p:set>
                                  </p:childTnLst>
                                </p:cTn>
                              </p:par>
                              <p:par>
                                <p:cTn id="110" presetID="1" presetClass="exit" presetSubtype="0" fill="hold" grpId="1" nodeType="withEffect">
                                  <p:stCondLst>
                                    <p:cond delay="0"/>
                                  </p:stCondLst>
                                  <p:childTnLst>
                                    <p:set>
                                      <p:cBhvr>
                                        <p:cTn id="111" dur="1" fill="hold">
                                          <p:stCondLst>
                                            <p:cond delay="0"/>
                                          </p:stCondLst>
                                        </p:cTn>
                                        <p:tgtEl>
                                          <p:spTgt spid="28">
                                            <p:graphicEl>
                                              <a:chart seriesIdx="0" categoryIdx="3" bldStep="ptInSeries"/>
                                            </p:graphicEl>
                                          </p:spTgt>
                                        </p:tgtEl>
                                        <p:attrNameLst>
                                          <p:attrName>style.visibility</p:attrName>
                                        </p:attrNameLst>
                                      </p:cBhvr>
                                      <p:to>
                                        <p:strVal val="hidden"/>
                                      </p:to>
                                    </p:set>
                                  </p:childTnLst>
                                </p:cTn>
                              </p:par>
                              <p:par>
                                <p:cTn id="112" presetID="1" presetClass="exit" presetSubtype="0" fill="hold" grpId="1" nodeType="withEffect">
                                  <p:stCondLst>
                                    <p:cond delay="0"/>
                                  </p:stCondLst>
                                  <p:childTnLst>
                                    <p:set>
                                      <p:cBhvr>
                                        <p:cTn id="113" dur="1" fill="hold">
                                          <p:stCondLst>
                                            <p:cond delay="0"/>
                                          </p:stCondLst>
                                        </p:cTn>
                                        <p:tgtEl>
                                          <p:spTgt spid="28">
                                            <p:graphicEl>
                                              <a:chart seriesIdx="0" categoryIdx="2" bldStep="ptInSeries"/>
                                            </p:graphicEl>
                                          </p:spTgt>
                                        </p:tgtEl>
                                        <p:attrNameLst>
                                          <p:attrName>style.visibility</p:attrName>
                                        </p:attrNameLst>
                                      </p:cBhvr>
                                      <p:to>
                                        <p:strVal val="hidden"/>
                                      </p:to>
                                    </p:set>
                                  </p:childTnLst>
                                </p:cTn>
                              </p:par>
                              <p:par>
                                <p:cTn id="114" presetID="1" presetClass="exit" presetSubtype="0" fill="hold" grpId="1" nodeType="withEffect">
                                  <p:stCondLst>
                                    <p:cond delay="0"/>
                                  </p:stCondLst>
                                  <p:childTnLst>
                                    <p:set>
                                      <p:cBhvr>
                                        <p:cTn id="115" dur="1" fill="hold">
                                          <p:stCondLst>
                                            <p:cond delay="0"/>
                                          </p:stCondLst>
                                        </p:cTn>
                                        <p:tgtEl>
                                          <p:spTgt spid="28">
                                            <p:graphicEl>
                                              <a:chart seriesIdx="0" categoryIdx="1" bldStep="ptInSeries"/>
                                            </p:graphicEl>
                                          </p:spTgt>
                                        </p:tgtEl>
                                        <p:attrNameLst>
                                          <p:attrName>style.visibility</p:attrName>
                                        </p:attrNameLst>
                                      </p:cBhvr>
                                      <p:to>
                                        <p:strVal val="hidden"/>
                                      </p:to>
                                    </p:set>
                                  </p:childTnLst>
                                </p:cTn>
                              </p:par>
                              <p:par>
                                <p:cTn id="116" presetID="1" presetClass="exit" presetSubtype="0" fill="hold" grpId="1" nodeType="withEffect">
                                  <p:stCondLst>
                                    <p:cond delay="0"/>
                                  </p:stCondLst>
                                  <p:childTnLst>
                                    <p:set>
                                      <p:cBhvr>
                                        <p:cTn id="117" dur="1" fill="hold">
                                          <p:stCondLst>
                                            <p:cond delay="0"/>
                                          </p:stCondLst>
                                        </p:cTn>
                                        <p:tgtEl>
                                          <p:spTgt spid="28">
                                            <p:graphicEl>
                                              <a:chart seriesIdx="0" categoryIdx="0" bldStep="ptInSeries"/>
                                            </p:graphicEl>
                                          </p:spTgt>
                                        </p:tgtEl>
                                        <p:attrNameLst>
                                          <p:attrName>style.visibility</p:attrName>
                                        </p:attrNameLst>
                                      </p:cBhvr>
                                      <p:to>
                                        <p:strVal val="hidden"/>
                                      </p:to>
                                    </p:set>
                                  </p:childTnLst>
                                </p:cTn>
                              </p:par>
                              <p:par>
                                <p:cTn id="118" presetID="10" presetClass="exit" presetSubtype="0" fill="hold" grpId="1" nodeType="withEffect">
                                  <p:stCondLst>
                                    <p:cond delay="0"/>
                                  </p:stCondLst>
                                  <p:childTnLst>
                                    <p:animEffect transition="out" filter="fade">
                                      <p:cBhvr>
                                        <p:cTn id="119" dur="500"/>
                                        <p:tgtEl>
                                          <p:spTgt spid="21"/>
                                        </p:tgtEl>
                                      </p:cBhvr>
                                    </p:animEffect>
                                    <p:set>
                                      <p:cBhvr>
                                        <p:cTn id="120" dur="1" fill="hold">
                                          <p:stCondLst>
                                            <p:cond delay="499"/>
                                          </p:stCondLst>
                                        </p:cTn>
                                        <p:tgtEl>
                                          <p:spTgt spid="21"/>
                                        </p:tgtEl>
                                        <p:attrNameLst>
                                          <p:attrName>style.visibility</p:attrName>
                                        </p:attrNameLst>
                                      </p:cBhvr>
                                      <p:to>
                                        <p:strVal val="hidden"/>
                                      </p:to>
                                    </p:set>
                                  </p:childTnLst>
                                </p:cTn>
                              </p:par>
                              <p:par>
                                <p:cTn id="121" presetID="1" presetClass="exit" presetSubtype="0" fill="hold" nodeType="withEffect">
                                  <p:stCondLst>
                                    <p:cond delay="0"/>
                                  </p:stCondLst>
                                  <p:childTnLst>
                                    <p:set>
                                      <p:cBhvr>
                                        <p:cTn id="122" dur="1" fill="hold">
                                          <p:stCondLst>
                                            <p:cond delay="0"/>
                                          </p:stCondLst>
                                        </p:cTn>
                                        <p:tgtEl>
                                          <p:spTgt spid="23"/>
                                        </p:tgtEl>
                                        <p:attrNameLst>
                                          <p:attrName>style.visibility</p:attrName>
                                        </p:attrNameLst>
                                      </p:cBhvr>
                                      <p:to>
                                        <p:strVal val="hidden"/>
                                      </p:to>
                                    </p:set>
                                  </p:childTnLst>
                                </p:cTn>
                              </p:par>
                              <p:par>
                                <p:cTn id="123" presetID="1" presetClass="entr" presetSubtype="0" fill="hold" nodeType="withEffect">
                                  <p:stCondLst>
                                    <p:cond delay="0"/>
                                  </p:stCondLst>
                                  <p:childTnLst>
                                    <p:set>
                                      <p:cBhvr>
                                        <p:cTn id="124" dur="1" fill="hold">
                                          <p:stCondLst>
                                            <p:cond delay="0"/>
                                          </p:stCondLst>
                                        </p:cTn>
                                        <p:tgtEl>
                                          <p:spTgt spid="27"/>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39"/>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nodeType="clickEffect">
                                  <p:stCondLst>
                                    <p:cond delay="0"/>
                                  </p:stCondLst>
                                  <p:childTnLst>
                                    <p:set>
                                      <p:cBhvr>
                                        <p:cTn id="130" dur="1" fill="hold">
                                          <p:stCondLst>
                                            <p:cond delay="0"/>
                                          </p:stCondLst>
                                        </p:cTn>
                                        <p:tgtEl>
                                          <p:spTgt spid="40"/>
                                        </p:tgtEl>
                                        <p:attrNameLst>
                                          <p:attrName>style.visibility</p:attrName>
                                        </p:attrNameLst>
                                      </p:cBhvr>
                                      <p:to>
                                        <p:strVal val="visible"/>
                                      </p:to>
                                    </p:set>
                                    <p:anim calcmode="lin" valueType="num">
                                      <p:cBhvr additive="base">
                                        <p:cTn id="131" dur="500" fill="hold"/>
                                        <p:tgtEl>
                                          <p:spTgt spid="40"/>
                                        </p:tgtEl>
                                        <p:attrNameLst>
                                          <p:attrName>ppt_x</p:attrName>
                                        </p:attrNameLst>
                                      </p:cBhvr>
                                      <p:tavLst>
                                        <p:tav tm="0">
                                          <p:val>
                                            <p:strVal val="#ppt_x"/>
                                          </p:val>
                                        </p:tav>
                                        <p:tav tm="100000">
                                          <p:val>
                                            <p:strVal val="#ppt_x"/>
                                          </p:val>
                                        </p:tav>
                                      </p:tavLst>
                                    </p:anim>
                                    <p:anim calcmode="lin" valueType="num">
                                      <p:cBhvr additive="base">
                                        <p:cTn id="13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animBg="1"/>
      <p:bldGraphic spid="28" grpId="0" uiExpand="1">
        <p:bldSub>
          <a:bldChart bld="seriesEl"/>
        </p:bldSub>
      </p:bldGraphic>
      <p:bldGraphic spid="28" grpId="1" uiExpand="1">
        <p:bldSub>
          <a:bldChart bld="seriesEl"/>
        </p:bldSub>
      </p:bldGraphic>
      <p:bldP spid="21" grpId="0"/>
      <p:bldP spid="21" grpId="1"/>
      <p:bldGraphic spid="38" grpId="0" uiExpand="1">
        <p:bldSub>
          <a:bldChart bld="seriesEl"/>
        </p:bldSub>
      </p:bldGraphic>
      <p:bldP spid="39"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17BA8798-E44E-4501-85C8-110EC4CD939F}"/>
              </a:ext>
            </a:extLst>
          </p:cNvPr>
          <p:cNvSpPr/>
          <p:nvPr/>
        </p:nvSpPr>
        <p:spPr>
          <a:xfrm>
            <a:off x="180115" y="651961"/>
            <a:ext cx="8780726" cy="6165399"/>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dirty="0">
              <a:latin typeface="Meiryo UI" panose="020B0604030504040204" pitchFamily="50" charset="-128"/>
              <a:ea typeface="Meiryo UI" panose="020B0604030504040204" pitchFamily="50" charset="-128"/>
            </a:endParaRPr>
          </a:p>
        </p:txBody>
      </p:sp>
      <p:graphicFrame>
        <p:nvGraphicFramePr>
          <p:cNvPr id="222" name="グラフ 221">
            <a:extLst>
              <a:ext uri="{FF2B5EF4-FFF2-40B4-BE49-F238E27FC236}">
                <a16:creationId xmlns:a16="http://schemas.microsoft.com/office/drawing/2014/main" id="{4069CEA0-019F-4224-A4C2-4EB77DF837D9}"/>
              </a:ext>
            </a:extLst>
          </p:cNvPr>
          <p:cNvGraphicFramePr>
            <a:graphicFrameLocks/>
          </p:cNvGraphicFramePr>
          <p:nvPr>
            <p:extLst>
              <p:ext uri="{D42A27DB-BD31-4B8C-83A1-F6EECF244321}">
                <p14:modId xmlns:p14="http://schemas.microsoft.com/office/powerpoint/2010/main" val="1696894845"/>
              </p:ext>
            </p:extLst>
          </p:nvPr>
        </p:nvGraphicFramePr>
        <p:xfrm>
          <a:off x="769838" y="999033"/>
          <a:ext cx="7904827" cy="3030721"/>
        </p:xfrm>
        <a:graphic>
          <a:graphicData uri="http://schemas.openxmlformats.org/drawingml/2006/chart">
            <c:chart xmlns:c="http://schemas.openxmlformats.org/drawingml/2006/chart" xmlns:r="http://schemas.openxmlformats.org/officeDocument/2006/relationships" r:id="rId4"/>
          </a:graphicData>
        </a:graphic>
      </p:graphicFrame>
      <p:grpSp>
        <p:nvGrpSpPr>
          <p:cNvPr id="13" name="グループ化 12">
            <a:extLst>
              <a:ext uri="{FF2B5EF4-FFF2-40B4-BE49-F238E27FC236}">
                <a16:creationId xmlns:a16="http://schemas.microsoft.com/office/drawing/2014/main" id="{A5F9AB4F-2B53-4179-8B41-2F7D7DA0C3EE}"/>
              </a:ext>
            </a:extLst>
          </p:cNvPr>
          <p:cNvGrpSpPr/>
          <p:nvPr/>
        </p:nvGrpSpPr>
        <p:grpSpPr>
          <a:xfrm>
            <a:off x="127098" y="15816"/>
            <a:ext cx="7608174" cy="536678"/>
            <a:chOff x="1408409" y="3635290"/>
            <a:chExt cx="7608174" cy="536678"/>
          </a:xfrm>
        </p:grpSpPr>
        <p:sp>
          <p:nvSpPr>
            <p:cNvPr id="14" name="テキスト ボックス 13">
              <a:extLst>
                <a:ext uri="{FF2B5EF4-FFF2-40B4-BE49-F238E27FC236}">
                  <a16:creationId xmlns:a16="http://schemas.microsoft.com/office/drawing/2014/main" id="{FCBE1C59-10D9-4D74-A220-E27E0DCDA67A}"/>
                </a:ext>
              </a:extLst>
            </p:cNvPr>
            <p:cNvSpPr txBox="1"/>
            <p:nvPr/>
          </p:nvSpPr>
          <p:spPr>
            <a:xfrm>
              <a:off x="1408410" y="3648748"/>
              <a:ext cx="7608173"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5" name="テキスト ボックス 14">
              <a:extLst>
                <a:ext uri="{FF2B5EF4-FFF2-40B4-BE49-F238E27FC236}">
                  <a16:creationId xmlns:a16="http://schemas.microsoft.com/office/drawing/2014/main" id="{5E2C7212-5DCA-48C1-BDD7-CACDA9D3947B}"/>
                </a:ext>
              </a:extLst>
            </p:cNvPr>
            <p:cNvSpPr txBox="1"/>
            <p:nvPr/>
          </p:nvSpPr>
          <p:spPr>
            <a:xfrm>
              <a:off x="1408410" y="3642554"/>
              <a:ext cx="7608173"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6" name="テキスト ボックス 15">
              <a:extLst>
                <a:ext uri="{FF2B5EF4-FFF2-40B4-BE49-F238E27FC236}">
                  <a16:creationId xmlns:a16="http://schemas.microsoft.com/office/drawing/2014/main" id="{BD89EFA0-90E6-4424-A1AE-F00F1848CC23}"/>
                </a:ext>
              </a:extLst>
            </p:cNvPr>
            <p:cNvSpPr txBox="1"/>
            <p:nvPr/>
          </p:nvSpPr>
          <p:spPr>
            <a:xfrm>
              <a:off x="1408409" y="3635290"/>
              <a:ext cx="7608173"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77" name="グループ化 76">
            <a:extLst>
              <a:ext uri="{FF2B5EF4-FFF2-40B4-BE49-F238E27FC236}">
                <a16:creationId xmlns:a16="http://schemas.microsoft.com/office/drawing/2014/main" id="{BEFA9229-1F9D-462C-8E74-BC8EACD91AFD}"/>
              </a:ext>
            </a:extLst>
          </p:cNvPr>
          <p:cNvGrpSpPr/>
          <p:nvPr/>
        </p:nvGrpSpPr>
        <p:grpSpPr>
          <a:xfrm>
            <a:off x="2187527" y="3200667"/>
            <a:ext cx="5127134" cy="972786"/>
            <a:chOff x="2210160" y="-1018353"/>
            <a:chExt cx="5127134" cy="972786"/>
          </a:xfrm>
        </p:grpSpPr>
        <p:sp>
          <p:nvSpPr>
            <p:cNvPr id="78" name="テキスト ボックス 77">
              <a:extLst>
                <a:ext uri="{FF2B5EF4-FFF2-40B4-BE49-F238E27FC236}">
                  <a16:creationId xmlns:a16="http://schemas.microsoft.com/office/drawing/2014/main" id="{5C70E483-140E-488F-8266-C3FE4DFB590E}"/>
                </a:ext>
              </a:extLst>
            </p:cNvPr>
            <p:cNvSpPr txBox="1"/>
            <p:nvPr/>
          </p:nvSpPr>
          <p:spPr>
            <a:xfrm>
              <a:off x="2236218" y="-1001113"/>
              <a:ext cx="5101076" cy="954107"/>
            </a:xfrm>
            <a:prstGeom prst="rect">
              <a:avLst/>
            </a:prstGeom>
            <a:noFill/>
          </p:spPr>
          <p:txBody>
            <a:bodyPr wrap="none" rtlCol="0">
              <a:spAutoFit/>
            </a:bodyPr>
            <a:lstStyle/>
            <a:p>
              <a:pPr algn="ct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抵抗値が高いほど金網浮き発生の</a:t>
              </a:r>
              <a:endPar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リスクは低くなる！</a:t>
              </a:r>
            </a:p>
          </p:txBody>
        </p:sp>
        <p:sp>
          <p:nvSpPr>
            <p:cNvPr id="79" name="テキスト ボックス 78">
              <a:extLst>
                <a:ext uri="{FF2B5EF4-FFF2-40B4-BE49-F238E27FC236}">
                  <a16:creationId xmlns:a16="http://schemas.microsoft.com/office/drawing/2014/main" id="{F4387DF2-F373-4E12-9886-9FE962977522}"/>
                </a:ext>
              </a:extLst>
            </p:cNvPr>
            <p:cNvSpPr txBox="1"/>
            <p:nvPr/>
          </p:nvSpPr>
          <p:spPr>
            <a:xfrm>
              <a:off x="2210160" y="-999674"/>
              <a:ext cx="5101076" cy="954107"/>
            </a:xfrm>
            <a:prstGeom prst="rect">
              <a:avLst/>
            </a:prstGeom>
            <a:noFill/>
          </p:spPr>
          <p:txBody>
            <a:bodyPr wrap="none" rtlCol="0">
              <a:spAutoFit/>
            </a:bodyPr>
            <a:lstStyle/>
            <a:p>
              <a:pPr algn="ct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抵抗値が高いほど金網浮き発生の</a:t>
              </a:r>
              <a:endPar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リスクは低くなる！</a:t>
              </a:r>
              <a:endPar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0" name="テキスト ボックス 79">
              <a:extLst>
                <a:ext uri="{FF2B5EF4-FFF2-40B4-BE49-F238E27FC236}">
                  <a16:creationId xmlns:a16="http://schemas.microsoft.com/office/drawing/2014/main" id="{B5D8EC40-E514-4538-93CE-FB7F446040DE}"/>
                </a:ext>
              </a:extLst>
            </p:cNvPr>
            <p:cNvSpPr txBox="1"/>
            <p:nvPr/>
          </p:nvSpPr>
          <p:spPr>
            <a:xfrm>
              <a:off x="2230480" y="-1018353"/>
              <a:ext cx="5101076" cy="954107"/>
            </a:xfrm>
            <a:prstGeom prst="rect">
              <a:avLst/>
            </a:prstGeom>
            <a:noFill/>
          </p:spPr>
          <p:txBody>
            <a:bodyPr wrap="none" rtlCol="0">
              <a:spAutoFit/>
            </a:bodyPr>
            <a:lstStyle/>
            <a:p>
              <a:pPr algn="ctr"/>
              <a:r>
                <a:rPr lang="ja-JP" altLang="en-US" sz="28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抵抗値が高いほど金網浮き発生の</a:t>
              </a:r>
              <a:endParaRPr lang="en-US" altLang="ja-JP" sz="28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28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リスクは低くなる！</a:t>
              </a:r>
              <a:endParaRPr lang="en-US" altLang="ja-JP" sz="28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17" name="グループ化 116">
            <a:extLst>
              <a:ext uri="{FF2B5EF4-FFF2-40B4-BE49-F238E27FC236}">
                <a16:creationId xmlns:a16="http://schemas.microsoft.com/office/drawing/2014/main" id="{ADBC0C00-F770-478B-A100-EB5D4DFA57C5}"/>
              </a:ext>
            </a:extLst>
          </p:cNvPr>
          <p:cNvGrpSpPr/>
          <p:nvPr/>
        </p:nvGrpSpPr>
        <p:grpSpPr>
          <a:xfrm>
            <a:off x="272247" y="5055314"/>
            <a:ext cx="2608461" cy="1762046"/>
            <a:chOff x="1651149" y="809606"/>
            <a:chExt cx="3140869" cy="2121694"/>
          </a:xfrm>
        </p:grpSpPr>
        <p:grpSp>
          <p:nvGrpSpPr>
            <p:cNvPr id="118" name="Group 224">
              <a:extLst>
                <a:ext uri="{FF2B5EF4-FFF2-40B4-BE49-F238E27FC236}">
                  <a16:creationId xmlns:a16="http://schemas.microsoft.com/office/drawing/2014/main" id="{BDFD1157-8F8B-4B88-BEA9-4C0CC90F0A88}"/>
                </a:ext>
              </a:extLst>
            </p:cNvPr>
            <p:cNvGrpSpPr>
              <a:grpSpLocks/>
            </p:cNvGrpSpPr>
            <p:nvPr/>
          </p:nvGrpSpPr>
          <p:grpSpPr bwMode="auto">
            <a:xfrm>
              <a:off x="2017861" y="1513265"/>
              <a:ext cx="2374106" cy="1223963"/>
              <a:chOff x="486" y="618"/>
              <a:chExt cx="1242" cy="612"/>
            </a:xfrm>
          </p:grpSpPr>
          <p:sp>
            <p:nvSpPr>
              <p:cNvPr id="135" name="AutoShape 225">
                <a:extLst>
                  <a:ext uri="{FF2B5EF4-FFF2-40B4-BE49-F238E27FC236}">
                    <a16:creationId xmlns:a16="http://schemas.microsoft.com/office/drawing/2014/main" id="{80B6A09E-AE58-4E4B-A939-FF2911E816D5}"/>
                  </a:ext>
                </a:extLst>
              </p:cNvPr>
              <p:cNvSpPr>
                <a:spLocks noChangeArrowheads="1"/>
              </p:cNvSpPr>
              <p:nvPr/>
            </p:nvSpPr>
            <p:spPr bwMode="auto">
              <a:xfrm>
                <a:off x="591" y="634"/>
                <a:ext cx="1062" cy="596"/>
              </a:xfrm>
              <a:custGeom>
                <a:avLst/>
                <a:gdLst>
                  <a:gd name="G0" fmla="+- 1629 0 0"/>
                  <a:gd name="G1" fmla="+- 21600 0 1629"/>
                  <a:gd name="G2" fmla="*/ 1629 1 2"/>
                  <a:gd name="G3" fmla="+- 21600 0 G2"/>
                  <a:gd name="G4" fmla="+/ 1629 21600 2"/>
                  <a:gd name="G5" fmla="+/ G1 0 2"/>
                  <a:gd name="G6" fmla="*/ 21600 21600 1629"/>
                  <a:gd name="G7" fmla="*/ G6 1 2"/>
                  <a:gd name="G8" fmla="+- 21600 0 G7"/>
                  <a:gd name="G9" fmla="*/ 21600 1 2"/>
                  <a:gd name="G10" fmla="+- 1629 0 G9"/>
                  <a:gd name="G11" fmla="?: G10 G8 0"/>
                  <a:gd name="G12" fmla="?: G10 G7 21600"/>
                  <a:gd name="T0" fmla="*/ 20785 w 21600"/>
                  <a:gd name="T1" fmla="*/ 10800 h 21600"/>
                  <a:gd name="T2" fmla="*/ 10800 w 21600"/>
                  <a:gd name="T3" fmla="*/ 21600 h 21600"/>
                  <a:gd name="T4" fmla="*/ 815 w 21600"/>
                  <a:gd name="T5" fmla="*/ 10800 h 21600"/>
                  <a:gd name="T6" fmla="*/ 10800 w 21600"/>
                  <a:gd name="T7" fmla="*/ 0 h 21600"/>
                  <a:gd name="T8" fmla="*/ 2615 w 21600"/>
                  <a:gd name="T9" fmla="*/ 2615 h 21600"/>
                  <a:gd name="T10" fmla="*/ 18985 w 21600"/>
                  <a:gd name="T11" fmla="*/ 18985 h 21600"/>
                </a:gdLst>
                <a:ahLst/>
                <a:cxnLst>
                  <a:cxn ang="0">
                    <a:pos x="T0" y="T1"/>
                  </a:cxn>
                  <a:cxn ang="0">
                    <a:pos x="T2" y="T3"/>
                  </a:cxn>
                  <a:cxn ang="0">
                    <a:pos x="T4" y="T5"/>
                  </a:cxn>
                  <a:cxn ang="0">
                    <a:pos x="T6" y="T7"/>
                  </a:cxn>
                </a:cxnLst>
                <a:rect l="T8" t="T9" r="T10" b="T11"/>
                <a:pathLst>
                  <a:path w="21600" h="21600">
                    <a:moveTo>
                      <a:pt x="0" y="0"/>
                    </a:moveTo>
                    <a:lnTo>
                      <a:pt x="1629" y="21600"/>
                    </a:lnTo>
                    <a:lnTo>
                      <a:pt x="19971" y="21600"/>
                    </a:lnTo>
                    <a:lnTo>
                      <a:pt x="21600" y="0"/>
                    </a:lnTo>
                    <a:close/>
                  </a:path>
                </a:pathLst>
              </a:custGeom>
              <a:pattFill prst="smGrid">
                <a:fgClr>
                  <a:schemeClr val="tx1"/>
                </a:fgClr>
                <a:bgClr>
                  <a:schemeClr val="bg1">
                    <a:lumMod val="65000"/>
                    <a:lumOff val="35000"/>
                  </a:schemeClr>
                </a:bgClr>
              </a:patt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36" name="Rectangle 226">
                <a:extLst>
                  <a:ext uri="{FF2B5EF4-FFF2-40B4-BE49-F238E27FC236}">
                    <a16:creationId xmlns:a16="http://schemas.microsoft.com/office/drawing/2014/main" id="{63185266-ED00-4DC1-A023-EDA54E1F23D4}"/>
                  </a:ext>
                </a:extLst>
              </p:cNvPr>
              <p:cNvSpPr>
                <a:spLocks noChangeArrowheads="1"/>
              </p:cNvSpPr>
              <p:nvPr/>
            </p:nvSpPr>
            <p:spPr bwMode="auto">
              <a:xfrm>
                <a:off x="486" y="618"/>
                <a:ext cx="1242" cy="18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37" name="AutoShape 227">
                <a:extLst>
                  <a:ext uri="{FF2B5EF4-FFF2-40B4-BE49-F238E27FC236}">
                    <a16:creationId xmlns:a16="http://schemas.microsoft.com/office/drawing/2014/main" id="{E29D9414-6DCE-4912-A55D-14DADA43D23B}"/>
                  </a:ext>
                </a:extLst>
              </p:cNvPr>
              <p:cNvSpPr>
                <a:spLocks noChangeArrowheads="1"/>
              </p:cNvSpPr>
              <p:nvPr/>
            </p:nvSpPr>
            <p:spPr bwMode="auto">
              <a:xfrm>
                <a:off x="641" y="625"/>
                <a:ext cx="944" cy="561"/>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solidFill>
                <a:schemeClr val="tx1"/>
              </a:soli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grpSp>
        <p:grpSp>
          <p:nvGrpSpPr>
            <p:cNvPr id="119" name="Group 77">
              <a:extLst>
                <a:ext uri="{FF2B5EF4-FFF2-40B4-BE49-F238E27FC236}">
                  <a16:creationId xmlns:a16="http://schemas.microsoft.com/office/drawing/2014/main" id="{5FDCE78D-07DF-4EF0-93FE-88532EC2DC0A}"/>
                </a:ext>
              </a:extLst>
            </p:cNvPr>
            <p:cNvGrpSpPr>
              <a:grpSpLocks/>
            </p:cNvGrpSpPr>
            <p:nvPr/>
          </p:nvGrpSpPr>
          <p:grpSpPr bwMode="auto">
            <a:xfrm flipH="1">
              <a:off x="4080024" y="1021537"/>
              <a:ext cx="711994" cy="1871663"/>
              <a:chOff x="3750" y="164"/>
              <a:chExt cx="598" cy="1300"/>
            </a:xfrm>
          </p:grpSpPr>
          <p:sp>
            <p:nvSpPr>
              <p:cNvPr id="131" name="AutoShape 62">
                <a:extLst>
                  <a:ext uri="{FF2B5EF4-FFF2-40B4-BE49-F238E27FC236}">
                    <a16:creationId xmlns:a16="http://schemas.microsoft.com/office/drawing/2014/main" id="{2C47FD0D-EF44-44AA-9637-C35FA49253DE}"/>
                  </a:ext>
                </a:extLst>
              </p:cNvPr>
              <p:cNvSpPr>
                <a:spLocks noChangeArrowheads="1"/>
              </p:cNvSpPr>
              <p:nvPr/>
            </p:nvSpPr>
            <p:spPr bwMode="auto">
              <a:xfrm flipV="1">
                <a:off x="3750" y="509"/>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32" name="Rectangle 61">
                <a:extLst>
                  <a:ext uri="{FF2B5EF4-FFF2-40B4-BE49-F238E27FC236}">
                    <a16:creationId xmlns:a16="http://schemas.microsoft.com/office/drawing/2014/main" id="{DDB18613-F823-42A6-8255-FF9C4C8FFF1B}"/>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33" name="Rectangle 63">
                <a:extLst>
                  <a:ext uri="{FF2B5EF4-FFF2-40B4-BE49-F238E27FC236}">
                    <a16:creationId xmlns:a16="http://schemas.microsoft.com/office/drawing/2014/main" id="{03F17460-07F0-4D1D-8B9F-0BA463E91D54}"/>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grpSp>
          <p:nvGrpSpPr>
            <p:cNvPr id="120" name="Group 78">
              <a:extLst>
                <a:ext uri="{FF2B5EF4-FFF2-40B4-BE49-F238E27FC236}">
                  <a16:creationId xmlns:a16="http://schemas.microsoft.com/office/drawing/2014/main" id="{016B3829-0F49-4F21-9C3C-11AF92116467}"/>
                </a:ext>
              </a:extLst>
            </p:cNvPr>
            <p:cNvGrpSpPr>
              <a:grpSpLocks/>
            </p:cNvGrpSpPr>
            <p:nvPr/>
          </p:nvGrpSpPr>
          <p:grpSpPr bwMode="auto">
            <a:xfrm>
              <a:off x="1651149" y="1012012"/>
              <a:ext cx="711994" cy="1919288"/>
              <a:chOff x="3750" y="164"/>
              <a:chExt cx="598" cy="1300"/>
            </a:xfrm>
          </p:grpSpPr>
          <p:sp>
            <p:nvSpPr>
              <p:cNvPr id="128" name="AutoShape 79">
                <a:extLst>
                  <a:ext uri="{FF2B5EF4-FFF2-40B4-BE49-F238E27FC236}">
                    <a16:creationId xmlns:a16="http://schemas.microsoft.com/office/drawing/2014/main" id="{D0BB2A56-071F-4963-9989-8A66E12F542F}"/>
                  </a:ext>
                </a:extLst>
              </p:cNvPr>
              <p:cNvSpPr>
                <a:spLocks noChangeArrowheads="1"/>
              </p:cNvSpPr>
              <p:nvPr/>
            </p:nvSpPr>
            <p:spPr bwMode="auto">
              <a:xfrm flipV="1">
                <a:off x="3750" y="509"/>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29" name="Rectangle 80">
                <a:extLst>
                  <a:ext uri="{FF2B5EF4-FFF2-40B4-BE49-F238E27FC236}">
                    <a16:creationId xmlns:a16="http://schemas.microsoft.com/office/drawing/2014/main" id="{B5B762B0-186F-401D-B5CF-0069145DA0FE}"/>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30" name="Rectangle 81">
                <a:extLst>
                  <a:ext uri="{FF2B5EF4-FFF2-40B4-BE49-F238E27FC236}">
                    <a16:creationId xmlns:a16="http://schemas.microsoft.com/office/drawing/2014/main" id="{8BA8BF14-7E69-4C35-8B4A-CC3CF754EEA4}"/>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grpSp>
          <p:nvGrpSpPr>
            <p:cNvPr id="121" name="Group 199">
              <a:extLst>
                <a:ext uri="{FF2B5EF4-FFF2-40B4-BE49-F238E27FC236}">
                  <a16:creationId xmlns:a16="http://schemas.microsoft.com/office/drawing/2014/main" id="{5CDAE3EF-09F5-48F9-A0C8-AC3B2F5DE63B}"/>
                </a:ext>
              </a:extLst>
            </p:cNvPr>
            <p:cNvGrpSpPr>
              <a:grpSpLocks/>
            </p:cNvGrpSpPr>
            <p:nvPr/>
          </p:nvGrpSpPr>
          <p:grpSpPr bwMode="auto">
            <a:xfrm>
              <a:off x="2120253" y="809606"/>
              <a:ext cx="2238375" cy="1819275"/>
              <a:chOff x="516" y="0"/>
              <a:chExt cx="1880" cy="1528"/>
            </a:xfrm>
          </p:grpSpPr>
          <p:sp>
            <p:nvSpPr>
              <p:cNvPr id="122" name="AutoShape 179">
                <a:extLst>
                  <a:ext uri="{FF2B5EF4-FFF2-40B4-BE49-F238E27FC236}">
                    <a16:creationId xmlns:a16="http://schemas.microsoft.com/office/drawing/2014/main" id="{56A0703A-0B20-4A99-8B8A-1D805EA3AF78}"/>
                  </a:ext>
                </a:extLst>
              </p:cNvPr>
              <p:cNvSpPr>
                <a:spLocks noChangeArrowheads="1"/>
              </p:cNvSpPr>
              <p:nvPr/>
            </p:nvSpPr>
            <p:spPr bwMode="auto">
              <a:xfrm>
                <a:off x="697" y="539"/>
                <a:ext cx="1485" cy="989"/>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gradFill rotWithShape="1">
                <a:gsLst>
                  <a:gs pos="0">
                    <a:srgbClr val="C0C0C0"/>
                  </a:gs>
                  <a:gs pos="50000">
                    <a:srgbClr val="C0C0C0">
                      <a:gamma/>
                      <a:tint val="0"/>
                      <a:invGamma/>
                    </a:srgbClr>
                  </a:gs>
                  <a:gs pos="100000">
                    <a:srgbClr val="C0C0C0"/>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123" name="Rectangle 180">
                <a:extLst>
                  <a:ext uri="{FF2B5EF4-FFF2-40B4-BE49-F238E27FC236}">
                    <a16:creationId xmlns:a16="http://schemas.microsoft.com/office/drawing/2014/main" id="{E03D0D33-D35A-48E8-A5B4-2F9C796F58A8}"/>
                  </a:ext>
                </a:extLst>
              </p:cNvPr>
              <p:cNvSpPr>
                <a:spLocks noChangeArrowheads="1"/>
              </p:cNvSpPr>
              <p:nvPr/>
            </p:nvSpPr>
            <p:spPr bwMode="auto">
              <a:xfrm>
                <a:off x="760" y="181"/>
                <a:ext cx="1352" cy="277"/>
              </a:xfrm>
              <a:prstGeom prst="rect">
                <a:avLst/>
              </a:prstGeom>
              <a:gradFill rotWithShape="1">
                <a:gsLst>
                  <a:gs pos="0">
                    <a:srgbClr val="808080">
                      <a:gamma/>
                      <a:tint val="0"/>
                      <a:invGamma/>
                    </a:srgbClr>
                  </a:gs>
                  <a:gs pos="50000">
                    <a:srgbClr val="808080"/>
                  </a:gs>
                  <a:gs pos="100000">
                    <a:srgbClr val="80808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124" name="Rectangle 181">
                <a:extLst>
                  <a:ext uri="{FF2B5EF4-FFF2-40B4-BE49-F238E27FC236}">
                    <a16:creationId xmlns:a16="http://schemas.microsoft.com/office/drawing/2014/main" id="{FA87C228-8F41-441F-BFE1-99ADEDBACE91}"/>
                  </a:ext>
                </a:extLst>
              </p:cNvPr>
              <p:cNvSpPr>
                <a:spLocks noChangeArrowheads="1"/>
              </p:cNvSpPr>
              <p:nvPr/>
            </p:nvSpPr>
            <p:spPr bwMode="auto">
              <a:xfrm flipV="1">
                <a:off x="1278" y="0"/>
                <a:ext cx="289" cy="182"/>
              </a:xfrm>
              <a:prstGeom prst="rect">
                <a:avLst/>
              </a:prstGeom>
              <a:gradFill rotWithShape="1">
                <a:gsLst>
                  <a:gs pos="0">
                    <a:srgbClr val="808080">
                      <a:gamma/>
                      <a:tint val="0"/>
                      <a:invGamma/>
                    </a:srgbClr>
                  </a:gs>
                  <a:gs pos="50000">
                    <a:srgbClr val="808080"/>
                  </a:gs>
                  <a:gs pos="100000">
                    <a:srgbClr val="808080">
                      <a:gamma/>
                      <a:tint val="0"/>
                      <a:invGamma/>
                    </a:srgbClr>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125" name="Rectangle 182">
                <a:extLst>
                  <a:ext uri="{FF2B5EF4-FFF2-40B4-BE49-F238E27FC236}">
                    <a16:creationId xmlns:a16="http://schemas.microsoft.com/office/drawing/2014/main" id="{E7BBA58F-A2EB-4308-AEBF-2F8F612C003F}"/>
                  </a:ext>
                </a:extLst>
              </p:cNvPr>
              <p:cNvSpPr>
                <a:spLocks noChangeArrowheads="1"/>
              </p:cNvSpPr>
              <p:nvPr/>
            </p:nvSpPr>
            <p:spPr bwMode="auto">
              <a:xfrm>
                <a:off x="516" y="446"/>
                <a:ext cx="1880" cy="144"/>
              </a:xfrm>
              <a:prstGeom prst="rect">
                <a:avLst/>
              </a:prstGeom>
              <a:gradFill rotWithShape="1">
                <a:gsLst>
                  <a:gs pos="0">
                    <a:srgbClr val="C0C0C0">
                      <a:gamma/>
                      <a:tint val="0"/>
                      <a:invGamma/>
                    </a:srgbClr>
                  </a:gs>
                  <a:gs pos="50000">
                    <a:srgbClr val="C0C0C0"/>
                  </a:gs>
                  <a:gs pos="100000">
                    <a:srgbClr val="C0C0C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126" name="Freeform 183">
                <a:extLst>
                  <a:ext uri="{FF2B5EF4-FFF2-40B4-BE49-F238E27FC236}">
                    <a16:creationId xmlns:a16="http://schemas.microsoft.com/office/drawing/2014/main" id="{B78361AE-A905-434B-9A03-83479328AEF3}"/>
                  </a:ext>
                </a:extLst>
              </p:cNvPr>
              <p:cNvSpPr>
                <a:spLocks/>
              </p:cNvSpPr>
              <p:nvPr/>
            </p:nvSpPr>
            <p:spPr bwMode="auto">
              <a:xfrm>
                <a:off x="1686" y="75"/>
                <a:ext cx="258" cy="614"/>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sp>
            <p:nvSpPr>
              <p:cNvPr id="127" name="Freeform 184">
                <a:extLst>
                  <a:ext uri="{FF2B5EF4-FFF2-40B4-BE49-F238E27FC236}">
                    <a16:creationId xmlns:a16="http://schemas.microsoft.com/office/drawing/2014/main" id="{61E6FE53-FB32-4E7C-AAC7-66CACC360F65}"/>
                  </a:ext>
                </a:extLst>
              </p:cNvPr>
              <p:cNvSpPr>
                <a:spLocks/>
              </p:cNvSpPr>
              <p:nvPr/>
            </p:nvSpPr>
            <p:spPr bwMode="auto">
              <a:xfrm>
                <a:off x="886" y="79"/>
                <a:ext cx="255" cy="613"/>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grpSp>
      </p:grpSp>
      <p:grpSp>
        <p:nvGrpSpPr>
          <p:cNvPr id="138" name="グループ化 137">
            <a:extLst>
              <a:ext uri="{FF2B5EF4-FFF2-40B4-BE49-F238E27FC236}">
                <a16:creationId xmlns:a16="http://schemas.microsoft.com/office/drawing/2014/main" id="{132AE4A8-6D6A-4455-B44C-FA6E4503813B}"/>
              </a:ext>
            </a:extLst>
          </p:cNvPr>
          <p:cNvGrpSpPr/>
          <p:nvPr/>
        </p:nvGrpSpPr>
        <p:grpSpPr>
          <a:xfrm>
            <a:off x="6283434" y="4518453"/>
            <a:ext cx="2608461" cy="2276254"/>
            <a:chOff x="4810012" y="3190029"/>
            <a:chExt cx="3140869" cy="2740856"/>
          </a:xfrm>
        </p:grpSpPr>
        <p:grpSp>
          <p:nvGrpSpPr>
            <p:cNvPr id="139" name="Group 224">
              <a:extLst>
                <a:ext uri="{FF2B5EF4-FFF2-40B4-BE49-F238E27FC236}">
                  <a16:creationId xmlns:a16="http://schemas.microsoft.com/office/drawing/2014/main" id="{99C8C799-5FE0-443A-A242-507472FC5D63}"/>
                </a:ext>
              </a:extLst>
            </p:cNvPr>
            <p:cNvGrpSpPr>
              <a:grpSpLocks/>
            </p:cNvGrpSpPr>
            <p:nvPr/>
          </p:nvGrpSpPr>
          <p:grpSpPr bwMode="auto">
            <a:xfrm>
              <a:off x="5355408" y="3890876"/>
              <a:ext cx="2001360" cy="1209963"/>
              <a:chOff x="591" y="625"/>
              <a:chExt cx="1047" cy="605"/>
            </a:xfrm>
          </p:grpSpPr>
          <p:sp>
            <p:nvSpPr>
              <p:cNvPr id="162" name="AutoShape 225">
                <a:extLst>
                  <a:ext uri="{FF2B5EF4-FFF2-40B4-BE49-F238E27FC236}">
                    <a16:creationId xmlns:a16="http://schemas.microsoft.com/office/drawing/2014/main" id="{E3D5B13B-BC4E-42FD-92BF-3C0A47A7CE48}"/>
                  </a:ext>
                </a:extLst>
              </p:cNvPr>
              <p:cNvSpPr>
                <a:spLocks noChangeArrowheads="1"/>
              </p:cNvSpPr>
              <p:nvPr/>
            </p:nvSpPr>
            <p:spPr bwMode="auto">
              <a:xfrm>
                <a:off x="591" y="634"/>
                <a:ext cx="1047" cy="596"/>
              </a:xfrm>
              <a:custGeom>
                <a:avLst/>
                <a:gdLst>
                  <a:gd name="G0" fmla="+- 1629 0 0"/>
                  <a:gd name="G1" fmla="+- 21600 0 1629"/>
                  <a:gd name="G2" fmla="*/ 1629 1 2"/>
                  <a:gd name="G3" fmla="+- 21600 0 G2"/>
                  <a:gd name="G4" fmla="+/ 1629 21600 2"/>
                  <a:gd name="G5" fmla="+/ G1 0 2"/>
                  <a:gd name="G6" fmla="*/ 21600 21600 1629"/>
                  <a:gd name="G7" fmla="*/ G6 1 2"/>
                  <a:gd name="G8" fmla="+- 21600 0 G7"/>
                  <a:gd name="G9" fmla="*/ 21600 1 2"/>
                  <a:gd name="G10" fmla="+- 1629 0 G9"/>
                  <a:gd name="G11" fmla="?: G10 G8 0"/>
                  <a:gd name="G12" fmla="?: G10 G7 21600"/>
                  <a:gd name="T0" fmla="*/ 20785 w 21600"/>
                  <a:gd name="T1" fmla="*/ 10800 h 21600"/>
                  <a:gd name="T2" fmla="*/ 10800 w 21600"/>
                  <a:gd name="T3" fmla="*/ 21600 h 21600"/>
                  <a:gd name="T4" fmla="*/ 815 w 21600"/>
                  <a:gd name="T5" fmla="*/ 10800 h 21600"/>
                  <a:gd name="T6" fmla="*/ 10800 w 21600"/>
                  <a:gd name="T7" fmla="*/ 0 h 21600"/>
                  <a:gd name="T8" fmla="*/ 2615 w 21600"/>
                  <a:gd name="T9" fmla="*/ 2615 h 21600"/>
                  <a:gd name="T10" fmla="*/ 18985 w 21600"/>
                  <a:gd name="T11" fmla="*/ 18985 h 21600"/>
                </a:gdLst>
                <a:ahLst/>
                <a:cxnLst>
                  <a:cxn ang="0">
                    <a:pos x="T0" y="T1"/>
                  </a:cxn>
                  <a:cxn ang="0">
                    <a:pos x="T2" y="T3"/>
                  </a:cxn>
                  <a:cxn ang="0">
                    <a:pos x="T4" y="T5"/>
                  </a:cxn>
                  <a:cxn ang="0">
                    <a:pos x="T6" y="T7"/>
                  </a:cxn>
                </a:cxnLst>
                <a:rect l="T8" t="T9" r="T10" b="T11"/>
                <a:pathLst>
                  <a:path w="21600" h="21600">
                    <a:moveTo>
                      <a:pt x="0" y="0"/>
                    </a:moveTo>
                    <a:lnTo>
                      <a:pt x="1629" y="21600"/>
                    </a:lnTo>
                    <a:lnTo>
                      <a:pt x="19971" y="21600"/>
                    </a:lnTo>
                    <a:lnTo>
                      <a:pt x="21600" y="0"/>
                    </a:lnTo>
                    <a:close/>
                  </a:path>
                </a:pathLst>
              </a:custGeom>
              <a:pattFill prst="smGrid">
                <a:fgClr>
                  <a:schemeClr val="tx1"/>
                </a:fgClr>
                <a:bgClr>
                  <a:schemeClr val="bg1">
                    <a:lumMod val="85000"/>
                    <a:lumOff val="15000"/>
                  </a:schemeClr>
                </a:bgClr>
              </a:patt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64" name="AutoShape 227">
                <a:extLst>
                  <a:ext uri="{FF2B5EF4-FFF2-40B4-BE49-F238E27FC236}">
                    <a16:creationId xmlns:a16="http://schemas.microsoft.com/office/drawing/2014/main" id="{3C9DA4E6-996E-4ECA-88A0-83B93215D489}"/>
                  </a:ext>
                </a:extLst>
              </p:cNvPr>
              <p:cNvSpPr>
                <a:spLocks noChangeArrowheads="1"/>
              </p:cNvSpPr>
              <p:nvPr/>
            </p:nvSpPr>
            <p:spPr bwMode="auto">
              <a:xfrm>
                <a:off x="641" y="625"/>
                <a:ext cx="944" cy="561"/>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solidFill>
                <a:schemeClr val="tx1"/>
              </a:soli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grpSp>
        <p:grpSp>
          <p:nvGrpSpPr>
            <p:cNvPr id="140" name="Group 77">
              <a:extLst>
                <a:ext uri="{FF2B5EF4-FFF2-40B4-BE49-F238E27FC236}">
                  <a16:creationId xmlns:a16="http://schemas.microsoft.com/office/drawing/2014/main" id="{41110D03-1EEC-4B28-8C15-93BE5F15C176}"/>
                </a:ext>
              </a:extLst>
            </p:cNvPr>
            <p:cNvGrpSpPr>
              <a:grpSpLocks/>
            </p:cNvGrpSpPr>
            <p:nvPr/>
          </p:nvGrpSpPr>
          <p:grpSpPr bwMode="auto">
            <a:xfrm flipH="1">
              <a:off x="7238887" y="4021122"/>
              <a:ext cx="711994" cy="1871663"/>
              <a:chOff x="3750" y="164"/>
              <a:chExt cx="598" cy="1300"/>
            </a:xfrm>
          </p:grpSpPr>
          <p:sp>
            <p:nvSpPr>
              <p:cNvPr id="159" name="AutoShape 62">
                <a:extLst>
                  <a:ext uri="{FF2B5EF4-FFF2-40B4-BE49-F238E27FC236}">
                    <a16:creationId xmlns:a16="http://schemas.microsoft.com/office/drawing/2014/main" id="{53E49888-1D0E-492E-A4D7-CCDB573138EE}"/>
                  </a:ext>
                </a:extLst>
              </p:cNvPr>
              <p:cNvSpPr>
                <a:spLocks noChangeArrowheads="1"/>
              </p:cNvSpPr>
              <p:nvPr/>
            </p:nvSpPr>
            <p:spPr bwMode="auto">
              <a:xfrm flipV="1">
                <a:off x="3750" y="509"/>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60" name="Rectangle 61">
                <a:extLst>
                  <a:ext uri="{FF2B5EF4-FFF2-40B4-BE49-F238E27FC236}">
                    <a16:creationId xmlns:a16="http://schemas.microsoft.com/office/drawing/2014/main" id="{A329D3DE-94B1-4F01-86AE-9E51C10B8613}"/>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61" name="Rectangle 63">
                <a:extLst>
                  <a:ext uri="{FF2B5EF4-FFF2-40B4-BE49-F238E27FC236}">
                    <a16:creationId xmlns:a16="http://schemas.microsoft.com/office/drawing/2014/main" id="{77A635E5-98BA-4427-905C-6B6D7D30E061}"/>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grpSp>
          <p:nvGrpSpPr>
            <p:cNvPr id="141" name="Group 78">
              <a:extLst>
                <a:ext uri="{FF2B5EF4-FFF2-40B4-BE49-F238E27FC236}">
                  <a16:creationId xmlns:a16="http://schemas.microsoft.com/office/drawing/2014/main" id="{612E6DC4-14B2-4AB2-AAC4-99F82863D5F4}"/>
                </a:ext>
              </a:extLst>
            </p:cNvPr>
            <p:cNvGrpSpPr>
              <a:grpSpLocks/>
            </p:cNvGrpSpPr>
            <p:nvPr/>
          </p:nvGrpSpPr>
          <p:grpSpPr bwMode="auto">
            <a:xfrm>
              <a:off x="4810012" y="4011597"/>
              <a:ext cx="711994" cy="1919288"/>
              <a:chOff x="3750" y="164"/>
              <a:chExt cx="598" cy="1300"/>
            </a:xfrm>
          </p:grpSpPr>
          <p:sp>
            <p:nvSpPr>
              <p:cNvPr id="156" name="AutoShape 79">
                <a:extLst>
                  <a:ext uri="{FF2B5EF4-FFF2-40B4-BE49-F238E27FC236}">
                    <a16:creationId xmlns:a16="http://schemas.microsoft.com/office/drawing/2014/main" id="{5D2297DC-9D73-49F2-B506-06897B69501C}"/>
                  </a:ext>
                </a:extLst>
              </p:cNvPr>
              <p:cNvSpPr>
                <a:spLocks noChangeArrowheads="1"/>
              </p:cNvSpPr>
              <p:nvPr/>
            </p:nvSpPr>
            <p:spPr bwMode="auto">
              <a:xfrm flipV="1">
                <a:off x="3750" y="509"/>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57" name="Rectangle 80">
                <a:extLst>
                  <a:ext uri="{FF2B5EF4-FFF2-40B4-BE49-F238E27FC236}">
                    <a16:creationId xmlns:a16="http://schemas.microsoft.com/office/drawing/2014/main" id="{150FE192-B53A-426F-8CDB-265386937405}"/>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58" name="Rectangle 81">
                <a:extLst>
                  <a:ext uri="{FF2B5EF4-FFF2-40B4-BE49-F238E27FC236}">
                    <a16:creationId xmlns:a16="http://schemas.microsoft.com/office/drawing/2014/main" id="{E7E3144B-B8B1-4AA1-991E-742EFB80BCCE}"/>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grpSp>
          <p:nvGrpSpPr>
            <p:cNvPr id="147" name="Group 199">
              <a:extLst>
                <a:ext uri="{FF2B5EF4-FFF2-40B4-BE49-F238E27FC236}">
                  <a16:creationId xmlns:a16="http://schemas.microsoft.com/office/drawing/2014/main" id="{BF700C00-2229-4BF7-9267-D0D54B5AC9ED}"/>
                </a:ext>
              </a:extLst>
            </p:cNvPr>
            <p:cNvGrpSpPr>
              <a:grpSpLocks/>
            </p:cNvGrpSpPr>
            <p:nvPr/>
          </p:nvGrpSpPr>
          <p:grpSpPr bwMode="auto">
            <a:xfrm>
              <a:off x="5244972" y="3190029"/>
              <a:ext cx="2238375" cy="1819275"/>
              <a:chOff x="516" y="0"/>
              <a:chExt cx="1880" cy="1528"/>
            </a:xfrm>
          </p:grpSpPr>
          <p:sp>
            <p:nvSpPr>
              <p:cNvPr id="150" name="AutoShape 179">
                <a:extLst>
                  <a:ext uri="{FF2B5EF4-FFF2-40B4-BE49-F238E27FC236}">
                    <a16:creationId xmlns:a16="http://schemas.microsoft.com/office/drawing/2014/main" id="{E81BFF98-EB6E-4903-A434-BFECF6B5083A}"/>
                  </a:ext>
                </a:extLst>
              </p:cNvPr>
              <p:cNvSpPr>
                <a:spLocks noChangeArrowheads="1"/>
              </p:cNvSpPr>
              <p:nvPr/>
            </p:nvSpPr>
            <p:spPr bwMode="auto">
              <a:xfrm>
                <a:off x="697" y="539"/>
                <a:ext cx="1485" cy="989"/>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gradFill rotWithShape="1">
                <a:gsLst>
                  <a:gs pos="0">
                    <a:srgbClr val="C0C0C0"/>
                  </a:gs>
                  <a:gs pos="50000">
                    <a:srgbClr val="C0C0C0">
                      <a:gamma/>
                      <a:tint val="0"/>
                      <a:invGamma/>
                    </a:srgbClr>
                  </a:gs>
                  <a:gs pos="100000">
                    <a:srgbClr val="C0C0C0"/>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151" name="Rectangle 180">
                <a:extLst>
                  <a:ext uri="{FF2B5EF4-FFF2-40B4-BE49-F238E27FC236}">
                    <a16:creationId xmlns:a16="http://schemas.microsoft.com/office/drawing/2014/main" id="{90A4531F-1450-4D0A-81F8-4ECC19C1AE1A}"/>
                  </a:ext>
                </a:extLst>
              </p:cNvPr>
              <p:cNvSpPr>
                <a:spLocks noChangeArrowheads="1"/>
              </p:cNvSpPr>
              <p:nvPr/>
            </p:nvSpPr>
            <p:spPr bwMode="auto">
              <a:xfrm>
                <a:off x="760" y="181"/>
                <a:ext cx="1352" cy="277"/>
              </a:xfrm>
              <a:prstGeom prst="rect">
                <a:avLst/>
              </a:prstGeom>
              <a:gradFill rotWithShape="1">
                <a:gsLst>
                  <a:gs pos="0">
                    <a:srgbClr val="808080">
                      <a:gamma/>
                      <a:tint val="0"/>
                      <a:invGamma/>
                    </a:srgbClr>
                  </a:gs>
                  <a:gs pos="50000">
                    <a:srgbClr val="808080"/>
                  </a:gs>
                  <a:gs pos="100000">
                    <a:srgbClr val="80808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152" name="Rectangle 181">
                <a:extLst>
                  <a:ext uri="{FF2B5EF4-FFF2-40B4-BE49-F238E27FC236}">
                    <a16:creationId xmlns:a16="http://schemas.microsoft.com/office/drawing/2014/main" id="{B3EA6891-AB55-45FE-9BDC-A110780947A9}"/>
                  </a:ext>
                </a:extLst>
              </p:cNvPr>
              <p:cNvSpPr>
                <a:spLocks noChangeArrowheads="1"/>
              </p:cNvSpPr>
              <p:nvPr/>
            </p:nvSpPr>
            <p:spPr bwMode="auto">
              <a:xfrm flipV="1">
                <a:off x="1278" y="0"/>
                <a:ext cx="289" cy="182"/>
              </a:xfrm>
              <a:prstGeom prst="rect">
                <a:avLst/>
              </a:prstGeom>
              <a:gradFill rotWithShape="1">
                <a:gsLst>
                  <a:gs pos="0">
                    <a:srgbClr val="808080">
                      <a:gamma/>
                      <a:tint val="0"/>
                      <a:invGamma/>
                    </a:srgbClr>
                  </a:gs>
                  <a:gs pos="50000">
                    <a:srgbClr val="808080"/>
                  </a:gs>
                  <a:gs pos="100000">
                    <a:srgbClr val="808080">
                      <a:gamma/>
                      <a:tint val="0"/>
                      <a:invGamma/>
                    </a:srgbClr>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153" name="Rectangle 182">
                <a:extLst>
                  <a:ext uri="{FF2B5EF4-FFF2-40B4-BE49-F238E27FC236}">
                    <a16:creationId xmlns:a16="http://schemas.microsoft.com/office/drawing/2014/main" id="{680E4008-4F92-42C7-AC76-066BF00DF618}"/>
                  </a:ext>
                </a:extLst>
              </p:cNvPr>
              <p:cNvSpPr>
                <a:spLocks noChangeArrowheads="1"/>
              </p:cNvSpPr>
              <p:nvPr/>
            </p:nvSpPr>
            <p:spPr bwMode="auto">
              <a:xfrm>
                <a:off x="516" y="446"/>
                <a:ext cx="1880" cy="144"/>
              </a:xfrm>
              <a:prstGeom prst="rect">
                <a:avLst/>
              </a:prstGeom>
              <a:gradFill rotWithShape="1">
                <a:gsLst>
                  <a:gs pos="0">
                    <a:srgbClr val="C0C0C0">
                      <a:gamma/>
                      <a:tint val="0"/>
                      <a:invGamma/>
                    </a:srgbClr>
                  </a:gs>
                  <a:gs pos="50000">
                    <a:srgbClr val="C0C0C0"/>
                  </a:gs>
                  <a:gs pos="100000">
                    <a:srgbClr val="C0C0C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154" name="Freeform 183">
                <a:extLst>
                  <a:ext uri="{FF2B5EF4-FFF2-40B4-BE49-F238E27FC236}">
                    <a16:creationId xmlns:a16="http://schemas.microsoft.com/office/drawing/2014/main" id="{B579D158-6549-4FF2-9B0C-DD927FF2E6E0}"/>
                  </a:ext>
                </a:extLst>
              </p:cNvPr>
              <p:cNvSpPr>
                <a:spLocks/>
              </p:cNvSpPr>
              <p:nvPr/>
            </p:nvSpPr>
            <p:spPr bwMode="auto">
              <a:xfrm>
                <a:off x="1686" y="75"/>
                <a:ext cx="258" cy="614"/>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sp>
            <p:nvSpPr>
              <p:cNvPr id="155" name="Freeform 184">
                <a:extLst>
                  <a:ext uri="{FF2B5EF4-FFF2-40B4-BE49-F238E27FC236}">
                    <a16:creationId xmlns:a16="http://schemas.microsoft.com/office/drawing/2014/main" id="{B7D15D03-255C-4722-A561-66E2B845647F}"/>
                  </a:ext>
                </a:extLst>
              </p:cNvPr>
              <p:cNvSpPr>
                <a:spLocks/>
              </p:cNvSpPr>
              <p:nvPr/>
            </p:nvSpPr>
            <p:spPr bwMode="auto">
              <a:xfrm>
                <a:off x="886" y="79"/>
                <a:ext cx="255" cy="613"/>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grpSp>
        <p:sp>
          <p:nvSpPr>
            <p:cNvPr id="148" name="斜め縞 147">
              <a:extLst>
                <a:ext uri="{FF2B5EF4-FFF2-40B4-BE49-F238E27FC236}">
                  <a16:creationId xmlns:a16="http://schemas.microsoft.com/office/drawing/2014/main" id="{EF06B837-1A54-49F9-85BB-3CEBAA6E6FE0}"/>
                </a:ext>
              </a:extLst>
            </p:cNvPr>
            <p:cNvSpPr/>
            <p:nvPr/>
          </p:nvSpPr>
          <p:spPr>
            <a:xfrm rot="18781885">
              <a:off x="6872340" y="4720083"/>
              <a:ext cx="897126" cy="640080"/>
            </a:xfrm>
            <a:prstGeom prst="diagStripe">
              <a:avLst>
                <a:gd name="adj" fmla="val 5479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49" name="斜め縞 148">
              <a:extLst>
                <a:ext uri="{FF2B5EF4-FFF2-40B4-BE49-F238E27FC236}">
                  <a16:creationId xmlns:a16="http://schemas.microsoft.com/office/drawing/2014/main" id="{495B5B56-3214-492B-81F8-70456C5E21CA}"/>
                </a:ext>
              </a:extLst>
            </p:cNvPr>
            <p:cNvSpPr/>
            <p:nvPr/>
          </p:nvSpPr>
          <p:spPr>
            <a:xfrm rot="12449947" flipV="1">
              <a:off x="5137762" y="4638147"/>
              <a:ext cx="613390" cy="831296"/>
            </a:xfrm>
            <a:prstGeom prst="diagStripe">
              <a:avLst>
                <a:gd name="adj" fmla="val 5479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grpSp>
      <p:grpSp>
        <p:nvGrpSpPr>
          <p:cNvPr id="7" name="グループ化 6">
            <a:extLst>
              <a:ext uri="{FF2B5EF4-FFF2-40B4-BE49-F238E27FC236}">
                <a16:creationId xmlns:a16="http://schemas.microsoft.com/office/drawing/2014/main" id="{27E47497-65E6-4AD1-AEDF-65462A7CBFD4}"/>
              </a:ext>
            </a:extLst>
          </p:cNvPr>
          <p:cNvGrpSpPr/>
          <p:nvPr/>
        </p:nvGrpSpPr>
        <p:grpSpPr>
          <a:xfrm>
            <a:off x="3274906" y="4570834"/>
            <a:ext cx="2608461" cy="2216760"/>
            <a:chOff x="3274906" y="4662274"/>
            <a:chExt cx="2608461" cy="2216760"/>
          </a:xfrm>
        </p:grpSpPr>
        <p:grpSp>
          <p:nvGrpSpPr>
            <p:cNvPr id="166" name="Group 224">
              <a:extLst>
                <a:ext uri="{FF2B5EF4-FFF2-40B4-BE49-F238E27FC236}">
                  <a16:creationId xmlns:a16="http://schemas.microsoft.com/office/drawing/2014/main" id="{9CE3B59C-0C05-4171-A3D6-AF1732B37139}"/>
                </a:ext>
              </a:extLst>
            </p:cNvPr>
            <p:cNvGrpSpPr>
              <a:grpSpLocks/>
            </p:cNvGrpSpPr>
            <p:nvPr/>
          </p:nvGrpSpPr>
          <p:grpSpPr bwMode="auto">
            <a:xfrm>
              <a:off x="3561164" y="5254481"/>
              <a:ext cx="1971672" cy="1126114"/>
              <a:chOff x="486" y="618"/>
              <a:chExt cx="1242" cy="678"/>
            </a:xfrm>
          </p:grpSpPr>
          <p:sp>
            <p:nvSpPr>
              <p:cNvPr id="184" name="AutoShape 225">
                <a:extLst>
                  <a:ext uri="{FF2B5EF4-FFF2-40B4-BE49-F238E27FC236}">
                    <a16:creationId xmlns:a16="http://schemas.microsoft.com/office/drawing/2014/main" id="{9460A46A-722F-4735-A13C-B5F08658D808}"/>
                  </a:ext>
                </a:extLst>
              </p:cNvPr>
              <p:cNvSpPr>
                <a:spLocks noChangeArrowheads="1"/>
              </p:cNvSpPr>
              <p:nvPr/>
            </p:nvSpPr>
            <p:spPr bwMode="auto">
              <a:xfrm>
                <a:off x="591" y="700"/>
                <a:ext cx="1047" cy="596"/>
              </a:xfrm>
              <a:custGeom>
                <a:avLst/>
                <a:gdLst>
                  <a:gd name="G0" fmla="+- 1629 0 0"/>
                  <a:gd name="G1" fmla="+- 21600 0 1629"/>
                  <a:gd name="G2" fmla="*/ 1629 1 2"/>
                  <a:gd name="G3" fmla="+- 21600 0 G2"/>
                  <a:gd name="G4" fmla="+/ 1629 21600 2"/>
                  <a:gd name="G5" fmla="+/ G1 0 2"/>
                  <a:gd name="G6" fmla="*/ 21600 21600 1629"/>
                  <a:gd name="G7" fmla="*/ G6 1 2"/>
                  <a:gd name="G8" fmla="+- 21600 0 G7"/>
                  <a:gd name="G9" fmla="*/ 21600 1 2"/>
                  <a:gd name="G10" fmla="+- 1629 0 G9"/>
                  <a:gd name="G11" fmla="?: G10 G8 0"/>
                  <a:gd name="G12" fmla="?: G10 G7 21600"/>
                  <a:gd name="T0" fmla="*/ 20785 w 21600"/>
                  <a:gd name="T1" fmla="*/ 10800 h 21600"/>
                  <a:gd name="T2" fmla="*/ 10800 w 21600"/>
                  <a:gd name="T3" fmla="*/ 21600 h 21600"/>
                  <a:gd name="T4" fmla="*/ 815 w 21600"/>
                  <a:gd name="T5" fmla="*/ 10800 h 21600"/>
                  <a:gd name="T6" fmla="*/ 10800 w 21600"/>
                  <a:gd name="T7" fmla="*/ 0 h 21600"/>
                  <a:gd name="T8" fmla="*/ 2615 w 21600"/>
                  <a:gd name="T9" fmla="*/ 2615 h 21600"/>
                  <a:gd name="T10" fmla="*/ 18985 w 21600"/>
                  <a:gd name="T11" fmla="*/ 18985 h 21600"/>
                </a:gdLst>
                <a:ahLst/>
                <a:cxnLst>
                  <a:cxn ang="0">
                    <a:pos x="T0" y="T1"/>
                  </a:cxn>
                  <a:cxn ang="0">
                    <a:pos x="T2" y="T3"/>
                  </a:cxn>
                  <a:cxn ang="0">
                    <a:pos x="T4" y="T5"/>
                  </a:cxn>
                  <a:cxn ang="0">
                    <a:pos x="T6" y="T7"/>
                  </a:cxn>
                </a:cxnLst>
                <a:rect l="T8" t="T9" r="T10" b="T11"/>
                <a:pathLst>
                  <a:path w="21600" h="21600">
                    <a:moveTo>
                      <a:pt x="0" y="0"/>
                    </a:moveTo>
                    <a:lnTo>
                      <a:pt x="1629" y="21600"/>
                    </a:lnTo>
                    <a:lnTo>
                      <a:pt x="19971" y="21600"/>
                    </a:lnTo>
                    <a:lnTo>
                      <a:pt x="21600" y="0"/>
                    </a:lnTo>
                    <a:close/>
                  </a:path>
                </a:pathLst>
              </a:custGeom>
              <a:pattFill prst="smGrid">
                <a:fgClr>
                  <a:schemeClr val="tx1"/>
                </a:fgClr>
                <a:bgClr>
                  <a:schemeClr val="bg1">
                    <a:lumMod val="85000"/>
                    <a:lumOff val="15000"/>
                  </a:schemeClr>
                </a:bgClr>
              </a:patt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85" name="Rectangle 226">
                <a:extLst>
                  <a:ext uri="{FF2B5EF4-FFF2-40B4-BE49-F238E27FC236}">
                    <a16:creationId xmlns:a16="http://schemas.microsoft.com/office/drawing/2014/main" id="{14C6A5C3-8D74-4B1A-9821-E1A78EBFC461}"/>
                  </a:ext>
                </a:extLst>
              </p:cNvPr>
              <p:cNvSpPr>
                <a:spLocks noChangeArrowheads="1"/>
              </p:cNvSpPr>
              <p:nvPr/>
            </p:nvSpPr>
            <p:spPr bwMode="auto">
              <a:xfrm>
                <a:off x="486" y="618"/>
                <a:ext cx="1242" cy="18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86" name="AutoShape 227">
                <a:extLst>
                  <a:ext uri="{FF2B5EF4-FFF2-40B4-BE49-F238E27FC236}">
                    <a16:creationId xmlns:a16="http://schemas.microsoft.com/office/drawing/2014/main" id="{54595C99-1583-4EB2-BFEA-2E1F7E034DA0}"/>
                  </a:ext>
                </a:extLst>
              </p:cNvPr>
              <p:cNvSpPr>
                <a:spLocks noChangeArrowheads="1"/>
              </p:cNvSpPr>
              <p:nvPr/>
            </p:nvSpPr>
            <p:spPr bwMode="auto">
              <a:xfrm>
                <a:off x="641" y="625"/>
                <a:ext cx="944" cy="561"/>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solidFill>
                <a:schemeClr val="tx1"/>
              </a:soli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grpSp>
        <p:grpSp>
          <p:nvGrpSpPr>
            <p:cNvPr id="167" name="Group 77">
              <a:extLst>
                <a:ext uri="{FF2B5EF4-FFF2-40B4-BE49-F238E27FC236}">
                  <a16:creationId xmlns:a16="http://schemas.microsoft.com/office/drawing/2014/main" id="{F3D70560-6D73-4513-BF7A-EC02F2300BFA}"/>
                </a:ext>
              </a:extLst>
            </p:cNvPr>
            <p:cNvGrpSpPr>
              <a:grpSpLocks/>
            </p:cNvGrpSpPr>
            <p:nvPr/>
          </p:nvGrpSpPr>
          <p:grpSpPr bwMode="auto">
            <a:xfrm flipH="1">
              <a:off x="5292063" y="5292995"/>
              <a:ext cx="591304" cy="1554398"/>
              <a:chOff x="3750" y="164"/>
              <a:chExt cx="598" cy="1300"/>
            </a:xfrm>
          </p:grpSpPr>
          <p:sp>
            <p:nvSpPr>
              <p:cNvPr id="181" name="AutoShape 62">
                <a:extLst>
                  <a:ext uri="{FF2B5EF4-FFF2-40B4-BE49-F238E27FC236}">
                    <a16:creationId xmlns:a16="http://schemas.microsoft.com/office/drawing/2014/main" id="{1443950C-67E3-42DA-8E3D-EE563A54F5BB}"/>
                  </a:ext>
                </a:extLst>
              </p:cNvPr>
              <p:cNvSpPr>
                <a:spLocks noChangeArrowheads="1"/>
              </p:cNvSpPr>
              <p:nvPr/>
            </p:nvSpPr>
            <p:spPr bwMode="auto">
              <a:xfrm flipV="1">
                <a:off x="3750" y="509"/>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82" name="Rectangle 61">
                <a:extLst>
                  <a:ext uri="{FF2B5EF4-FFF2-40B4-BE49-F238E27FC236}">
                    <a16:creationId xmlns:a16="http://schemas.microsoft.com/office/drawing/2014/main" id="{6E369F4E-6374-42ED-A29B-C0E0D37EF128}"/>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83" name="Rectangle 63">
                <a:extLst>
                  <a:ext uri="{FF2B5EF4-FFF2-40B4-BE49-F238E27FC236}">
                    <a16:creationId xmlns:a16="http://schemas.microsoft.com/office/drawing/2014/main" id="{EF528589-F003-4ABE-890B-45B83250B266}"/>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grpSp>
          <p:nvGrpSpPr>
            <p:cNvPr id="168" name="Group 78">
              <a:extLst>
                <a:ext uri="{FF2B5EF4-FFF2-40B4-BE49-F238E27FC236}">
                  <a16:creationId xmlns:a16="http://schemas.microsoft.com/office/drawing/2014/main" id="{4572B7F6-0307-436A-A342-A5A5449CD80B}"/>
                </a:ext>
              </a:extLst>
            </p:cNvPr>
            <p:cNvGrpSpPr>
              <a:grpSpLocks/>
            </p:cNvGrpSpPr>
            <p:nvPr/>
          </p:nvGrpSpPr>
          <p:grpSpPr bwMode="auto">
            <a:xfrm>
              <a:off x="3274906" y="5285084"/>
              <a:ext cx="591304" cy="1593950"/>
              <a:chOff x="3750" y="164"/>
              <a:chExt cx="598" cy="1300"/>
            </a:xfrm>
          </p:grpSpPr>
          <p:sp>
            <p:nvSpPr>
              <p:cNvPr id="178" name="AutoShape 79">
                <a:extLst>
                  <a:ext uri="{FF2B5EF4-FFF2-40B4-BE49-F238E27FC236}">
                    <a16:creationId xmlns:a16="http://schemas.microsoft.com/office/drawing/2014/main" id="{3436F3BB-E106-4F4E-93A2-3F4D826C52C8}"/>
                  </a:ext>
                </a:extLst>
              </p:cNvPr>
              <p:cNvSpPr>
                <a:spLocks noChangeArrowheads="1"/>
              </p:cNvSpPr>
              <p:nvPr/>
            </p:nvSpPr>
            <p:spPr bwMode="auto">
              <a:xfrm flipV="1">
                <a:off x="3750" y="509"/>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79" name="Rectangle 80">
                <a:extLst>
                  <a:ext uri="{FF2B5EF4-FFF2-40B4-BE49-F238E27FC236}">
                    <a16:creationId xmlns:a16="http://schemas.microsoft.com/office/drawing/2014/main" id="{87692759-2EBA-4083-946E-2ED14315205E}"/>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80" name="Rectangle 81">
                <a:extLst>
                  <a:ext uri="{FF2B5EF4-FFF2-40B4-BE49-F238E27FC236}">
                    <a16:creationId xmlns:a16="http://schemas.microsoft.com/office/drawing/2014/main" id="{88E0017A-6269-4389-A053-D8182C1CBA87}"/>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grpSp>
          <p:nvGrpSpPr>
            <p:cNvPr id="169" name="Group 199">
              <a:extLst>
                <a:ext uri="{FF2B5EF4-FFF2-40B4-BE49-F238E27FC236}">
                  <a16:creationId xmlns:a16="http://schemas.microsoft.com/office/drawing/2014/main" id="{93D30452-83BE-4D61-A2D7-B028F214253C}"/>
                </a:ext>
              </a:extLst>
            </p:cNvPr>
            <p:cNvGrpSpPr>
              <a:grpSpLocks/>
            </p:cNvGrpSpPr>
            <p:nvPr/>
          </p:nvGrpSpPr>
          <p:grpSpPr bwMode="auto">
            <a:xfrm>
              <a:off x="3646176" y="4662274"/>
              <a:ext cx="1858949" cy="1510890"/>
              <a:chOff x="516" y="0"/>
              <a:chExt cx="1880" cy="1528"/>
            </a:xfrm>
          </p:grpSpPr>
          <p:sp>
            <p:nvSpPr>
              <p:cNvPr id="172" name="AutoShape 179">
                <a:extLst>
                  <a:ext uri="{FF2B5EF4-FFF2-40B4-BE49-F238E27FC236}">
                    <a16:creationId xmlns:a16="http://schemas.microsoft.com/office/drawing/2014/main" id="{FE489470-E013-44CA-A7EF-08B3AB0D7CF7}"/>
                  </a:ext>
                </a:extLst>
              </p:cNvPr>
              <p:cNvSpPr>
                <a:spLocks noChangeArrowheads="1"/>
              </p:cNvSpPr>
              <p:nvPr/>
            </p:nvSpPr>
            <p:spPr bwMode="auto">
              <a:xfrm>
                <a:off x="697" y="539"/>
                <a:ext cx="1485" cy="989"/>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gradFill rotWithShape="1">
                <a:gsLst>
                  <a:gs pos="0">
                    <a:srgbClr val="C0C0C0"/>
                  </a:gs>
                  <a:gs pos="50000">
                    <a:srgbClr val="C0C0C0">
                      <a:gamma/>
                      <a:tint val="0"/>
                      <a:invGamma/>
                    </a:srgbClr>
                  </a:gs>
                  <a:gs pos="100000">
                    <a:srgbClr val="C0C0C0"/>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173" name="Rectangle 180">
                <a:extLst>
                  <a:ext uri="{FF2B5EF4-FFF2-40B4-BE49-F238E27FC236}">
                    <a16:creationId xmlns:a16="http://schemas.microsoft.com/office/drawing/2014/main" id="{2F7F93E4-C946-4407-9F1B-1036C50C526B}"/>
                  </a:ext>
                </a:extLst>
              </p:cNvPr>
              <p:cNvSpPr>
                <a:spLocks noChangeArrowheads="1"/>
              </p:cNvSpPr>
              <p:nvPr/>
            </p:nvSpPr>
            <p:spPr bwMode="auto">
              <a:xfrm>
                <a:off x="760" y="181"/>
                <a:ext cx="1352" cy="277"/>
              </a:xfrm>
              <a:prstGeom prst="rect">
                <a:avLst/>
              </a:prstGeom>
              <a:gradFill rotWithShape="1">
                <a:gsLst>
                  <a:gs pos="0">
                    <a:srgbClr val="808080">
                      <a:gamma/>
                      <a:tint val="0"/>
                      <a:invGamma/>
                    </a:srgbClr>
                  </a:gs>
                  <a:gs pos="50000">
                    <a:srgbClr val="808080"/>
                  </a:gs>
                  <a:gs pos="100000">
                    <a:srgbClr val="80808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174" name="Rectangle 181">
                <a:extLst>
                  <a:ext uri="{FF2B5EF4-FFF2-40B4-BE49-F238E27FC236}">
                    <a16:creationId xmlns:a16="http://schemas.microsoft.com/office/drawing/2014/main" id="{1A58A0AB-D1F5-481C-AF65-E3FA2F2CE6FC}"/>
                  </a:ext>
                </a:extLst>
              </p:cNvPr>
              <p:cNvSpPr>
                <a:spLocks noChangeArrowheads="1"/>
              </p:cNvSpPr>
              <p:nvPr/>
            </p:nvSpPr>
            <p:spPr bwMode="auto">
              <a:xfrm flipV="1">
                <a:off x="1278" y="0"/>
                <a:ext cx="289" cy="182"/>
              </a:xfrm>
              <a:prstGeom prst="rect">
                <a:avLst/>
              </a:prstGeom>
              <a:gradFill rotWithShape="1">
                <a:gsLst>
                  <a:gs pos="0">
                    <a:srgbClr val="808080">
                      <a:gamma/>
                      <a:tint val="0"/>
                      <a:invGamma/>
                    </a:srgbClr>
                  </a:gs>
                  <a:gs pos="50000">
                    <a:srgbClr val="808080"/>
                  </a:gs>
                  <a:gs pos="100000">
                    <a:srgbClr val="808080">
                      <a:gamma/>
                      <a:tint val="0"/>
                      <a:invGamma/>
                    </a:srgbClr>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175" name="Rectangle 182">
                <a:extLst>
                  <a:ext uri="{FF2B5EF4-FFF2-40B4-BE49-F238E27FC236}">
                    <a16:creationId xmlns:a16="http://schemas.microsoft.com/office/drawing/2014/main" id="{1F70D724-960B-4099-BA06-4A24255BF9F1}"/>
                  </a:ext>
                </a:extLst>
              </p:cNvPr>
              <p:cNvSpPr>
                <a:spLocks noChangeArrowheads="1"/>
              </p:cNvSpPr>
              <p:nvPr/>
            </p:nvSpPr>
            <p:spPr bwMode="auto">
              <a:xfrm>
                <a:off x="516" y="446"/>
                <a:ext cx="1880" cy="144"/>
              </a:xfrm>
              <a:prstGeom prst="rect">
                <a:avLst/>
              </a:prstGeom>
              <a:gradFill rotWithShape="1">
                <a:gsLst>
                  <a:gs pos="0">
                    <a:srgbClr val="C0C0C0">
                      <a:gamma/>
                      <a:tint val="0"/>
                      <a:invGamma/>
                    </a:srgbClr>
                  </a:gs>
                  <a:gs pos="50000">
                    <a:srgbClr val="C0C0C0"/>
                  </a:gs>
                  <a:gs pos="100000">
                    <a:srgbClr val="C0C0C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176" name="Freeform 183">
                <a:extLst>
                  <a:ext uri="{FF2B5EF4-FFF2-40B4-BE49-F238E27FC236}">
                    <a16:creationId xmlns:a16="http://schemas.microsoft.com/office/drawing/2014/main" id="{D14E362E-8E40-44C5-91C8-52E6AAF63C47}"/>
                  </a:ext>
                </a:extLst>
              </p:cNvPr>
              <p:cNvSpPr>
                <a:spLocks/>
              </p:cNvSpPr>
              <p:nvPr/>
            </p:nvSpPr>
            <p:spPr bwMode="auto">
              <a:xfrm>
                <a:off x="1686" y="75"/>
                <a:ext cx="258" cy="614"/>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sp>
            <p:nvSpPr>
              <p:cNvPr id="177" name="Freeform 184">
                <a:extLst>
                  <a:ext uri="{FF2B5EF4-FFF2-40B4-BE49-F238E27FC236}">
                    <a16:creationId xmlns:a16="http://schemas.microsoft.com/office/drawing/2014/main" id="{FA21B54F-0B7C-4A45-B1F6-DFD378E2B99F}"/>
                  </a:ext>
                </a:extLst>
              </p:cNvPr>
              <p:cNvSpPr>
                <a:spLocks/>
              </p:cNvSpPr>
              <p:nvPr/>
            </p:nvSpPr>
            <p:spPr bwMode="auto">
              <a:xfrm>
                <a:off x="886" y="79"/>
                <a:ext cx="255" cy="613"/>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grpSp>
        <p:sp>
          <p:nvSpPr>
            <p:cNvPr id="170" name="斜め縞 169">
              <a:extLst>
                <a:ext uri="{FF2B5EF4-FFF2-40B4-BE49-F238E27FC236}">
                  <a16:creationId xmlns:a16="http://schemas.microsoft.com/office/drawing/2014/main" id="{C3086669-DF01-484A-9D2B-9259647769EC}"/>
                </a:ext>
              </a:extLst>
            </p:cNvPr>
            <p:cNvSpPr/>
            <p:nvPr/>
          </p:nvSpPr>
          <p:spPr>
            <a:xfrm rot="19199944">
              <a:off x="5126828" y="5808645"/>
              <a:ext cx="558581" cy="529102"/>
            </a:xfrm>
            <a:prstGeom prst="diagStripe">
              <a:avLst>
                <a:gd name="adj" fmla="val 5479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171" name="斜め縞 170">
              <a:extLst>
                <a:ext uri="{FF2B5EF4-FFF2-40B4-BE49-F238E27FC236}">
                  <a16:creationId xmlns:a16="http://schemas.microsoft.com/office/drawing/2014/main" id="{CFF065D6-6E35-4889-BACD-769C7A2C9EAE}"/>
                </a:ext>
              </a:extLst>
            </p:cNvPr>
            <p:cNvSpPr/>
            <p:nvPr/>
          </p:nvSpPr>
          <p:spPr>
            <a:xfrm rot="12128940" flipV="1">
              <a:off x="3563576" y="5862661"/>
              <a:ext cx="353540" cy="591582"/>
            </a:xfrm>
            <a:prstGeom prst="diagStripe">
              <a:avLst>
                <a:gd name="adj" fmla="val 5479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18" name="グループ化 17">
            <a:extLst>
              <a:ext uri="{FF2B5EF4-FFF2-40B4-BE49-F238E27FC236}">
                <a16:creationId xmlns:a16="http://schemas.microsoft.com/office/drawing/2014/main" id="{7EBB3EE9-5A5C-4949-89C4-215B77CB0483}"/>
              </a:ext>
            </a:extLst>
          </p:cNvPr>
          <p:cNvGrpSpPr/>
          <p:nvPr/>
        </p:nvGrpSpPr>
        <p:grpSpPr>
          <a:xfrm>
            <a:off x="589560" y="4026945"/>
            <a:ext cx="8276626" cy="493479"/>
            <a:chOff x="-11658686" y="2392455"/>
            <a:chExt cx="11159979" cy="657973"/>
          </a:xfrm>
        </p:grpSpPr>
        <p:sp>
          <p:nvSpPr>
            <p:cNvPr id="19" name="テキスト ボックス 18">
              <a:extLst>
                <a:ext uri="{FF2B5EF4-FFF2-40B4-BE49-F238E27FC236}">
                  <a16:creationId xmlns:a16="http://schemas.microsoft.com/office/drawing/2014/main" id="{853F8AF3-E146-464D-A9CE-FAEADB1782E6}"/>
                </a:ext>
              </a:extLst>
            </p:cNvPr>
            <p:cNvSpPr txBox="1"/>
            <p:nvPr/>
          </p:nvSpPr>
          <p:spPr>
            <a:xfrm>
              <a:off x="-11658686" y="2434874"/>
              <a:ext cx="11159978" cy="615554"/>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ショット数が増えるにつれてセット位置は浅くなり抵抗値は低下する</a:t>
              </a:r>
            </a:p>
          </p:txBody>
        </p:sp>
        <p:sp>
          <p:nvSpPr>
            <p:cNvPr id="20" name="テキスト ボックス 19">
              <a:extLst>
                <a:ext uri="{FF2B5EF4-FFF2-40B4-BE49-F238E27FC236}">
                  <a16:creationId xmlns:a16="http://schemas.microsoft.com/office/drawing/2014/main" id="{28E633A2-DC6B-4656-93AF-0BBF7CFF6C1F}"/>
                </a:ext>
              </a:extLst>
            </p:cNvPr>
            <p:cNvSpPr txBox="1"/>
            <p:nvPr/>
          </p:nvSpPr>
          <p:spPr>
            <a:xfrm>
              <a:off x="-11658685" y="2392455"/>
              <a:ext cx="11159978" cy="615554"/>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ショット数が増えるにつれてセット位置は浅くなり抵抗値は低下する</a:t>
              </a:r>
            </a:p>
          </p:txBody>
        </p:sp>
        <p:sp>
          <p:nvSpPr>
            <p:cNvPr id="21" name="テキスト ボックス 20">
              <a:extLst>
                <a:ext uri="{FF2B5EF4-FFF2-40B4-BE49-F238E27FC236}">
                  <a16:creationId xmlns:a16="http://schemas.microsoft.com/office/drawing/2014/main" id="{FE433111-2CA5-44DB-A8BB-B5072B40E24A}"/>
                </a:ext>
              </a:extLst>
            </p:cNvPr>
            <p:cNvSpPr txBox="1"/>
            <p:nvPr/>
          </p:nvSpPr>
          <p:spPr>
            <a:xfrm>
              <a:off x="-11658685" y="2392455"/>
              <a:ext cx="10984903" cy="615554"/>
            </a:xfrm>
            <a:prstGeom prst="rect">
              <a:avLst/>
            </a:prstGeom>
            <a:noFill/>
          </p:spPr>
          <p:txBody>
            <a:bodyPr wrap="none" rtlCol="0">
              <a:spAutoFit/>
            </a:bodyPr>
            <a:lstStyle/>
            <a:p>
              <a:r>
                <a:rPr lang="ja-JP" altLang="en-US"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ショット数が増えるにつれてセット位置は浅くなり抵抗値は低下する</a:t>
              </a:r>
            </a:p>
          </p:txBody>
        </p:sp>
      </p:grpSp>
      <p:grpSp>
        <p:nvGrpSpPr>
          <p:cNvPr id="145" name="グループ化 144">
            <a:extLst>
              <a:ext uri="{FF2B5EF4-FFF2-40B4-BE49-F238E27FC236}">
                <a16:creationId xmlns:a16="http://schemas.microsoft.com/office/drawing/2014/main" id="{0E3BE3FD-8787-402E-8F79-BCEE18633F05}"/>
              </a:ext>
            </a:extLst>
          </p:cNvPr>
          <p:cNvGrpSpPr/>
          <p:nvPr/>
        </p:nvGrpSpPr>
        <p:grpSpPr>
          <a:xfrm>
            <a:off x="981295" y="6231023"/>
            <a:ext cx="7080786" cy="533452"/>
            <a:chOff x="1529367" y="-2658166"/>
            <a:chExt cx="7080786" cy="533452"/>
          </a:xfrm>
        </p:grpSpPr>
        <p:sp>
          <p:nvSpPr>
            <p:cNvPr id="146" name="テキスト ボックス 145">
              <a:extLst>
                <a:ext uri="{FF2B5EF4-FFF2-40B4-BE49-F238E27FC236}">
                  <a16:creationId xmlns:a16="http://schemas.microsoft.com/office/drawing/2014/main" id="{928C292C-CAAB-41AA-8004-B679AABFAC19}"/>
                </a:ext>
              </a:extLst>
            </p:cNvPr>
            <p:cNvSpPr txBox="1"/>
            <p:nvPr/>
          </p:nvSpPr>
          <p:spPr>
            <a:xfrm>
              <a:off x="1670778" y="-2658166"/>
              <a:ext cx="6813084" cy="523220"/>
            </a:xfrm>
            <a:prstGeom prst="rect">
              <a:avLst/>
            </a:prstGeom>
            <a:noFill/>
          </p:spPr>
          <p:txBody>
            <a:bodyPr wrap="none" rtlCol="0">
              <a:spAutoFit/>
            </a:bodyPr>
            <a:lstStyle/>
            <a:p>
              <a:pPr algn="ct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推測</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付着物により金網のセット位置が浅くなる</a:t>
              </a:r>
            </a:p>
          </p:txBody>
        </p:sp>
        <p:sp>
          <p:nvSpPr>
            <p:cNvPr id="163" name="テキスト ボックス 162">
              <a:extLst>
                <a:ext uri="{FF2B5EF4-FFF2-40B4-BE49-F238E27FC236}">
                  <a16:creationId xmlns:a16="http://schemas.microsoft.com/office/drawing/2014/main" id="{E947F8F3-6A47-496E-B828-DD033A5C0049}"/>
                </a:ext>
              </a:extLst>
            </p:cNvPr>
            <p:cNvSpPr txBox="1"/>
            <p:nvPr/>
          </p:nvSpPr>
          <p:spPr>
            <a:xfrm>
              <a:off x="1670778" y="-2658166"/>
              <a:ext cx="6813084" cy="523220"/>
            </a:xfrm>
            <a:prstGeom prst="rect">
              <a:avLst/>
            </a:prstGeom>
            <a:noFill/>
          </p:spPr>
          <p:txBody>
            <a:bodyPr wrap="none" rtlCol="0">
              <a:spAutoFit/>
            </a:bodyPr>
            <a:lstStyle/>
            <a:p>
              <a:pPr algn="ct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推測</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付着物により金網のセット位置が浅くなる</a:t>
              </a:r>
              <a:endPar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5" name="テキスト ボックス 164">
              <a:extLst>
                <a:ext uri="{FF2B5EF4-FFF2-40B4-BE49-F238E27FC236}">
                  <a16:creationId xmlns:a16="http://schemas.microsoft.com/office/drawing/2014/main" id="{4392B839-6F41-4807-9C49-F858BAD1327E}"/>
                </a:ext>
              </a:extLst>
            </p:cNvPr>
            <p:cNvSpPr txBox="1"/>
            <p:nvPr/>
          </p:nvSpPr>
          <p:spPr>
            <a:xfrm>
              <a:off x="1529367" y="-2647934"/>
              <a:ext cx="7080786" cy="523220"/>
            </a:xfrm>
            <a:prstGeom prst="rect">
              <a:avLst/>
            </a:prstGeom>
            <a:noFill/>
          </p:spPr>
          <p:txBody>
            <a:bodyPr wrap="none" rtlCol="0">
              <a:spAutoFit/>
            </a:bodyPr>
            <a:lstStyle/>
            <a:p>
              <a:pPr algn="ctr"/>
              <a:r>
                <a:rPr lang="ja-JP" altLang="en-US" sz="28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推測</a:t>
              </a:r>
              <a:r>
                <a:rPr lang="en-US" altLang="ja-JP" sz="28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付着物により金網のセット位置が浅くなる</a:t>
              </a:r>
              <a:endParaRPr lang="en-US" altLang="ja-JP" sz="28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87" name="テキスト ボックス 186">
            <a:extLst>
              <a:ext uri="{FF2B5EF4-FFF2-40B4-BE49-F238E27FC236}">
                <a16:creationId xmlns:a16="http://schemas.microsoft.com/office/drawing/2014/main" id="{2A8CA7D0-13F0-4AA2-B8E4-275A4756149A}"/>
              </a:ext>
            </a:extLst>
          </p:cNvPr>
          <p:cNvSpPr txBox="1"/>
          <p:nvPr/>
        </p:nvSpPr>
        <p:spPr>
          <a:xfrm>
            <a:off x="1771650" y="4867990"/>
            <a:ext cx="4914900" cy="246221"/>
          </a:xfrm>
          <a:prstGeom prst="rect">
            <a:avLst/>
          </a:prstGeom>
          <a:noFill/>
        </p:spPr>
        <p:txBody>
          <a:bodyPr wrap="square">
            <a:spAutoFit/>
          </a:bodyPr>
          <a:lstStyle/>
          <a:p>
            <a:r>
              <a:rPr lang="ja-JP" altLang="ja-JP" sz="1000" dirty="0">
                <a:effectLst/>
                <a:ea typeface="UD デジタル 教科書体 N-R" panose="02020400000000000000" pitchFamily="17" charset="-128"/>
                <a:cs typeface="Times New Roman" panose="02020603050405020304" pitchFamily="18" charset="0"/>
              </a:rPr>
              <a:t>共に</a:t>
            </a:r>
            <a:endParaRPr lang="ja-JP" altLang="en-US" dirty="0"/>
          </a:p>
        </p:txBody>
      </p:sp>
      <p:sp>
        <p:nvSpPr>
          <p:cNvPr id="134" name="テキスト ボックス 133">
            <a:extLst>
              <a:ext uri="{FF2B5EF4-FFF2-40B4-BE49-F238E27FC236}">
                <a16:creationId xmlns:a16="http://schemas.microsoft.com/office/drawing/2014/main" id="{C4073A54-D270-4D09-9B7D-09DC76A72E55}"/>
              </a:ext>
            </a:extLst>
          </p:cNvPr>
          <p:cNvSpPr txBox="1"/>
          <p:nvPr/>
        </p:nvSpPr>
        <p:spPr>
          <a:xfrm>
            <a:off x="485883" y="1389763"/>
            <a:ext cx="755335" cy="261610"/>
          </a:xfrm>
          <a:prstGeom prst="rect">
            <a:avLst/>
          </a:prstGeom>
          <a:noFill/>
        </p:spPr>
        <p:txBody>
          <a:bodyPr wrap="none" rtlCol="0">
            <a:spAutoFit/>
          </a:bodyPr>
          <a:lstStyle/>
          <a:p>
            <a:r>
              <a:rPr kumimoji="1" lang="ja-JP" altLang="en-US" sz="1100" b="1" dirty="0">
                <a:solidFill>
                  <a:schemeClr val="bg1"/>
                </a:solidFill>
                <a:latin typeface="Meiryo UI" panose="020B0604030504040204" pitchFamily="50" charset="-128"/>
                <a:ea typeface="Meiryo UI" panose="020B0604030504040204" pitchFamily="50" charset="-128"/>
              </a:rPr>
              <a:t>（</a:t>
            </a:r>
            <a:r>
              <a:rPr kumimoji="1" lang="en-US" altLang="ja-JP" sz="1100" b="1" dirty="0">
                <a:solidFill>
                  <a:schemeClr val="bg1"/>
                </a:solidFill>
                <a:latin typeface="Meiryo UI" panose="020B0604030504040204" pitchFamily="50" charset="-128"/>
                <a:ea typeface="Meiryo UI" panose="020B0604030504040204" pitchFamily="50" charset="-128"/>
              </a:rPr>
              <a:t>mm</a:t>
            </a:r>
            <a:r>
              <a:rPr kumimoji="1" lang="ja-JP" altLang="en-US" sz="1100" b="1" dirty="0">
                <a:solidFill>
                  <a:schemeClr val="bg1"/>
                </a:solidFill>
                <a:latin typeface="Meiryo UI" panose="020B0604030504040204" pitchFamily="50" charset="-128"/>
                <a:ea typeface="Meiryo UI" panose="020B0604030504040204" pitchFamily="50" charset="-128"/>
              </a:rPr>
              <a:t>）</a:t>
            </a:r>
          </a:p>
        </p:txBody>
      </p:sp>
      <p:cxnSp>
        <p:nvCxnSpPr>
          <p:cNvPr id="221" name="直線コネクタ 220">
            <a:extLst>
              <a:ext uri="{FF2B5EF4-FFF2-40B4-BE49-F238E27FC236}">
                <a16:creationId xmlns:a16="http://schemas.microsoft.com/office/drawing/2014/main" id="{976880AB-F3BE-4DD4-94F1-30B146AC474A}"/>
              </a:ext>
            </a:extLst>
          </p:cNvPr>
          <p:cNvCxnSpPr>
            <a:cxnSpLocks/>
          </p:cNvCxnSpPr>
          <p:nvPr/>
        </p:nvCxnSpPr>
        <p:spPr>
          <a:xfrm>
            <a:off x="1088188" y="3349778"/>
            <a:ext cx="7325813" cy="0"/>
          </a:xfrm>
          <a:prstGeom prst="line">
            <a:avLst/>
          </a:prstGeom>
          <a:ln w="38100">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nvGrpSpPr>
          <p:cNvPr id="224" name="グループ化 223">
            <a:extLst>
              <a:ext uri="{FF2B5EF4-FFF2-40B4-BE49-F238E27FC236}">
                <a16:creationId xmlns:a16="http://schemas.microsoft.com/office/drawing/2014/main" id="{6A86658D-84B6-4B24-BD70-398D694AB693}"/>
              </a:ext>
            </a:extLst>
          </p:cNvPr>
          <p:cNvGrpSpPr/>
          <p:nvPr/>
        </p:nvGrpSpPr>
        <p:grpSpPr>
          <a:xfrm>
            <a:off x="5695973" y="3158952"/>
            <a:ext cx="1382569" cy="354990"/>
            <a:chOff x="4761864" y="6266507"/>
            <a:chExt cx="1843424" cy="441218"/>
          </a:xfrm>
        </p:grpSpPr>
        <p:sp>
          <p:nvSpPr>
            <p:cNvPr id="225" name="テキスト ボックス 224">
              <a:extLst>
                <a:ext uri="{FF2B5EF4-FFF2-40B4-BE49-F238E27FC236}">
                  <a16:creationId xmlns:a16="http://schemas.microsoft.com/office/drawing/2014/main" id="{2FBCBF7C-5D2C-4B73-A33C-857925467F99}"/>
                </a:ext>
              </a:extLst>
            </p:cNvPr>
            <p:cNvSpPr txBox="1"/>
            <p:nvPr/>
          </p:nvSpPr>
          <p:spPr>
            <a:xfrm>
              <a:off x="4766751" y="6286935"/>
              <a:ext cx="1838537" cy="420790"/>
            </a:xfrm>
            <a:prstGeom prst="rect">
              <a:avLst/>
            </a:prstGeom>
            <a:noFill/>
          </p:spPr>
          <p:txBody>
            <a:bodyPr wrap="none" rtlCol="0">
              <a:spAutoFit/>
            </a:bodyPr>
            <a:lstStyle/>
            <a:p>
              <a:r>
                <a:rPr lang="ja-JP" altLang="en-US" sz="16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金網の定位置</a:t>
              </a:r>
              <a:endParaRPr lang="zh-TW" altLang="en-US" sz="16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26" name="テキスト ボックス 225">
              <a:extLst>
                <a:ext uri="{FF2B5EF4-FFF2-40B4-BE49-F238E27FC236}">
                  <a16:creationId xmlns:a16="http://schemas.microsoft.com/office/drawing/2014/main" id="{339DF8C8-3823-4CC0-9122-B34EEF85A8B9}"/>
                </a:ext>
              </a:extLst>
            </p:cNvPr>
            <p:cNvSpPr txBox="1"/>
            <p:nvPr/>
          </p:nvSpPr>
          <p:spPr>
            <a:xfrm>
              <a:off x="4761864" y="6266507"/>
              <a:ext cx="1838538" cy="420790"/>
            </a:xfrm>
            <a:prstGeom prst="rect">
              <a:avLst/>
            </a:prstGeom>
            <a:noFill/>
          </p:spPr>
          <p:txBody>
            <a:bodyPr wrap="none" rtlCol="0">
              <a:spAutoFit/>
            </a:bodyPr>
            <a:lstStyle/>
            <a:p>
              <a:r>
                <a:rPr lang="ja-JP" altLang="en-US" sz="1600" dirty="0">
                  <a:ln w="0">
                    <a:solidFill>
                      <a:schemeClr val="tx1"/>
                    </a:solidFill>
                  </a:ln>
                  <a:latin typeface="Meiryo UI" panose="020B0604030504040204" pitchFamily="50" charset="-128"/>
                  <a:ea typeface="Meiryo UI" panose="020B0604030504040204" pitchFamily="50" charset="-128"/>
                  <a:cs typeface="Meiryo UI" panose="020B0604030504040204" pitchFamily="50" charset="-128"/>
                </a:rPr>
                <a:t>金網の定位置</a:t>
              </a:r>
            </a:p>
          </p:txBody>
        </p:sp>
      </p:grpSp>
      <p:sp>
        <p:nvSpPr>
          <p:cNvPr id="227" name="テキスト ボックス 179">
            <a:extLst>
              <a:ext uri="{FF2B5EF4-FFF2-40B4-BE49-F238E27FC236}">
                <a16:creationId xmlns:a16="http://schemas.microsoft.com/office/drawing/2014/main" id="{F63DC3BB-ADA8-4298-93F5-C346FD5F759B}"/>
              </a:ext>
            </a:extLst>
          </p:cNvPr>
          <p:cNvSpPr txBox="1"/>
          <p:nvPr/>
        </p:nvSpPr>
        <p:spPr>
          <a:xfrm>
            <a:off x="8704662" y="1908582"/>
            <a:ext cx="257369" cy="1596248"/>
          </a:xfrm>
          <a:prstGeom prst="rect">
            <a:avLst/>
          </a:prstGeom>
          <a:noFill/>
          <a:ln>
            <a:noFill/>
          </a:ln>
        </p:spPr>
        <p:txBody>
          <a:bodyPr vert="eaVert" wrap="square" lIns="36000" tIns="36000" rIns="36000" bIns="3600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200" dirty="0">
                <a:ln>
                  <a:solidFill>
                    <a:prstClr val="black"/>
                  </a:solidFill>
                </a:ln>
                <a:solidFill>
                  <a:prstClr val="black"/>
                </a:solidFill>
                <a:latin typeface="Meiryo UI" panose="020B0604030504040204" pitchFamily="50" charset="-128"/>
                <a:ea typeface="Meiryo UI" panose="020B0604030504040204" pitchFamily="50" charset="-128"/>
              </a:rPr>
              <a:t>金網抵抗値</a:t>
            </a:r>
            <a:endParaRPr lang="en-US" altLang="ja-JP" sz="1200" dirty="0">
              <a:ln>
                <a:solidFill>
                  <a:prstClr val="black"/>
                </a:solidFill>
              </a:ln>
              <a:solidFill>
                <a:prstClr val="black"/>
              </a:solidFill>
              <a:latin typeface="Meiryo UI" panose="020B0604030504040204" pitchFamily="50" charset="-128"/>
              <a:ea typeface="Meiryo UI" panose="020B0604030504040204" pitchFamily="50" charset="-128"/>
            </a:endParaRPr>
          </a:p>
        </p:txBody>
      </p:sp>
      <p:sp>
        <p:nvSpPr>
          <p:cNvPr id="228" name="テキスト ボックス 179">
            <a:extLst>
              <a:ext uri="{FF2B5EF4-FFF2-40B4-BE49-F238E27FC236}">
                <a16:creationId xmlns:a16="http://schemas.microsoft.com/office/drawing/2014/main" id="{010B47A0-0032-477A-85F5-CACB99EE6FF5}"/>
              </a:ext>
            </a:extLst>
          </p:cNvPr>
          <p:cNvSpPr txBox="1"/>
          <p:nvPr/>
        </p:nvSpPr>
        <p:spPr>
          <a:xfrm>
            <a:off x="337357" y="1896596"/>
            <a:ext cx="257369" cy="1596248"/>
          </a:xfrm>
          <a:prstGeom prst="rect">
            <a:avLst/>
          </a:prstGeom>
          <a:noFill/>
          <a:ln>
            <a:noFill/>
          </a:ln>
        </p:spPr>
        <p:txBody>
          <a:bodyPr vert="eaVert" wrap="square" lIns="36000" tIns="36000" rIns="36000" bIns="3600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200" dirty="0">
                <a:ln>
                  <a:solidFill>
                    <a:prstClr val="black"/>
                  </a:solidFill>
                </a:ln>
                <a:solidFill>
                  <a:prstClr val="black"/>
                </a:solidFill>
                <a:latin typeface="Meiryo UI" panose="020B0604030504040204" pitchFamily="50" charset="-128"/>
                <a:ea typeface="Meiryo UI" panose="020B0604030504040204" pitchFamily="50" charset="-128"/>
              </a:rPr>
              <a:t>金網セット位置</a:t>
            </a:r>
            <a:endParaRPr lang="en-US" altLang="ja-JP" sz="1200" dirty="0">
              <a:ln>
                <a:solidFill>
                  <a:prstClr val="black"/>
                </a:solidFill>
              </a:ln>
              <a:solidFill>
                <a:prstClr val="black"/>
              </a:solidFill>
              <a:latin typeface="Meiryo UI" panose="020B0604030504040204" pitchFamily="50" charset="-128"/>
              <a:ea typeface="Meiryo UI" panose="020B0604030504040204" pitchFamily="50" charset="-128"/>
            </a:endParaRPr>
          </a:p>
        </p:txBody>
      </p:sp>
      <p:sp>
        <p:nvSpPr>
          <p:cNvPr id="232" name="テキスト ボックス 231">
            <a:extLst>
              <a:ext uri="{FF2B5EF4-FFF2-40B4-BE49-F238E27FC236}">
                <a16:creationId xmlns:a16="http://schemas.microsoft.com/office/drawing/2014/main" id="{EADE0FDC-CCD9-498F-A03F-A74149F5C192}"/>
              </a:ext>
            </a:extLst>
          </p:cNvPr>
          <p:cNvSpPr txBox="1"/>
          <p:nvPr/>
        </p:nvSpPr>
        <p:spPr>
          <a:xfrm>
            <a:off x="3940075" y="1032081"/>
            <a:ext cx="976549" cy="338554"/>
          </a:xfrm>
          <a:prstGeom prst="rect">
            <a:avLst/>
          </a:prstGeom>
          <a:noFill/>
        </p:spPr>
        <p:txBody>
          <a:bodyPr wrap="none" rtlCol="0">
            <a:spAutoFit/>
          </a:bodyPr>
          <a:lstStyle/>
          <a:p>
            <a:r>
              <a:rPr kumimoji="1" lang="ja-JP" altLang="en-US" sz="1600" b="1" dirty="0">
                <a:solidFill>
                  <a:schemeClr val="bg1"/>
                </a:solidFill>
                <a:latin typeface="Meiryo UI" panose="020B0604030504040204" pitchFamily="50" charset="-128"/>
                <a:ea typeface="Meiryo UI" panose="020B0604030504040204" pitchFamily="50" charset="-128"/>
              </a:rPr>
              <a:t>ショット数</a:t>
            </a:r>
          </a:p>
        </p:txBody>
      </p:sp>
      <p:sp>
        <p:nvSpPr>
          <p:cNvPr id="233" name="テキスト ボックス 232">
            <a:extLst>
              <a:ext uri="{FF2B5EF4-FFF2-40B4-BE49-F238E27FC236}">
                <a16:creationId xmlns:a16="http://schemas.microsoft.com/office/drawing/2014/main" id="{C482F6F7-8FC2-4FAC-8B87-788ABA99BD8D}"/>
              </a:ext>
            </a:extLst>
          </p:cNvPr>
          <p:cNvSpPr txBox="1"/>
          <p:nvPr/>
        </p:nvSpPr>
        <p:spPr>
          <a:xfrm>
            <a:off x="8206101" y="1404070"/>
            <a:ext cx="562975" cy="261610"/>
          </a:xfrm>
          <a:prstGeom prst="rect">
            <a:avLst/>
          </a:prstGeom>
          <a:noFill/>
        </p:spPr>
        <p:txBody>
          <a:bodyPr wrap="none" rtlCol="0">
            <a:spAutoFit/>
          </a:bodyPr>
          <a:lstStyle/>
          <a:p>
            <a:r>
              <a:rPr kumimoji="1" lang="ja-JP" altLang="en-US" sz="1100" b="1" dirty="0">
                <a:solidFill>
                  <a:schemeClr val="bg1"/>
                </a:solidFill>
                <a:latin typeface="Meiryo UI" panose="020B0604030504040204" pitchFamily="50" charset="-128"/>
                <a:ea typeface="Meiryo UI" panose="020B0604030504040204" pitchFamily="50" charset="-128"/>
              </a:rPr>
              <a:t>（</a:t>
            </a:r>
            <a:r>
              <a:rPr kumimoji="1" lang="en-US" altLang="ja-JP" sz="1100" b="1" dirty="0">
                <a:solidFill>
                  <a:schemeClr val="bg1"/>
                </a:solidFill>
                <a:latin typeface="Meiryo UI" panose="020B0604030504040204" pitchFamily="50" charset="-128"/>
                <a:ea typeface="Meiryo UI" panose="020B0604030504040204" pitchFamily="50" charset="-128"/>
              </a:rPr>
              <a:t>n</a:t>
            </a:r>
            <a:r>
              <a:rPr kumimoji="1" lang="ja-JP" altLang="en-US" sz="1100" b="1" dirty="0">
                <a:solidFill>
                  <a:schemeClr val="bg1"/>
                </a:solidFill>
                <a:latin typeface="Meiryo UI" panose="020B0604030504040204" pitchFamily="50" charset="-128"/>
                <a:ea typeface="Meiryo UI" panose="020B0604030504040204" pitchFamily="50" charset="-128"/>
              </a:rPr>
              <a:t>）</a:t>
            </a:r>
          </a:p>
        </p:txBody>
      </p:sp>
      <p:sp>
        <p:nvSpPr>
          <p:cNvPr id="235" name="テキスト ボックス 234">
            <a:extLst>
              <a:ext uri="{FF2B5EF4-FFF2-40B4-BE49-F238E27FC236}">
                <a16:creationId xmlns:a16="http://schemas.microsoft.com/office/drawing/2014/main" id="{0DA01840-87F4-413D-8F6F-0F6922144C49}"/>
              </a:ext>
            </a:extLst>
          </p:cNvPr>
          <p:cNvSpPr txBox="1"/>
          <p:nvPr/>
        </p:nvSpPr>
        <p:spPr>
          <a:xfrm>
            <a:off x="2814517" y="720498"/>
            <a:ext cx="3236784" cy="338554"/>
          </a:xfrm>
          <a:prstGeom prst="rect">
            <a:avLst/>
          </a:prstGeom>
          <a:noFill/>
        </p:spPr>
        <p:txBody>
          <a:bodyPr wrap="none" rtlCol="0">
            <a:spAutoFit/>
          </a:bodyPr>
          <a:lstStyle/>
          <a:p>
            <a:r>
              <a:rPr lang="ja-JP" altLang="en-US" sz="16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6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20</a:t>
            </a:r>
            <a:r>
              <a:rPr lang="ja-JP" altLang="en-US" sz="16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ショット数別、金網抵抗値比較</a:t>
            </a:r>
          </a:p>
        </p:txBody>
      </p:sp>
      <p:grpSp>
        <p:nvGrpSpPr>
          <p:cNvPr id="142" name="グループ化 141">
            <a:extLst>
              <a:ext uri="{FF2B5EF4-FFF2-40B4-BE49-F238E27FC236}">
                <a16:creationId xmlns:a16="http://schemas.microsoft.com/office/drawing/2014/main" id="{75141EBB-BC78-4837-AB5E-5535D86C3029}"/>
              </a:ext>
            </a:extLst>
          </p:cNvPr>
          <p:cNvGrpSpPr/>
          <p:nvPr/>
        </p:nvGrpSpPr>
        <p:grpSpPr>
          <a:xfrm>
            <a:off x="180846" y="651674"/>
            <a:ext cx="8780726" cy="2553922"/>
            <a:chOff x="-141933" y="7186076"/>
            <a:chExt cx="8780726" cy="2553922"/>
          </a:xfrm>
        </p:grpSpPr>
        <p:grpSp>
          <p:nvGrpSpPr>
            <p:cNvPr id="143" name="グループ化 142">
              <a:extLst>
                <a:ext uri="{FF2B5EF4-FFF2-40B4-BE49-F238E27FC236}">
                  <a16:creationId xmlns:a16="http://schemas.microsoft.com/office/drawing/2014/main" id="{C6AB5835-75E9-42D3-B228-332DB3ACF8EE}"/>
                </a:ext>
              </a:extLst>
            </p:cNvPr>
            <p:cNvGrpSpPr/>
            <p:nvPr/>
          </p:nvGrpSpPr>
          <p:grpSpPr>
            <a:xfrm>
              <a:off x="-141933" y="7186076"/>
              <a:ext cx="8780726" cy="2553922"/>
              <a:chOff x="181636" y="645027"/>
              <a:chExt cx="8780726" cy="2553922"/>
            </a:xfrm>
          </p:grpSpPr>
          <p:sp>
            <p:nvSpPr>
              <p:cNvPr id="188" name="正方形/長方形 187">
                <a:extLst>
                  <a:ext uri="{FF2B5EF4-FFF2-40B4-BE49-F238E27FC236}">
                    <a16:creationId xmlns:a16="http://schemas.microsoft.com/office/drawing/2014/main" id="{3A65D85A-A141-4C83-A4CE-DAEE202A0A5F}"/>
                  </a:ext>
                </a:extLst>
              </p:cNvPr>
              <p:cNvSpPr/>
              <p:nvPr/>
            </p:nvSpPr>
            <p:spPr>
              <a:xfrm>
                <a:off x="181636" y="645027"/>
                <a:ext cx="8780726" cy="2506923"/>
              </a:xfrm>
              <a:prstGeom prst="rect">
                <a:avLst/>
              </a:prstGeom>
              <a:solidFill>
                <a:schemeClr val="tx1"/>
              </a:solid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dirty="0">
                  <a:latin typeface="Meiryo UI" panose="020B0604030504040204" pitchFamily="50" charset="-128"/>
                  <a:ea typeface="Meiryo UI" panose="020B0604030504040204" pitchFamily="50" charset="-128"/>
                </a:endParaRPr>
              </a:p>
            </p:txBody>
          </p:sp>
          <p:grpSp>
            <p:nvGrpSpPr>
              <p:cNvPr id="189" name="グループ化 188">
                <a:extLst>
                  <a:ext uri="{FF2B5EF4-FFF2-40B4-BE49-F238E27FC236}">
                    <a16:creationId xmlns:a16="http://schemas.microsoft.com/office/drawing/2014/main" id="{2CF7B79A-18E9-49A5-B4B6-1B5E419EBCCA}"/>
                  </a:ext>
                </a:extLst>
              </p:cNvPr>
              <p:cNvGrpSpPr/>
              <p:nvPr/>
            </p:nvGrpSpPr>
            <p:grpSpPr>
              <a:xfrm>
                <a:off x="982816" y="715618"/>
                <a:ext cx="4982767" cy="2121694"/>
                <a:chOff x="1651149" y="809606"/>
                <a:chExt cx="4982767" cy="2121694"/>
              </a:xfrm>
            </p:grpSpPr>
            <p:grpSp>
              <p:nvGrpSpPr>
                <p:cNvPr id="196" name="Group 224">
                  <a:extLst>
                    <a:ext uri="{FF2B5EF4-FFF2-40B4-BE49-F238E27FC236}">
                      <a16:creationId xmlns:a16="http://schemas.microsoft.com/office/drawing/2014/main" id="{4B0022BC-33F1-46D5-929B-FFBF5A9F19A8}"/>
                    </a:ext>
                  </a:extLst>
                </p:cNvPr>
                <p:cNvGrpSpPr>
                  <a:grpSpLocks/>
                </p:cNvGrpSpPr>
                <p:nvPr/>
              </p:nvGrpSpPr>
              <p:grpSpPr bwMode="auto">
                <a:xfrm>
                  <a:off x="2017861" y="1513265"/>
                  <a:ext cx="2374106" cy="1223963"/>
                  <a:chOff x="486" y="618"/>
                  <a:chExt cx="1242" cy="612"/>
                </a:xfrm>
              </p:grpSpPr>
              <p:sp>
                <p:nvSpPr>
                  <p:cNvPr id="220" name="AutoShape 225">
                    <a:extLst>
                      <a:ext uri="{FF2B5EF4-FFF2-40B4-BE49-F238E27FC236}">
                        <a16:creationId xmlns:a16="http://schemas.microsoft.com/office/drawing/2014/main" id="{D07FE01E-37B5-4AAF-9600-5B2207E7E38C}"/>
                      </a:ext>
                    </a:extLst>
                  </p:cNvPr>
                  <p:cNvSpPr>
                    <a:spLocks noChangeArrowheads="1"/>
                  </p:cNvSpPr>
                  <p:nvPr/>
                </p:nvSpPr>
                <p:spPr bwMode="auto">
                  <a:xfrm>
                    <a:off x="591" y="634"/>
                    <a:ext cx="1062" cy="596"/>
                  </a:xfrm>
                  <a:custGeom>
                    <a:avLst/>
                    <a:gdLst>
                      <a:gd name="G0" fmla="+- 1629 0 0"/>
                      <a:gd name="G1" fmla="+- 21600 0 1629"/>
                      <a:gd name="G2" fmla="*/ 1629 1 2"/>
                      <a:gd name="G3" fmla="+- 21600 0 G2"/>
                      <a:gd name="G4" fmla="+/ 1629 21600 2"/>
                      <a:gd name="G5" fmla="+/ G1 0 2"/>
                      <a:gd name="G6" fmla="*/ 21600 21600 1629"/>
                      <a:gd name="G7" fmla="*/ G6 1 2"/>
                      <a:gd name="G8" fmla="+- 21600 0 G7"/>
                      <a:gd name="G9" fmla="*/ 21600 1 2"/>
                      <a:gd name="G10" fmla="+- 1629 0 G9"/>
                      <a:gd name="G11" fmla="?: G10 G8 0"/>
                      <a:gd name="G12" fmla="?: G10 G7 21600"/>
                      <a:gd name="T0" fmla="*/ 20785 w 21600"/>
                      <a:gd name="T1" fmla="*/ 10800 h 21600"/>
                      <a:gd name="T2" fmla="*/ 10800 w 21600"/>
                      <a:gd name="T3" fmla="*/ 21600 h 21600"/>
                      <a:gd name="T4" fmla="*/ 815 w 21600"/>
                      <a:gd name="T5" fmla="*/ 10800 h 21600"/>
                      <a:gd name="T6" fmla="*/ 10800 w 21600"/>
                      <a:gd name="T7" fmla="*/ 0 h 21600"/>
                      <a:gd name="T8" fmla="*/ 2615 w 21600"/>
                      <a:gd name="T9" fmla="*/ 2615 h 21600"/>
                      <a:gd name="T10" fmla="*/ 18985 w 21600"/>
                      <a:gd name="T11" fmla="*/ 18985 h 21600"/>
                    </a:gdLst>
                    <a:ahLst/>
                    <a:cxnLst>
                      <a:cxn ang="0">
                        <a:pos x="T0" y="T1"/>
                      </a:cxn>
                      <a:cxn ang="0">
                        <a:pos x="T2" y="T3"/>
                      </a:cxn>
                      <a:cxn ang="0">
                        <a:pos x="T4" y="T5"/>
                      </a:cxn>
                      <a:cxn ang="0">
                        <a:pos x="T6" y="T7"/>
                      </a:cxn>
                    </a:cxnLst>
                    <a:rect l="T8" t="T9" r="T10" b="T11"/>
                    <a:pathLst>
                      <a:path w="21600" h="21600">
                        <a:moveTo>
                          <a:pt x="0" y="0"/>
                        </a:moveTo>
                        <a:lnTo>
                          <a:pt x="1629" y="21600"/>
                        </a:lnTo>
                        <a:lnTo>
                          <a:pt x="19971" y="21600"/>
                        </a:lnTo>
                        <a:lnTo>
                          <a:pt x="21600" y="0"/>
                        </a:lnTo>
                        <a:close/>
                      </a:path>
                    </a:pathLst>
                  </a:custGeom>
                  <a:pattFill prst="smGrid">
                    <a:fgClr>
                      <a:schemeClr val="tx1"/>
                    </a:fgClr>
                    <a:bgClr>
                      <a:schemeClr val="accent1"/>
                    </a:bgClr>
                  </a:patt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223" name="Rectangle 226">
                    <a:extLst>
                      <a:ext uri="{FF2B5EF4-FFF2-40B4-BE49-F238E27FC236}">
                        <a16:creationId xmlns:a16="http://schemas.microsoft.com/office/drawing/2014/main" id="{6CC7826F-7EBC-4476-BDAB-2FE832B8FFD7}"/>
                      </a:ext>
                    </a:extLst>
                  </p:cNvPr>
                  <p:cNvSpPr>
                    <a:spLocks noChangeArrowheads="1"/>
                  </p:cNvSpPr>
                  <p:nvPr/>
                </p:nvSpPr>
                <p:spPr bwMode="auto">
                  <a:xfrm>
                    <a:off x="486" y="618"/>
                    <a:ext cx="1242" cy="18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234" name="AutoShape 227">
                    <a:extLst>
                      <a:ext uri="{FF2B5EF4-FFF2-40B4-BE49-F238E27FC236}">
                        <a16:creationId xmlns:a16="http://schemas.microsoft.com/office/drawing/2014/main" id="{3994B91E-8CF7-45EB-9A41-DB8EFEE505E5}"/>
                      </a:ext>
                    </a:extLst>
                  </p:cNvPr>
                  <p:cNvSpPr>
                    <a:spLocks noChangeArrowheads="1"/>
                  </p:cNvSpPr>
                  <p:nvPr/>
                </p:nvSpPr>
                <p:spPr bwMode="auto">
                  <a:xfrm>
                    <a:off x="641" y="625"/>
                    <a:ext cx="944" cy="561"/>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solidFill>
                    <a:schemeClr val="tx1"/>
                  </a:soli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grpSp>
            <p:grpSp>
              <p:nvGrpSpPr>
                <p:cNvPr id="197" name="Group 77">
                  <a:extLst>
                    <a:ext uri="{FF2B5EF4-FFF2-40B4-BE49-F238E27FC236}">
                      <a16:creationId xmlns:a16="http://schemas.microsoft.com/office/drawing/2014/main" id="{D1A65B8A-9E1A-4D11-8402-B66998CCE277}"/>
                    </a:ext>
                  </a:extLst>
                </p:cNvPr>
                <p:cNvGrpSpPr>
                  <a:grpSpLocks/>
                </p:cNvGrpSpPr>
                <p:nvPr/>
              </p:nvGrpSpPr>
              <p:grpSpPr bwMode="auto">
                <a:xfrm flipH="1">
                  <a:off x="4080024" y="1021537"/>
                  <a:ext cx="711994" cy="1871663"/>
                  <a:chOff x="3750" y="164"/>
                  <a:chExt cx="598" cy="1300"/>
                </a:xfrm>
              </p:grpSpPr>
              <p:sp>
                <p:nvSpPr>
                  <p:cNvPr id="217" name="AutoShape 62">
                    <a:extLst>
                      <a:ext uri="{FF2B5EF4-FFF2-40B4-BE49-F238E27FC236}">
                        <a16:creationId xmlns:a16="http://schemas.microsoft.com/office/drawing/2014/main" id="{C8036A50-1069-4DFB-804F-95B7E09DDD1C}"/>
                      </a:ext>
                    </a:extLst>
                  </p:cNvPr>
                  <p:cNvSpPr>
                    <a:spLocks noChangeArrowheads="1"/>
                  </p:cNvSpPr>
                  <p:nvPr/>
                </p:nvSpPr>
                <p:spPr bwMode="auto">
                  <a:xfrm flipV="1">
                    <a:off x="3750" y="509"/>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218" name="Rectangle 61">
                    <a:extLst>
                      <a:ext uri="{FF2B5EF4-FFF2-40B4-BE49-F238E27FC236}">
                        <a16:creationId xmlns:a16="http://schemas.microsoft.com/office/drawing/2014/main" id="{817EF9DE-98FF-40E7-BD91-CA7D498D4D68}"/>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219" name="Rectangle 63">
                    <a:extLst>
                      <a:ext uri="{FF2B5EF4-FFF2-40B4-BE49-F238E27FC236}">
                        <a16:creationId xmlns:a16="http://schemas.microsoft.com/office/drawing/2014/main" id="{02AA59AC-24B8-4AD0-BA17-56EC88B10886}"/>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grpSp>
              <p:nvGrpSpPr>
                <p:cNvPr id="198" name="Group 78">
                  <a:extLst>
                    <a:ext uri="{FF2B5EF4-FFF2-40B4-BE49-F238E27FC236}">
                      <a16:creationId xmlns:a16="http://schemas.microsoft.com/office/drawing/2014/main" id="{CF533623-51DC-4866-AF15-8B09F2CB3860}"/>
                    </a:ext>
                  </a:extLst>
                </p:cNvPr>
                <p:cNvGrpSpPr>
                  <a:grpSpLocks/>
                </p:cNvGrpSpPr>
                <p:nvPr/>
              </p:nvGrpSpPr>
              <p:grpSpPr bwMode="auto">
                <a:xfrm>
                  <a:off x="1651149" y="1012012"/>
                  <a:ext cx="711994" cy="1919288"/>
                  <a:chOff x="3750" y="164"/>
                  <a:chExt cx="598" cy="1300"/>
                </a:xfrm>
              </p:grpSpPr>
              <p:sp>
                <p:nvSpPr>
                  <p:cNvPr id="214" name="AutoShape 79">
                    <a:extLst>
                      <a:ext uri="{FF2B5EF4-FFF2-40B4-BE49-F238E27FC236}">
                        <a16:creationId xmlns:a16="http://schemas.microsoft.com/office/drawing/2014/main" id="{7D973B11-E207-4A6D-9B63-3D97819C985C}"/>
                      </a:ext>
                    </a:extLst>
                  </p:cNvPr>
                  <p:cNvSpPr>
                    <a:spLocks noChangeArrowheads="1"/>
                  </p:cNvSpPr>
                  <p:nvPr/>
                </p:nvSpPr>
                <p:spPr bwMode="auto">
                  <a:xfrm flipV="1">
                    <a:off x="3750" y="509"/>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215" name="Rectangle 80">
                    <a:extLst>
                      <a:ext uri="{FF2B5EF4-FFF2-40B4-BE49-F238E27FC236}">
                        <a16:creationId xmlns:a16="http://schemas.microsoft.com/office/drawing/2014/main" id="{BF522A3F-520F-4287-81C2-CDBBC8F9A759}"/>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216" name="Rectangle 81">
                    <a:extLst>
                      <a:ext uri="{FF2B5EF4-FFF2-40B4-BE49-F238E27FC236}">
                        <a16:creationId xmlns:a16="http://schemas.microsoft.com/office/drawing/2014/main" id="{85AE457E-898B-427B-BF3F-0C8D109BB526}"/>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grpSp>
              <p:nvGrpSpPr>
                <p:cNvPr id="199" name="Group 199">
                  <a:extLst>
                    <a:ext uri="{FF2B5EF4-FFF2-40B4-BE49-F238E27FC236}">
                      <a16:creationId xmlns:a16="http://schemas.microsoft.com/office/drawing/2014/main" id="{E6820CF7-0A1E-4D0F-8615-297F4A4125D0}"/>
                    </a:ext>
                  </a:extLst>
                </p:cNvPr>
                <p:cNvGrpSpPr>
                  <a:grpSpLocks/>
                </p:cNvGrpSpPr>
                <p:nvPr/>
              </p:nvGrpSpPr>
              <p:grpSpPr bwMode="auto">
                <a:xfrm>
                  <a:off x="2120253" y="809606"/>
                  <a:ext cx="2238375" cy="1819275"/>
                  <a:chOff x="516" y="0"/>
                  <a:chExt cx="1880" cy="1528"/>
                </a:xfrm>
              </p:grpSpPr>
              <p:sp>
                <p:nvSpPr>
                  <p:cNvPr id="208" name="AutoShape 179">
                    <a:extLst>
                      <a:ext uri="{FF2B5EF4-FFF2-40B4-BE49-F238E27FC236}">
                        <a16:creationId xmlns:a16="http://schemas.microsoft.com/office/drawing/2014/main" id="{4F633FD1-B2D9-4ED6-95EB-292CDBA538BC}"/>
                      </a:ext>
                    </a:extLst>
                  </p:cNvPr>
                  <p:cNvSpPr>
                    <a:spLocks noChangeArrowheads="1"/>
                  </p:cNvSpPr>
                  <p:nvPr/>
                </p:nvSpPr>
                <p:spPr bwMode="auto">
                  <a:xfrm>
                    <a:off x="697" y="539"/>
                    <a:ext cx="1485" cy="989"/>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gradFill rotWithShape="1">
                    <a:gsLst>
                      <a:gs pos="0">
                        <a:srgbClr val="C0C0C0"/>
                      </a:gs>
                      <a:gs pos="50000">
                        <a:srgbClr val="C0C0C0">
                          <a:gamma/>
                          <a:tint val="0"/>
                          <a:invGamma/>
                        </a:srgbClr>
                      </a:gs>
                      <a:gs pos="100000">
                        <a:srgbClr val="C0C0C0"/>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09" name="Rectangle 180">
                    <a:extLst>
                      <a:ext uri="{FF2B5EF4-FFF2-40B4-BE49-F238E27FC236}">
                        <a16:creationId xmlns:a16="http://schemas.microsoft.com/office/drawing/2014/main" id="{8C22FF6D-336B-4C8A-8EEB-A03D6BE7A0DD}"/>
                      </a:ext>
                    </a:extLst>
                  </p:cNvPr>
                  <p:cNvSpPr>
                    <a:spLocks noChangeArrowheads="1"/>
                  </p:cNvSpPr>
                  <p:nvPr/>
                </p:nvSpPr>
                <p:spPr bwMode="auto">
                  <a:xfrm>
                    <a:off x="760" y="181"/>
                    <a:ext cx="1352" cy="277"/>
                  </a:xfrm>
                  <a:prstGeom prst="rect">
                    <a:avLst/>
                  </a:prstGeom>
                  <a:gradFill rotWithShape="1">
                    <a:gsLst>
                      <a:gs pos="0">
                        <a:srgbClr val="808080">
                          <a:gamma/>
                          <a:tint val="0"/>
                          <a:invGamma/>
                        </a:srgbClr>
                      </a:gs>
                      <a:gs pos="50000">
                        <a:srgbClr val="808080"/>
                      </a:gs>
                      <a:gs pos="100000">
                        <a:srgbClr val="80808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10" name="Rectangle 181">
                    <a:extLst>
                      <a:ext uri="{FF2B5EF4-FFF2-40B4-BE49-F238E27FC236}">
                        <a16:creationId xmlns:a16="http://schemas.microsoft.com/office/drawing/2014/main" id="{676AFA65-6CE4-48E3-8971-ACFC1144CF0B}"/>
                      </a:ext>
                    </a:extLst>
                  </p:cNvPr>
                  <p:cNvSpPr>
                    <a:spLocks noChangeArrowheads="1"/>
                  </p:cNvSpPr>
                  <p:nvPr/>
                </p:nvSpPr>
                <p:spPr bwMode="auto">
                  <a:xfrm flipV="1">
                    <a:off x="1278" y="0"/>
                    <a:ext cx="289" cy="182"/>
                  </a:xfrm>
                  <a:prstGeom prst="rect">
                    <a:avLst/>
                  </a:prstGeom>
                  <a:gradFill rotWithShape="1">
                    <a:gsLst>
                      <a:gs pos="0">
                        <a:srgbClr val="808080">
                          <a:gamma/>
                          <a:tint val="0"/>
                          <a:invGamma/>
                        </a:srgbClr>
                      </a:gs>
                      <a:gs pos="50000">
                        <a:srgbClr val="808080"/>
                      </a:gs>
                      <a:gs pos="100000">
                        <a:srgbClr val="808080">
                          <a:gamma/>
                          <a:tint val="0"/>
                          <a:invGamma/>
                        </a:srgbClr>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11" name="Rectangle 182">
                    <a:extLst>
                      <a:ext uri="{FF2B5EF4-FFF2-40B4-BE49-F238E27FC236}">
                        <a16:creationId xmlns:a16="http://schemas.microsoft.com/office/drawing/2014/main" id="{F04A9805-ED43-4474-B1CD-E047DBB67D79}"/>
                      </a:ext>
                    </a:extLst>
                  </p:cNvPr>
                  <p:cNvSpPr>
                    <a:spLocks noChangeArrowheads="1"/>
                  </p:cNvSpPr>
                  <p:nvPr/>
                </p:nvSpPr>
                <p:spPr bwMode="auto">
                  <a:xfrm>
                    <a:off x="516" y="446"/>
                    <a:ext cx="1880" cy="144"/>
                  </a:xfrm>
                  <a:prstGeom prst="rect">
                    <a:avLst/>
                  </a:prstGeom>
                  <a:gradFill rotWithShape="1">
                    <a:gsLst>
                      <a:gs pos="0">
                        <a:srgbClr val="C0C0C0">
                          <a:gamma/>
                          <a:tint val="0"/>
                          <a:invGamma/>
                        </a:srgbClr>
                      </a:gs>
                      <a:gs pos="50000">
                        <a:srgbClr val="C0C0C0"/>
                      </a:gs>
                      <a:gs pos="100000">
                        <a:srgbClr val="C0C0C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212" name="Freeform 183">
                    <a:extLst>
                      <a:ext uri="{FF2B5EF4-FFF2-40B4-BE49-F238E27FC236}">
                        <a16:creationId xmlns:a16="http://schemas.microsoft.com/office/drawing/2014/main" id="{08CC7958-6380-4016-AFEB-92BDB3B23293}"/>
                      </a:ext>
                    </a:extLst>
                  </p:cNvPr>
                  <p:cNvSpPr>
                    <a:spLocks/>
                  </p:cNvSpPr>
                  <p:nvPr/>
                </p:nvSpPr>
                <p:spPr bwMode="auto">
                  <a:xfrm>
                    <a:off x="1686" y="75"/>
                    <a:ext cx="258" cy="614"/>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sp>
                <p:nvSpPr>
                  <p:cNvPr id="213" name="Freeform 184">
                    <a:extLst>
                      <a:ext uri="{FF2B5EF4-FFF2-40B4-BE49-F238E27FC236}">
                        <a16:creationId xmlns:a16="http://schemas.microsoft.com/office/drawing/2014/main" id="{D0AD5D39-1E16-47E2-BE34-F54044386DBA}"/>
                      </a:ext>
                    </a:extLst>
                  </p:cNvPr>
                  <p:cNvSpPr>
                    <a:spLocks/>
                  </p:cNvSpPr>
                  <p:nvPr/>
                </p:nvSpPr>
                <p:spPr bwMode="auto">
                  <a:xfrm>
                    <a:off x="886" y="79"/>
                    <a:ext cx="255" cy="613"/>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grpSp>
            <p:sp>
              <p:nvSpPr>
                <p:cNvPr id="200" name="Line 108">
                  <a:extLst>
                    <a:ext uri="{FF2B5EF4-FFF2-40B4-BE49-F238E27FC236}">
                      <a16:creationId xmlns:a16="http://schemas.microsoft.com/office/drawing/2014/main" id="{BC910B3E-660A-4B89-9CF8-09B89E9A87E4}"/>
                    </a:ext>
                  </a:extLst>
                </p:cNvPr>
                <p:cNvSpPr>
                  <a:spLocks noChangeShapeType="1"/>
                </p:cNvSpPr>
                <p:nvPr/>
              </p:nvSpPr>
              <p:spPr bwMode="auto">
                <a:xfrm>
                  <a:off x="4989659" y="1502552"/>
                  <a:ext cx="0" cy="354806"/>
                </a:xfrm>
                <a:prstGeom prst="line">
                  <a:avLst/>
                </a:prstGeom>
                <a:noFill/>
                <a:ln w="57150">
                  <a:solidFill>
                    <a:schemeClr val="bg1"/>
                  </a:solidFill>
                  <a:round/>
                  <a:headEnd type="none" w="med"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sz="1350"/>
                </a:p>
              </p:txBody>
            </p:sp>
            <p:grpSp>
              <p:nvGrpSpPr>
                <p:cNvPr id="201" name="Group 262">
                  <a:extLst>
                    <a:ext uri="{FF2B5EF4-FFF2-40B4-BE49-F238E27FC236}">
                      <a16:creationId xmlns:a16="http://schemas.microsoft.com/office/drawing/2014/main" id="{72E48B1F-54D7-4820-A881-9551F88D04F7}"/>
                    </a:ext>
                  </a:extLst>
                </p:cNvPr>
                <p:cNvGrpSpPr>
                  <a:grpSpLocks/>
                </p:cNvGrpSpPr>
                <p:nvPr/>
              </p:nvGrpSpPr>
              <p:grpSpPr bwMode="auto">
                <a:xfrm>
                  <a:off x="2096443" y="1862117"/>
                  <a:ext cx="4195764" cy="686992"/>
                  <a:chOff x="1816" y="924"/>
                  <a:chExt cx="3524" cy="577"/>
                </a:xfrm>
              </p:grpSpPr>
              <p:sp>
                <p:nvSpPr>
                  <p:cNvPr id="206" name="Line 107">
                    <a:extLst>
                      <a:ext uri="{FF2B5EF4-FFF2-40B4-BE49-F238E27FC236}">
                        <a16:creationId xmlns:a16="http://schemas.microsoft.com/office/drawing/2014/main" id="{0CF3AD96-7E6F-41BC-9091-73E4A93A8AD4}"/>
                      </a:ext>
                    </a:extLst>
                  </p:cNvPr>
                  <p:cNvSpPr>
                    <a:spLocks noChangeShapeType="1"/>
                  </p:cNvSpPr>
                  <p:nvPr/>
                </p:nvSpPr>
                <p:spPr bwMode="auto">
                  <a:xfrm flipV="1">
                    <a:off x="1816" y="924"/>
                    <a:ext cx="2764" cy="0"/>
                  </a:xfrm>
                  <a:prstGeom prst="line">
                    <a:avLst/>
                  </a:prstGeom>
                  <a:noFill/>
                  <a:ln w="762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sz="1350" dirty="0">
                      <a:highlight>
                        <a:srgbClr val="800080"/>
                      </a:highlight>
                    </a:endParaRPr>
                  </a:p>
                </p:txBody>
              </p:sp>
              <p:sp>
                <p:nvSpPr>
                  <p:cNvPr id="207" name="Text Box 109">
                    <a:extLst>
                      <a:ext uri="{FF2B5EF4-FFF2-40B4-BE49-F238E27FC236}">
                        <a16:creationId xmlns:a16="http://schemas.microsoft.com/office/drawing/2014/main" id="{2FD85268-EDDF-4BF5-B14D-C1F4B45A7E0E}"/>
                      </a:ext>
                    </a:extLst>
                  </p:cNvPr>
                  <p:cNvSpPr txBox="1">
                    <a:spLocks noChangeArrowheads="1"/>
                  </p:cNvSpPr>
                  <p:nvPr/>
                </p:nvSpPr>
                <p:spPr bwMode="auto">
                  <a:xfrm>
                    <a:off x="3615" y="958"/>
                    <a:ext cx="1725" cy="5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spcBef>
                        <a:spcPct val="50000"/>
                      </a:spcBef>
                    </a:pPr>
                    <a:r>
                      <a:rPr lang="ja-JP" altLang="en-US" sz="1200" dirty="0">
                        <a:solidFill>
                          <a:srgbClr val="FF0000"/>
                        </a:solidFill>
                        <a:latin typeface="Meiryo UI" panose="020B0604030504040204" pitchFamily="50" charset="-128"/>
                        <a:ea typeface="Meiryo UI" panose="020B0604030504040204" pitchFamily="50" charset="-128"/>
                      </a:rPr>
                      <a:t> </a:t>
                    </a:r>
                    <a:r>
                      <a:rPr lang="en-US" altLang="ja-JP" b="1" dirty="0">
                        <a:solidFill>
                          <a:srgbClr val="FF0000"/>
                        </a:solidFill>
                        <a:latin typeface="Meiryo UI" panose="020B0604030504040204" pitchFamily="50" charset="-128"/>
                        <a:ea typeface="Meiryo UI" panose="020B0604030504040204" pitchFamily="50" charset="-128"/>
                      </a:rPr>
                      <a:t>4.5㎜</a:t>
                    </a:r>
                    <a:br>
                      <a:rPr lang="en-US" altLang="ja-JP" b="1" dirty="0">
                        <a:solidFill>
                          <a:srgbClr val="FF0000"/>
                        </a:solidFill>
                        <a:latin typeface="Meiryo UI" panose="020B0604030504040204" pitchFamily="50" charset="-128"/>
                        <a:ea typeface="Meiryo UI" panose="020B0604030504040204" pitchFamily="50" charset="-128"/>
                      </a:rPr>
                    </a:br>
                    <a:r>
                      <a:rPr lang="ja-JP" altLang="en-US" b="1" dirty="0">
                        <a:solidFill>
                          <a:srgbClr val="FF0000"/>
                        </a:solidFill>
                        <a:latin typeface="Meiryo UI" panose="020B0604030504040204" pitchFamily="50" charset="-128"/>
                        <a:ea typeface="Meiryo UI" panose="020B0604030504040204" pitchFamily="50" charset="-128"/>
                      </a:rPr>
                      <a:t>（定位置）</a:t>
                    </a:r>
                    <a:endParaRPr lang="ja-JP" altLang="en-US" sz="1200" b="1" dirty="0">
                      <a:solidFill>
                        <a:srgbClr val="FF0000"/>
                      </a:solidFill>
                      <a:latin typeface="Meiryo UI" panose="020B0604030504040204" pitchFamily="50" charset="-128"/>
                      <a:ea typeface="Meiryo UI" panose="020B0604030504040204" pitchFamily="50" charset="-128"/>
                    </a:endParaRPr>
                  </a:p>
                </p:txBody>
              </p:sp>
            </p:grpSp>
            <p:grpSp>
              <p:nvGrpSpPr>
                <p:cNvPr id="202" name="Group 256">
                  <a:extLst>
                    <a:ext uri="{FF2B5EF4-FFF2-40B4-BE49-F238E27FC236}">
                      <a16:creationId xmlns:a16="http://schemas.microsoft.com/office/drawing/2014/main" id="{D6CA585C-D87E-4095-A8CD-B080432168CC}"/>
                    </a:ext>
                  </a:extLst>
                </p:cNvPr>
                <p:cNvGrpSpPr>
                  <a:grpSpLocks/>
                </p:cNvGrpSpPr>
                <p:nvPr/>
              </p:nvGrpSpPr>
              <p:grpSpPr bwMode="auto">
                <a:xfrm>
                  <a:off x="4034781" y="1120359"/>
                  <a:ext cx="2599135" cy="364332"/>
                  <a:chOff x="3444" y="301"/>
                  <a:chExt cx="2183" cy="306"/>
                </a:xfrm>
              </p:grpSpPr>
              <p:sp>
                <p:nvSpPr>
                  <p:cNvPr id="204" name="Line 106">
                    <a:extLst>
                      <a:ext uri="{FF2B5EF4-FFF2-40B4-BE49-F238E27FC236}">
                        <a16:creationId xmlns:a16="http://schemas.microsoft.com/office/drawing/2014/main" id="{6734F848-303E-4096-A1C9-5B3D601A49D8}"/>
                      </a:ext>
                    </a:extLst>
                  </p:cNvPr>
                  <p:cNvSpPr>
                    <a:spLocks noChangeShapeType="1"/>
                  </p:cNvSpPr>
                  <p:nvPr/>
                </p:nvSpPr>
                <p:spPr bwMode="auto">
                  <a:xfrm>
                    <a:off x="3444" y="606"/>
                    <a:ext cx="910" cy="1"/>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sz="1350"/>
                  </a:p>
                </p:txBody>
              </p:sp>
              <p:sp>
                <p:nvSpPr>
                  <p:cNvPr id="205" name="Text Box 200">
                    <a:extLst>
                      <a:ext uri="{FF2B5EF4-FFF2-40B4-BE49-F238E27FC236}">
                        <a16:creationId xmlns:a16="http://schemas.microsoft.com/office/drawing/2014/main" id="{02DE63F9-9953-4F37-944D-44A0D327E952}"/>
                      </a:ext>
                    </a:extLst>
                  </p:cNvPr>
                  <p:cNvSpPr txBox="1">
                    <a:spLocks noChangeArrowheads="1"/>
                  </p:cNvSpPr>
                  <p:nvPr/>
                </p:nvSpPr>
                <p:spPr bwMode="auto">
                  <a:xfrm>
                    <a:off x="4005" y="301"/>
                    <a:ext cx="1622" cy="2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ja-JP" altLang="en-US" sz="1350" dirty="0">
                        <a:solidFill>
                          <a:schemeClr val="accent1"/>
                        </a:solidFill>
                        <a:latin typeface="ＭＳ Ｐゴシック" panose="020B0600070205080204" pitchFamily="50" charset="-128"/>
                        <a:ea typeface="ＭＳ Ｐゴシック" panose="020B0600070205080204" pitchFamily="50" charset="-128"/>
                      </a:rPr>
                      <a:t>　　</a:t>
                    </a:r>
                    <a:r>
                      <a:rPr lang="en-US" altLang="ja-JP" sz="1350" b="1" dirty="0">
                        <a:solidFill>
                          <a:schemeClr val="bg1">
                            <a:lumMod val="95000"/>
                            <a:lumOff val="5000"/>
                          </a:schemeClr>
                        </a:solidFill>
                        <a:latin typeface="Meiryo UI" panose="020B0604030504040204" pitchFamily="50" charset="-128"/>
                        <a:ea typeface="Meiryo UI" panose="020B0604030504040204" pitchFamily="50" charset="-128"/>
                      </a:rPr>
                      <a:t>0㎜</a:t>
                    </a:r>
                    <a:r>
                      <a:rPr lang="ja-JP" altLang="en-US" sz="1350" b="1" dirty="0">
                        <a:solidFill>
                          <a:schemeClr val="bg1">
                            <a:lumMod val="95000"/>
                            <a:lumOff val="5000"/>
                          </a:schemeClr>
                        </a:solidFill>
                        <a:latin typeface="Meiryo UI" panose="020B0604030504040204" pitchFamily="50" charset="-128"/>
                        <a:ea typeface="Meiryo UI" panose="020B0604030504040204" pitchFamily="50" charset="-128"/>
                      </a:rPr>
                      <a:t>（加工面）</a:t>
                    </a:r>
                  </a:p>
                </p:txBody>
              </p:sp>
            </p:grpSp>
            <p:sp>
              <p:nvSpPr>
                <p:cNvPr id="203" name="Rectangle 201">
                  <a:extLst>
                    <a:ext uri="{FF2B5EF4-FFF2-40B4-BE49-F238E27FC236}">
                      <a16:creationId xmlns:a16="http://schemas.microsoft.com/office/drawing/2014/main" id="{CDCDACB2-DF72-46E7-8987-8904BEAD1694}"/>
                    </a:ext>
                  </a:extLst>
                </p:cNvPr>
                <p:cNvSpPr>
                  <a:spLocks noChangeArrowheads="1"/>
                </p:cNvSpPr>
                <p:nvPr/>
              </p:nvSpPr>
              <p:spPr bwMode="auto">
                <a:xfrm>
                  <a:off x="2125016" y="1333481"/>
                  <a:ext cx="2247900" cy="171450"/>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grpSp>
            <p:nvGrpSpPr>
              <p:cNvPr id="190" name="グループ化 189">
                <a:extLst>
                  <a:ext uri="{FF2B5EF4-FFF2-40B4-BE49-F238E27FC236}">
                    <a16:creationId xmlns:a16="http://schemas.microsoft.com/office/drawing/2014/main" id="{0DD7ECB7-75E3-48C2-A92D-2A8714002A6A}"/>
                  </a:ext>
                </a:extLst>
              </p:cNvPr>
              <p:cNvGrpSpPr/>
              <p:nvPr/>
            </p:nvGrpSpPr>
            <p:grpSpPr>
              <a:xfrm>
                <a:off x="181636" y="654499"/>
                <a:ext cx="977797" cy="400793"/>
                <a:chOff x="4743714" y="6286024"/>
                <a:chExt cx="1303729" cy="534390"/>
              </a:xfrm>
            </p:grpSpPr>
            <p:sp>
              <p:nvSpPr>
                <p:cNvPr id="194" name="テキスト ボックス 193">
                  <a:extLst>
                    <a:ext uri="{FF2B5EF4-FFF2-40B4-BE49-F238E27FC236}">
                      <a16:creationId xmlns:a16="http://schemas.microsoft.com/office/drawing/2014/main" id="{B81CA715-B6D8-466B-81C7-BABE70F7D8E9}"/>
                    </a:ext>
                  </a:extLst>
                </p:cNvPr>
                <p:cNvSpPr txBox="1"/>
                <p:nvPr/>
              </p:nvSpPr>
              <p:spPr>
                <a:xfrm>
                  <a:off x="4766751" y="6286935"/>
                  <a:ext cx="1280692" cy="533479"/>
                </a:xfrm>
                <a:prstGeom prst="rect">
                  <a:avLst/>
                </a:prstGeom>
                <a:noFill/>
              </p:spPr>
              <p:txBody>
                <a:bodyPr wrap="none" rtlCol="0">
                  <a:spAutoFit/>
                </a:bodyPr>
                <a:lstStyle/>
                <a:p>
                  <a:r>
                    <a:rPr lang="ja-JP" altLang="en-US" sz="20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おさらい</a:t>
                  </a:r>
                  <a:endParaRPr lang="zh-TW" altLang="en-US" sz="20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95" name="テキスト ボックス 194">
                  <a:extLst>
                    <a:ext uri="{FF2B5EF4-FFF2-40B4-BE49-F238E27FC236}">
                      <a16:creationId xmlns:a16="http://schemas.microsoft.com/office/drawing/2014/main" id="{AFA4F7C1-E199-48A5-A6BB-D05DAE9F0B58}"/>
                    </a:ext>
                  </a:extLst>
                </p:cNvPr>
                <p:cNvSpPr txBox="1"/>
                <p:nvPr/>
              </p:nvSpPr>
              <p:spPr>
                <a:xfrm>
                  <a:off x="4743714" y="6286024"/>
                  <a:ext cx="1280692" cy="533479"/>
                </a:xfrm>
                <a:prstGeom prst="rect">
                  <a:avLst/>
                </a:prstGeom>
                <a:noFill/>
              </p:spPr>
              <p:txBody>
                <a:bodyPr wrap="none" rtlCol="0">
                  <a:spAutoFit/>
                </a:bodyPr>
                <a:lstStyle/>
                <a:p>
                  <a:r>
                    <a:rPr lang="ja-JP" altLang="en-US" sz="2000" dirty="0">
                      <a:ln w="0">
                        <a:solidFill>
                          <a:schemeClr val="tx1"/>
                        </a:solidFill>
                      </a:ln>
                      <a:latin typeface="Meiryo UI" panose="020B0604030504040204" pitchFamily="50" charset="-128"/>
                      <a:ea typeface="Meiryo UI" panose="020B0604030504040204" pitchFamily="50" charset="-128"/>
                      <a:cs typeface="Meiryo UI" panose="020B0604030504040204" pitchFamily="50" charset="-128"/>
                    </a:rPr>
                    <a:t>おさらい</a:t>
                  </a:r>
                </a:p>
              </p:txBody>
            </p:sp>
          </p:grpSp>
          <p:grpSp>
            <p:nvGrpSpPr>
              <p:cNvPr id="191" name="グループ化 190">
                <a:extLst>
                  <a:ext uri="{FF2B5EF4-FFF2-40B4-BE49-F238E27FC236}">
                    <a16:creationId xmlns:a16="http://schemas.microsoft.com/office/drawing/2014/main" id="{0BB1C4D1-8592-4999-AEEF-E7E155FDBF93}"/>
                  </a:ext>
                </a:extLst>
              </p:cNvPr>
              <p:cNvGrpSpPr/>
              <p:nvPr/>
            </p:nvGrpSpPr>
            <p:grpSpPr>
              <a:xfrm>
                <a:off x="1480248" y="2672352"/>
                <a:ext cx="2041718" cy="526597"/>
                <a:chOff x="4875356" y="6282860"/>
                <a:chExt cx="2722291" cy="702129"/>
              </a:xfrm>
            </p:grpSpPr>
            <p:sp>
              <p:nvSpPr>
                <p:cNvPr id="192" name="テキスト ボックス 191">
                  <a:extLst>
                    <a:ext uri="{FF2B5EF4-FFF2-40B4-BE49-F238E27FC236}">
                      <a16:creationId xmlns:a16="http://schemas.microsoft.com/office/drawing/2014/main" id="{1A4FAD7C-A62A-4C10-9528-8BE823EB93ED}"/>
                    </a:ext>
                  </a:extLst>
                </p:cNvPr>
                <p:cNvSpPr txBox="1"/>
                <p:nvPr/>
              </p:nvSpPr>
              <p:spPr>
                <a:xfrm>
                  <a:off x="4876390" y="6287363"/>
                  <a:ext cx="2721257" cy="697626"/>
                </a:xfrm>
                <a:prstGeom prst="rect">
                  <a:avLst/>
                </a:prstGeom>
                <a:noFill/>
              </p:spPr>
              <p:txBody>
                <a:bodyPr wrap="none" rtlCol="0">
                  <a:spAutoFit/>
                </a:bodyPr>
                <a:lstStyle/>
                <a:p>
                  <a:r>
                    <a:rPr lang="ja-JP" altLang="en-US" sz="28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アミの定位置</a:t>
                  </a:r>
                  <a:endParaRPr lang="zh-TW" altLang="en-US" sz="28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93" name="テキスト ボックス 192">
                  <a:extLst>
                    <a:ext uri="{FF2B5EF4-FFF2-40B4-BE49-F238E27FC236}">
                      <a16:creationId xmlns:a16="http://schemas.microsoft.com/office/drawing/2014/main" id="{7328AA1E-E477-49A9-97BC-1DC346774F6C}"/>
                    </a:ext>
                  </a:extLst>
                </p:cNvPr>
                <p:cNvSpPr txBox="1"/>
                <p:nvPr/>
              </p:nvSpPr>
              <p:spPr>
                <a:xfrm>
                  <a:off x="4875356" y="6282860"/>
                  <a:ext cx="2721257" cy="697626"/>
                </a:xfrm>
                <a:prstGeom prst="rect">
                  <a:avLst/>
                </a:prstGeom>
                <a:noFill/>
              </p:spPr>
              <p:txBody>
                <a:bodyPr wrap="none" rtlCol="0">
                  <a:spAutoFit/>
                </a:bodyPr>
                <a:lstStyle/>
                <a:p>
                  <a:r>
                    <a:rPr lang="ja-JP" altLang="en-US" sz="2800" dirty="0">
                      <a:ln w="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アミの定位置</a:t>
                  </a:r>
                </a:p>
              </p:txBody>
            </p:sp>
          </p:grpSp>
        </p:grpSp>
        <p:pic>
          <p:nvPicPr>
            <p:cNvPr id="144" name="図 143">
              <a:extLst>
                <a:ext uri="{FF2B5EF4-FFF2-40B4-BE49-F238E27FC236}">
                  <a16:creationId xmlns:a16="http://schemas.microsoft.com/office/drawing/2014/main" id="{FA7B4B29-424E-4AAB-BA4D-15ECB8AC96F4}"/>
                </a:ext>
              </a:extLst>
            </p:cNvPr>
            <p:cNvPicPr>
              <a:picLocks noChangeAspect="1"/>
            </p:cNvPicPr>
            <p:nvPr/>
          </p:nvPicPr>
          <p:blipFill>
            <a:blip r:embed="rId5"/>
            <a:stretch>
              <a:fillRect/>
            </a:stretch>
          </p:blipFill>
          <p:spPr>
            <a:xfrm>
              <a:off x="5758624" y="7195547"/>
              <a:ext cx="2335951" cy="2437729"/>
            </a:xfrm>
            <a:prstGeom prst="rect">
              <a:avLst/>
            </a:prstGeom>
          </p:spPr>
        </p:pic>
      </p:grpSp>
    </p:spTree>
    <p:custDataLst>
      <p:tags r:id="rId1"/>
    </p:custDataLst>
    <p:extLst>
      <p:ext uri="{BB962C8B-B14F-4D97-AF65-F5344CB8AC3E}">
        <p14:creationId xmlns:p14="http://schemas.microsoft.com/office/powerpoint/2010/main" val="589004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ppt_x"/>
                                          </p:val>
                                        </p:tav>
                                        <p:tav tm="100000">
                                          <p:val>
                                            <p:strVal val="#ppt_x"/>
                                          </p:val>
                                        </p:tav>
                                      </p:tavLst>
                                    </p:anim>
                                    <p:anim calcmode="lin" valueType="num">
                                      <p:cBhvr additive="base">
                                        <p:cTn id="8"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42"/>
                                        </p:tgtEl>
                                      </p:cBhvr>
                                    </p:animEffect>
                                    <p:set>
                                      <p:cBhvr>
                                        <p:cTn id="13" dur="1" fill="hold">
                                          <p:stCondLst>
                                            <p:cond delay="499"/>
                                          </p:stCondLst>
                                        </p:cTn>
                                        <p:tgtEl>
                                          <p:spTgt spid="142"/>
                                        </p:tgtEl>
                                        <p:attrNameLst>
                                          <p:attrName>style.visibility</p:attrName>
                                        </p:attrNameLst>
                                      </p:cBhvr>
                                      <p:to>
                                        <p:strVal val="hidden"/>
                                      </p:to>
                                    </p:set>
                                  </p:childTnLst>
                                </p:cTn>
                              </p:par>
                              <p:par>
                                <p:cTn id="14" presetID="1" presetClass="exit" presetSubtype="0" fill="hold" nodeType="withEffect">
                                  <p:stCondLst>
                                    <p:cond delay="0"/>
                                  </p:stCondLst>
                                  <p:childTnLst>
                                    <p:set>
                                      <p:cBhvr>
                                        <p:cTn id="15" dur="1" fill="hold">
                                          <p:stCondLst>
                                            <p:cond delay="0"/>
                                          </p:stCondLst>
                                        </p:cTn>
                                        <p:tgtEl>
                                          <p:spTgt spid="77"/>
                                        </p:tgtEl>
                                        <p:attrNameLst>
                                          <p:attrName>style.visibility</p:attrName>
                                        </p:attrNameLst>
                                      </p:cBhvr>
                                      <p:to>
                                        <p:strVal val="hidden"/>
                                      </p:to>
                                    </p:set>
                                  </p:childTnLst>
                                </p:cTn>
                              </p:par>
                            </p:childTnLst>
                          </p:cTn>
                        </p:par>
                        <p:par>
                          <p:cTn id="16" fill="hold">
                            <p:stCondLst>
                              <p:cond delay="500"/>
                            </p:stCondLst>
                            <p:childTnLst>
                              <p:par>
                                <p:cTn id="17" presetID="22" presetClass="entr" presetSubtype="1" fill="hold" grpId="0" nodeType="afterEffect">
                                  <p:stCondLst>
                                    <p:cond delay="0"/>
                                  </p:stCondLst>
                                  <p:childTnLst>
                                    <p:set>
                                      <p:cBhvr>
                                        <p:cTn id="18" dur="1" fill="hold">
                                          <p:stCondLst>
                                            <p:cond delay="0"/>
                                          </p:stCondLst>
                                        </p:cTn>
                                        <p:tgtEl>
                                          <p:spTgt spid="222">
                                            <p:graphicEl>
                                              <a:chart seriesIdx="-3" categoryIdx="-3" bldStep="gridLegend"/>
                                            </p:graphicEl>
                                          </p:spTgt>
                                        </p:tgtEl>
                                        <p:attrNameLst>
                                          <p:attrName>style.visibility</p:attrName>
                                        </p:attrNameLst>
                                      </p:cBhvr>
                                      <p:to>
                                        <p:strVal val="visible"/>
                                      </p:to>
                                    </p:set>
                                    <p:animEffect transition="in" filter="wipe(up)">
                                      <p:cBhvr>
                                        <p:cTn id="19" dur="500"/>
                                        <p:tgtEl>
                                          <p:spTgt spid="222">
                                            <p:graphicEl>
                                              <a:chart seriesIdx="-3" categoryIdx="-3" bldStep="gridLegend"/>
                                            </p:graphicEl>
                                          </p:spTgt>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134"/>
                                        </p:tgtEl>
                                        <p:attrNameLst>
                                          <p:attrName>style.visibility</p:attrName>
                                        </p:attrNameLst>
                                      </p:cBhvr>
                                      <p:to>
                                        <p:strVal val="visible"/>
                                      </p:to>
                                    </p:set>
                                  </p:childTnLst>
                                </p:cTn>
                              </p:par>
                              <p:par>
                                <p:cTn id="22" presetID="2" presetClass="entr" presetSubtype="1" fill="hold" nodeType="withEffect">
                                  <p:stCondLst>
                                    <p:cond delay="0"/>
                                  </p:stCondLst>
                                  <p:childTnLst>
                                    <p:set>
                                      <p:cBhvr>
                                        <p:cTn id="23" dur="1" fill="hold">
                                          <p:stCondLst>
                                            <p:cond delay="0"/>
                                          </p:stCondLst>
                                        </p:cTn>
                                        <p:tgtEl>
                                          <p:spTgt spid="224"/>
                                        </p:tgtEl>
                                        <p:attrNameLst>
                                          <p:attrName>style.visibility</p:attrName>
                                        </p:attrNameLst>
                                      </p:cBhvr>
                                      <p:to>
                                        <p:strVal val="visible"/>
                                      </p:to>
                                    </p:set>
                                    <p:anim calcmode="lin" valueType="num">
                                      <p:cBhvr additive="base">
                                        <p:cTn id="24" dur="500" fill="hold"/>
                                        <p:tgtEl>
                                          <p:spTgt spid="224"/>
                                        </p:tgtEl>
                                        <p:attrNameLst>
                                          <p:attrName>ppt_x</p:attrName>
                                        </p:attrNameLst>
                                      </p:cBhvr>
                                      <p:tavLst>
                                        <p:tav tm="0">
                                          <p:val>
                                            <p:strVal val="#ppt_x"/>
                                          </p:val>
                                        </p:tav>
                                        <p:tav tm="100000">
                                          <p:val>
                                            <p:strVal val="#ppt_x"/>
                                          </p:val>
                                        </p:tav>
                                      </p:tavLst>
                                    </p:anim>
                                    <p:anim calcmode="lin" valueType="num">
                                      <p:cBhvr additive="base">
                                        <p:cTn id="25" dur="500" fill="hold"/>
                                        <p:tgtEl>
                                          <p:spTgt spid="224"/>
                                        </p:tgtEl>
                                        <p:attrNameLst>
                                          <p:attrName>ppt_y</p:attrName>
                                        </p:attrNameLst>
                                      </p:cBhvr>
                                      <p:tavLst>
                                        <p:tav tm="0">
                                          <p:val>
                                            <p:strVal val="0-#ppt_h/2"/>
                                          </p:val>
                                        </p:tav>
                                        <p:tav tm="100000">
                                          <p:val>
                                            <p:strVal val="#ppt_y"/>
                                          </p:val>
                                        </p:tav>
                                      </p:tavLst>
                                    </p:anim>
                                  </p:childTnLst>
                                </p:cTn>
                              </p:par>
                              <p:par>
                                <p:cTn id="26" presetID="53" presetClass="entr" presetSubtype="16" fill="hold" nodeType="withEffect">
                                  <p:stCondLst>
                                    <p:cond delay="0"/>
                                  </p:stCondLst>
                                  <p:childTnLst>
                                    <p:set>
                                      <p:cBhvr>
                                        <p:cTn id="27" dur="1" fill="hold">
                                          <p:stCondLst>
                                            <p:cond delay="0"/>
                                          </p:stCondLst>
                                        </p:cTn>
                                        <p:tgtEl>
                                          <p:spTgt spid="221"/>
                                        </p:tgtEl>
                                        <p:attrNameLst>
                                          <p:attrName>style.visibility</p:attrName>
                                        </p:attrNameLst>
                                      </p:cBhvr>
                                      <p:to>
                                        <p:strVal val="visible"/>
                                      </p:to>
                                    </p:set>
                                    <p:anim calcmode="lin" valueType="num">
                                      <p:cBhvr>
                                        <p:cTn id="28" dur="500" fill="hold"/>
                                        <p:tgtEl>
                                          <p:spTgt spid="221"/>
                                        </p:tgtEl>
                                        <p:attrNameLst>
                                          <p:attrName>ppt_w</p:attrName>
                                        </p:attrNameLst>
                                      </p:cBhvr>
                                      <p:tavLst>
                                        <p:tav tm="0">
                                          <p:val>
                                            <p:fltVal val="0"/>
                                          </p:val>
                                        </p:tav>
                                        <p:tav tm="100000">
                                          <p:val>
                                            <p:strVal val="#ppt_w"/>
                                          </p:val>
                                        </p:tav>
                                      </p:tavLst>
                                    </p:anim>
                                    <p:anim calcmode="lin" valueType="num">
                                      <p:cBhvr>
                                        <p:cTn id="29" dur="500" fill="hold"/>
                                        <p:tgtEl>
                                          <p:spTgt spid="221"/>
                                        </p:tgtEl>
                                        <p:attrNameLst>
                                          <p:attrName>ppt_h</p:attrName>
                                        </p:attrNameLst>
                                      </p:cBhvr>
                                      <p:tavLst>
                                        <p:tav tm="0">
                                          <p:val>
                                            <p:fltVal val="0"/>
                                          </p:val>
                                        </p:tav>
                                        <p:tav tm="100000">
                                          <p:val>
                                            <p:strVal val="#ppt_h"/>
                                          </p:val>
                                        </p:tav>
                                      </p:tavLst>
                                    </p:anim>
                                    <p:animEffect transition="in" filter="fade">
                                      <p:cBhvr>
                                        <p:cTn id="30" dur="500"/>
                                        <p:tgtEl>
                                          <p:spTgt spid="22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222">
                                            <p:graphicEl>
                                              <a:chart seriesIdx="-4" categoryIdx="0" bldStep="category"/>
                                            </p:graphicEl>
                                          </p:spTgt>
                                        </p:tgtEl>
                                        <p:attrNameLst>
                                          <p:attrName>style.visibility</p:attrName>
                                        </p:attrNameLst>
                                      </p:cBhvr>
                                      <p:to>
                                        <p:strVal val="visible"/>
                                      </p:to>
                                    </p:set>
                                    <p:animEffect transition="in" filter="wipe(up)">
                                      <p:cBhvr>
                                        <p:cTn id="35" dur="300"/>
                                        <p:tgtEl>
                                          <p:spTgt spid="222">
                                            <p:graphicEl>
                                              <a:chart seriesIdx="-4" categoryIdx="0" bldStep="category"/>
                                            </p:graphicEl>
                                          </p:spTgt>
                                        </p:tgtEl>
                                      </p:cBhvr>
                                    </p:animEffect>
                                  </p:childTnLst>
                                </p:cTn>
                              </p:par>
                            </p:childTnLst>
                          </p:cTn>
                        </p:par>
                        <p:par>
                          <p:cTn id="36" fill="hold">
                            <p:stCondLst>
                              <p:cond delay="300"/>
                            </p:stCondLst>
                            <p:childTnLst>
                              <p:par>
                                <p:cTn id="37" presetID="22" presetClass="entr" presetSubtype="1" fill="hold" grpId="0" nodeType="afterEffect">
                                  <p:stCondLst>
                                    <p:cond delay="0"/>
                                  </p:stCondLst>
                                  <p:childTnLst>
                                    <p:set>
                                      <p:cBhvr>
                                        <p:cTn id="38" dur="1" fill="hold">
                                          <p:stCondLst>
                                            <p:cond delay="0"/>
                                          </p:stCondLst>
                                        </p:cTn>
                                        <p:tgtEl>
                                          <p:spTgt spid="222">
                                            <p:graphicEl>
                                              <a:chart seriesIdx="-4" categoryIdx="1" bldStep="category"/>
                                            </p:graphicEl>
                                          </p:spTgt>
                                        </p:tgtEl>
                                        <p:attrNameLst>
                                          <p:attrName>style.visibility</p:attrName>
                                        </p:attrNameLst>
                                      </p:cBhvr>
                                      <p:to>
                                        <p:strVal val="visible"/>
                                      </p:to>
                                    </p:set>
                                    <p:animEffect transition="in" filter="wipe(up)">
                                      <p:cBhvr>
                                        <p:cTn id="39" dur="300"/>
                                        <p:tgtEl>
                                          <p:spTgt spid="222">
                                            <p:graphicEl>
                                              <a:chart seriesIdx="-4" categoryIdx="1" bldStep="category"/>
                                            </p:graphicEl>
                                          </p:spTgt>
                                        </p:tgtEl>
                                      </p:cBhvr>
                                    </p:animEffect>
                                  </p:childTnLst>
                                </p:cTn>
                              </p:par>
                            </p:childTnLst>
                          </p:cTn>
                        </p:par>
                        <p:par>
                          <p:cTn id="40" fill="hold">
                            <p:stCondLst>
                              <p:cond delay="600"/>
                            </p:stCondLst>
                            <p:childTnLst>
                              <p:par>
                                <p:cTn id="41" presetID="22" presetClass="entr" presetSubtype="1" fill="hold" grpId="0" nodeType="afterEffect">
                                  <p:stCondLst>
                                    <p:cond delay="0"/>
                                  </p:stCondLst>
                                  <p:childTnLst>
                                    <p:set>
                                      <p:cBhvr>
                                        <p:cTn id="42" dur="1" fill="hold">
                                          <p:stCondLst>
                                            <p:cond delay="0"/>
                                          </p:stCondLst>
                                        </p:cTn>
                                        <p:tgtEl>
                                          <p:spTgt spid="222">
                                            <p:graphicEl>
                                              <a:chart seriesIdx="-4" categoryIdx="2" bldStep="category"/>
                                            </p:graphicEl>
                                          </p:spTgt>
                                        </p:tgtEl>
                                        <p:attrNameLst>
                                          <p:attrName>style.visibility</p:attrName>
                                        </p:attrNameLst>
                                      </p:cBhvr>
                                      <p:to>
                                        <p:strVal val="visible"/>
                                      </p:to>
                                    </p:set>
                                    <p:animEffect transition="in" filter="wipe(up)">
                                      <p:cBhvr>
                                        <p:cTn id="43" dur="300"/>
                                        <p:tgtEl>
                                          <p:spTgt spid="222">
                                            <p:graphicEl>
                                              <a:chart seriesIdx="-4" categoryIdx="2" bldStep="category"/>
                                            </p:graphicEl>
                                          </p:spTgt>
                                        </p:tgtEl>
                                      </p:cBhvr>
                                    </p:animEffect>
                                  </p:childTnLst>
                                </p:cTn>
                              </p:par>
                            </p:childTnLst>
                          </p:cTn>
                        </p:par>
                        <p:par>
                          <p:cTn id="44" fill="hold">
                            <p:stCondLst>
                              <p:cond delay="900"/>
                            </p:stCondLst>
                            <p:childTnLst>
                              <p:par>
                                <p:cTn id="45" presetID="22" presetClass="entr" presetSubtype="1" fill="hold" grpId="0" nodeType="afterEffect">
                                  <p:stCondLst>
                                    <p:cond delay="0"/>
                                  </p:stCondLst>
                                  <p:childTnLst>
                                    <p:set>
                                      <p:cBhvr>
                                        <p:cTn id="46" dur="1" fill="hold">
                                          <p:stCondLst>
                                            <p:cond delay="0"/>
                                          </p:stCondLst>
                                        </p:cTn>
                                        <p:tgtEl>
                                          <p:spTgt spid="222">
                                            <p:graphicEl>
                                              <a:chart seriesIdx="-4" categoryIdx="3" bldStep="category"/>
                                            </p:graphicEl>
                                          </p:spTgt>
                                        </p:tgtEl>
                                        <p:attrNameLst>
                                          <p:attrName>style.visibility</p:attrName>
                                        </p:attrNameLst>
                                      </p:cBhvr>
                                      <p:to>
                                        <p:strVal val="visible"/>
                                      </p:to>
                                    </p:set>
                                    <p:animEffect transition="in" filter="wipe(up)">
                                      <p:cBhvr>
                                        <p:cTn id="47" dur="300"/>
                                        <p:tgtEl>
                                          <p:spTgt spid="222">
                                            <p:graphicEl>
                                              <a:chart seriesIdx="-4" categoryIdx="3" bldStep="category"/>
                                            </p:graphicEl>
                                          </p:spTgt>
                                        </p:tgtEl>
                                      </p:cBhvr>
                                    </p:animEffect>
                                  </p:childTnLst>
                                </p:cTn>
                              </p:par>
                            </p:childTnLst>
                          </p:cTn>
                        </p:par>
                        <p:par>
                          <p:cTn id="48" fill="hold">
                            <p:stCondLst>
                              <p:cond delay="1200"/>
                            </p:stCondLst>
                            <p:childTnLst>
                              <p:par>
                                <p:cTn id="49" presetID="22" presetClass="entr" presetSubtype="1" fill="hold" grpId="0" nodeType="afterEffect">
                                  <p:stCondLst>
                                    <p:cond delay="0"/>
                                  </p:stCondLst>
                                  <p:childTnLst>
                                    <p:set>
                                      <p:cBhvr>
                                        <p:cTn id="50" dur="1" fill="hold">
                                          <p:stCondLst>
                                            <p:cond delay="0"/>
                                          </p:stCondLst>
                                        </p:cTn>
                                        <p:tgtEl>
                                          <p:spTgt spid="222">
                                            <p:graphicEl>
                                              <a:chart seriesIdx="-4" categoryIdx="4" bldStep="category"/>
                                            </p:graphicEl>
                                          </p:spTgt>
                                        </p:tgtEl>
                                        <p:attrNameLst>
                                          <p:attrName>style.visibility</p:attrName>
                                        </p:attrNameLst>
                                      </p:cBhvr>
                                      <p:to>
                                        <p:strVal val="visible"/>
                                      </p:to>
                                    </p:set>
                                    <p:animEffect transition="in" filter="wipe(up)">
                                      <p:cBhvr>
                                        <p:cTn id="51" dur="300"/>
                                        <p:tgtEl>
                                          <p:spTgt spid="222">
                                            <p:graphicEl>
                                              <a:chart seriesIdx="-4" categoryIdx="4" bldStep="category"/>
                                            </p:graphicEl>
                                          </p:spTgt>
                                        </p:tgtEl>
                                      </p:cBhvr>
                                    </p:animEffect>
                                  </p:childTnLst>
                                </p:cTn>
                              </p:par>
                            </p:childTnLst>
                          </p:cTn>
                        </p:par>
                        <p:par>
                          <p:cTn id="52" fill="hold">
                            <p:stCondLst>
                              <p:cond delay="1500"/>
                            </p:stCondLst>
                            <p:childTnLst>
                              <p:par>
                                <p:cTn id="53" presetID="22" presetClass="entr" presetSubtype="1" fill="hold" grpId="0" nodeType="afterEffect">
                                  <p:stCondLst>
                                    <p:cond delay="0"/>
                                  </p:stCondLst>
                                  <p:childTnLst>
                                    <p:set>
                                      <p:cBhvr>
                                        <p:cTn id="54" dur="1" fill="hold">
                                          <p:stCondLst>
                                            <p:cond delay="0"/>
                                          </p:stCondLst>
                                        </p:cTn>
                                        <p:tgtEl>
                                          <p:spTgt spid="222">
                                            <p:graphicEl>
                                              <a:chart seriesIdx="-4" categoryIdx="5" bldStep="category"/>
                                            </p:graphicEl>
                                          </p:spTgt>
                                        </p:tgtEl>
                                        <p:attrNameLst>
                                          <p:attrName>style.visibility</p:attrName>
                                        </p:attrNameLst>
                                      </p:cBhvr>
                                      <p:to>
                                        <p:strVal val="visible"/>
                                      </p:to>
                                    </p:set>
                                    <p:animEffect transition="in" filter="wipe(up)">
                                      <p:cBhvr>
                                        <p:cTn id="55" dur="300"/>
                                        <p:tgtEl>
                                          <p:spTgt spid="222">
                                            <p:graphicEl>
                                              <a:chart seriesIdx="-4" categoryIdx="5" bldStep="category"/>
                                            </p:graphicEl>
                                          </p:spTgt>
                                        </p:tgtEl>
                                      </p:cBhvr>
                                    </p:animEffect>
                                  </p:childTnLst>
                                </p:cTn>
                              </p:par>
                            </p:childTnLst>
                          </p:cTn>
                        </p:par>
                        <p:par>
                          <p:cTn id="56" fill="hold">
                            <p:stCondLst>
                              <p:cond delay="1800"/>
                            </p:stCondLst>
                            <p:childTnLst>
                              <p:par>
                                <p:cTn id="57" presetID="22" presetClass="entr" presetSubtype="1" fill="hold" grpId="0" nodeType="afterEffect">
                                  <p:stCondLst>
                                    <p:cond delay="0"/>
                                  </p:stCondLst>
                                  <p:childTnLst>
                                    <p:set>
                                      <p:cBhvr>
                                        <p:cTn id="58" dur="1" fill="hold">
                                          <p:stCondLst>
                                            <p:cond delay="0"/>
                                          </p:stCondLst>
                                        </p:cTn>
                                        <p:tgtEl>
                                          <p:spTgt spid="222">
                                            <p:graphicEl>
                                              <a:chart seriesIdx="-4" categoryIdx="6" bldStep="category"/>
                                            </p:graphicEl>
                                          </p:spTgt>
                                        </p:tgtEl>
                                        <p:attrNameLst>
                                          <p:attrName>style.visibility</p:attrName>
                                        </p:attrNameLst>
                                      </p:cBhvr>
                                      <p:to>
                                        <p:strVal val="visible"/>
                                      </p:to>
                                    </p:set>
                                    <p:animEffect transition="in" filter="wipe(up)">
                                      <p:cBhvr>
                                        <p:cTn id="59" dur="300"/>
                                        <p:tgtEl>
                                          <p:spTgt spid="222">
                                            <p:graphicEl>
                                              <a:chart seriesIdx="-4" categoryIdx="6" bldStep="category"/>
                                            </p:graphicEl>
                                          </p:spTgt>
                                        </p:tgtEl>
                                      </p:cBhvr>
                                    </p:animEffect>
                                  </p:childTnLst>
                                </p:cTn>
                              </p:par>
                            </p:childTnLst>
                          </p:cTn>
                        </p:par>
                        <p:par>
                          <p:cTn id="60" fill="hold">
                            <p:stCondLst>
                              <p:cond delay="2100"/>
                            </p:stCondLst>
                            <p:childTnLst>
                              <p:par>
                                <p:cTn id="61" presetID="22" presetClass="entr" presetSubtype="1" fill="hold" grpId="0" nodeType="afterEffect">
                                  <p:stCondLst>
                                    <p:cond delay="0"/>
                                  </p:stCondLst>
                                  <p:childTnLst>
                                    <p:set>
                                      <p:cBhvr>
                                        <p:cTn id="62" dur="1" fill="hold">
                                          <p:stCondLst>
                                            <p:cond delay="0"/>
                                          </p:stCondLst>
                                        </p:cTn>
                                        <p:tgtEl>
                                          <p:spTgt spid="222">
                                            <p:graphicEl>
                                              <a:chart seriesIdx="-4" categoryIdx="7" bldStep="category"/>
                                            </p:graphicEl>
                                          </p:spTgt>
                                        </p:tgtEl>
                                        <p:attrNameLst>
                                          <p:attrName>style.visibility</p:attrName>
                                        </p:attrNameLst>
                                      </p:cBhvr>
                                      <p:to>
                                        <p:strVal val="visible"/>
                                      </p:to>
                                    </p:set>
                                    <p:animEffect transition="in" filter="wipe(up)">
                                      <p:cBhvr>
                                        <p:cTn id="63" dur="300"/>
                                        <p:tgtEl>
                                          <p:spTgt spid="222">
                                            <p:graphicEl>
                                              <a:chart seriesIdx="-4" categoryIdx="7" bldStep="category"/>
                                            </p:graphicEl>
                                          </p:spTgt>
                                        </p:tgtEl>
                                      </p:cBhvr>
                                    </p:animEffect>
                                  </p:childTnLst>
                                </p:cTn>
                              </p:par>
                            </p:childTnLst>
                          </p:cTn>
                        </p:par>
                        <p:par>
                          <p:cTn id="64" fill="hold">
                            <p:stCondLst>
                              <p:cond delay="2400"/>
                            </p:stCondLst>
                            <p:childTnLst>
                              <p:par>
                                <p:cTn id="65" presetID="22" presetClass="entr" presetSubtype="1" fill="hold" grpId="0" nodeType="afterEffect">
                                  <p:stCondLst>
                                    <p:cond delay="0"/>
                                  </p:stCondLst>
                                  <p:childTnLst>
                                    <p:set>
                                      <p:cBhvr>
                                        <p:cTn id="66" dur="1" fill="hold">
                                          <p:stCondLst>
                                            <p:cond delay="0"/>
                                          </p:stCondLst>
                                        </p:cTn>
                                        <p:tgtEl>
                                          <p:spTgt spid="222">
                                            <p:graphicEl>
                                              <a:chart seriesIdx="-4" categoryIdx="8" bldStep="category"/>
                                            </p:graphicEl>
                                          </p:spTgt>
                                        </p:tgtEl>
                                        <p:attrNameLst>
                                          <p:attrName>style.visibility</p:attrName>
                                        </p:attrNameLst>
                                      </p:cBhvr>
                                      <p:to>
                                        <p:strVal val="visible"/>
                                      </p:to>
                                    </p:set>
                                    <p:animEffect transition="in" filter="wipe(up)">
                                      <p:cBhvr>
                                        <p:cTn id="67" dur="300"/>
                                        <p:tgtEl>
                                          <p:spTgt spid="222">
                                            <p:graphicEl>
                                              <a:chart seriesIdx="-4" categoryIdx="8" bldStep="category"/>
                                            </p:graphicEl>
                                          </p:spTgt>
                                        </p:tgtEl>
                                      </p:cBhvr>
                                    </p:animEffect>
                                  </p:childTnLst>
                                </p:cTn>
                              </p:par>
                            </p:childTnLst>
                          </p:cTn>
                        </p:par>
                        <p:par>
                          <p:cTn id="68" fill="hold">
                            <p:stCondLst>
                              <p:cond delay="2700"/>
                            </p:stCondLst>
                            <p:childTnLst>
                              <p:par>
                                <p:cTn id="69" presetID="22" presetClass="entr" presetSubtype="1" fill="hold" grpId="0" nodeType="afterEffect">
                                  <p:stCondLst>
                                    <p:cond delay="0"/>
                                  </p:stCondLst>
                                  <p:childTnLst>
                                    <p:set>
                                      <p:cBhvr>
                                        <p:cTn id="70" dur="1" fill="hold">
                                          <p:stCondLst>
                                            <p:cond delay="0"/>
                                          </p:stCondLst>
                                        </p:cTn>
                                        <p:tgtEl>
                                          <p:spTgt spid="222">
                                            <p:graphicEl>
                                              <a:chart seriesIdx="-4" categoryIdx="9" bldStep="category"/>
                                            </p:graphicEl>
                                          </p:spTgt>
                                        </p:tgtEl>
                                        <p:attrNameLst>
                                          <p:attrName>style.visibility</p:attrName>
                                        </p:attrNameLst>
                                      </p:cBhvr>
                                      <p:to>
                                        <p:strVal val="visible"/>
                                      </p:to>
                                    </p:set>
                                    <p:animEffect transition="in" filter="wipe(up)">
                                      <p:cBhvr>
                                        <p:cTn id="71" dur="300"/>
                                        <p:tgtEl>
                                          <p:spTgt spid="222">
                                            <p:graphicEl>
                                              <a:chart seriesIdx="-4" categoryIdx="9" bldStep="category"/>
                                            </p:graphicEl>
                                          </p:spTgt>
                                        </p:tgtEl>
                                      </p:cBhvr>
                                    </p:animEffect>
                                  </p:childTnLst>
                                </p:cTn>
                              </p:par>
                            </p:childTnLst>
                          </p:cTn>
                        </p:par>
                        <p:par>
                          <p:cTn id="72" fill="hold">
                            <p:stCondLst>
                              <p:cond delay="3000"/>
                            </p:stCondLst>
                            <p:childTnLst>
                              <p:par>
                                <p:cTn id="73" presetID="22" presetClass="entr" presetSubtype="1" fill="hold" grpId="0" nodeType="afterEffect">
                                  <p:stCondLst>
                                    <p:cond delay="0"/>
                                  </p:stCondLst>
                                  <p:childTnLst>
                                    <p:set>
                                      <p:cBhvr>
                                        <p:cTn id="74" dur="1" fill="hold">
                                          <p:stCondLst>
                                            <p:cond delay="0"/>
                                          </p:stCondLst>
                                        </p:cTn>
                                        <p:tgtEl>
                                          <p:spTgt spid="222">
                                            <p:graphicEl>
                                              <a:chart seriesIdx="-4" categoryIdx="10" bldStep="category"/>
                                            </p:graphicEl>
                                          </p:spTgt>
                                        </p:tgtEl>
                                        <p:attrNameLst>
                                          <p:attrName>style.visibility</p:attrName>
                                        </p:attrNameLst>
                                      </p:cBhvr>
                                      <p:to>
                                        <p:strVal val="visible"/>
                                      </p:to>
                                    </p:set>
                                    <p:animEffect transition="in" filter="wipe(up)">
                                      <p:cBhvr>
                                        <p:cTn id="75" dur="300"/>
                                        <p:tgtEl>
                                          <p:spTgt spid="222">
                                            <p:graphicEl>
                                              <a:chart seriesIdx="-4" categoryIdx="10" bldStep="category"/>
                                            </p:graphicEl>
                                          </p:spTgt>
                                        </p:tgtEl>
                                      </p:cBhvr>
                                    </p:animEffect>
                                  </p:childTnLst>
                                </p:cTn>
                              </p:par>
                            </p:childTnLst>
                          </p:cTn>
                        </p:par>
                        <p:par>
                          <p:cTn id="76" fill="hold">
                            <p:stCondLst>
                              <p:cond delay="3300"/>
                            </p:stCondLst>
                            <p:childTnLst>
                              <p:par>
                                <p:cTn id="77" presetID="2" presetClass="entr" presetSubtype="4"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ppt_x"/>
                                          </p:val>
                                        </p:tav>
                                        <p:tav tm="100000">
                                          <p:val>
                                            <p:strVal val="#ppt_x"/>
                                          </p:val>
                                        </p:tav>
                                      </p:tavLst>
                                    </p:anim>
                                    <p:anim calcmode="lin" valueType="num">
                                      <p:cBhvr additive="base">
                                        <p:cTn id="8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117"/>
                                        </p:tgtEl>
                                        <p:attrNameLst>
                                          <p:attrName>style.visibility</p:attrName>
                                        </p:attrNameLst>
                                      </p:cBhvr>
                                      <p:to>
                                        <p:strVal val="visible"/>
                                      </p:to>
                                    </p:set>
                                    <p:animEffect transition="in" filter="fade">
                                      <p:cBhvr>
                                        <p:cTn id="85" dur="500"/>
                                        <p:tgtEl>
                                          <p:spTgt spid="117"/>
                                        </p:tgtEl>
                                      </p:cBhvr>
                                    </p:animEffect>
                                  </p:childTnLst>
                                </p:cTn>
                              </p:par>
                            </p:childTnLst>
                          </p:cTn>
                        </p:par>
                        <p:par>
                          <p:cTn id="86" fill="hold">
                            <p:stCondLst>
                              <p:cond delay="500"/>
                            </p:stCondLst>
                            <p:childTnLst>
                              <p:par>
                                <p:cTn id="87" presetID="10" presetClass="entr" presetSubtype="0" fill="hold" nodeType="afterEffect">
                                  <p:stCondLst>
                                    <p:cond delay="0"/>
                                  </p:stCondLst>
                                  <p:childTnLst>
                                    <p:set>
                                      <p:cBhvr>
                                        <p:cTn id="88" dur="1" fill="hold">
                                          <p:stCondLst>
                                            <p:cond delay="0"/>
                                          </p:stCondLst>
                                        </p:cTn>
                                        <p:tgtEl>
                                          <p:spTgt spid="7"/>
                                        </p:tgtEl>
                                        <p:attrNameLst>
                                          <p:attrName>style.visibility</p:attrName>
                                        </p:attrNameLst>
                                      </p:cBhvr>
                                      <p:to>
                                        <p:strVal val="visible"/>
                                      </p:to>
                                    </p:set>
                                    <p:animEffect transition="in" filter="fade">
                                      <p:cBhvr>
                                        <p:cTn id="89" dur="500"/>
                                        <p:tgtEl>
                                          <p:spTgt spid="7"/>
                                        </p:tgtEl>
                                      </p:cBhvr>
                                    </p:animEffect>
                                  </p:childTnLst>
                                </p:cTn>
                              </p:par>
                            </p:childTnLst>
                          </p:cTn>
                        </p:par>
                        <p:par>
                          <p:cTn id="90" fill="hold">
                            <p:stCondLst>
                              <p:cond delay="1000"/>
                            </p:stCondLst>
                            <p:childTnLst>
                              <p:par>
                                <p:cTn id="91" presetID="10" presetClass="entr" presetSubtype="0" fill="hold" nodeType="afterEffect">
                                  <p:stCondLst>
                                    <p:cond delay="0"/>
                                  </p:stCondLst>
                                  <p:childTnLst>
                                    <p:set>
                                      <p:cBhvr>
                                        <p:cTn id="92" dur="1" fill="hold">
                                          <p:stCondLst>
                                            <p:cond delay="0"/>
                                          </p:stCondLst>
                                        </p:cTn>
                                        <p:tgtEl>
                                          <p:spTgt spid="138"/>
                                        </p:tgtEl>
                                        <p:attrNameLst>
                                          <p:attrName>style.visibility</p:attrName>
                                        </p:attrNameLst>
                                      </p:cBhvr>
                                      <p:to>
                                        <p:strVal val="visible"/>
                                      </p:to>
                                    </p:set>
                                    <p:animEffect transition="in" filter="fade">
                                      <p:cBhvr>
                                        <p:cTn id="93" dur="500"/>
                                        <p:tgtEl>
                                          <p:spTgt spid="138"/>
                                        </p:tgtEl>
                                      </p:cBhvr>
                                    </p:animEffect>
                                  </p:childTnLst>
                                </p:cTn>
                              </p:par>
                            </p:childTnLst>
                          </p:cTn>
                        </p:par>
                        <p:par>
                          <p:cTn id="94" fill="hold">
                            <p:stCondLst>
                              <p:cond delay="1500"/>
                            </p:stCondLst>
                            <p:childTnLst>
                              <p:par>
                                <p:cTn id="95" presetID="2" presetClass="entr" presetSubtype="4" fill="hold" nodeType="afterEffect">
                                  <p:stCondLst>
                                    <p:cond delay="0"/>
                                  </p:stCondLst>
                                  <p:childTnLst>
                                    <p:set>
                                      <p:cBhvr>
                                        <p:cTn id="96" dur="1" fill="hold">
                                          <p:stCondLst>
                                            <p:cond delay="0"/>
                                          </p:stCondLst>
                                        </p:cTn>
                                        <p:tgtEl>
                                          <p:spTgt spid="145"/>
                                        </p:tgtEl>
                                        <p:attrNameLst>
                                          <p:attrName>style.visibility</p:attrName>
                                        </p:attrNameLst>
                                      </p:cBhvr>
                                      <p:to>
                                        <p:strVal val="visible"/>
                                      </p:to>
                                    </p:set>
                                    <p:anim calcmode="lin" valueType="num">
                                      <p:cBhvr additive="base">
                                        <p:cTn id="97" dur="500" fill="hold"/>
                                        <p:tgtEl>
                                          <p:spTgt spid="145"/>
                                        </p:tgtEl>
                                        <p:attrNameLst>
                                          <p:attrName>ppt_x</p:attrName>
                                        </p:attrNameLst>
                                      </p:cBhvr>
                                      <p:tavLst>
                                        <p:tav tm="0">
                                          <p:val>
                                            <p:strVal val="#ppt_x"/>
                                          </p:val>
                                        </p:tav>
                                        <p:tav tm="100000">
                                          <p:val>
                                            <p:strVal val="#ppt_x"/>
                                          </p:val>
                                        </p:tav>
                                      </p:tavLst>
                                    </p:anim>
                                    <p:anim calcmode="lin" valueType="num">
                                      <p:cBhvr additive="base">
                                        <p:cTn id="98" dur="500" fill="hold"/>
                                        <p:tgtEl>
                                          <p:spTgt spid="145"/>
                                        </p:tgtEl>
                                        <p:attrNameLst>
                                          <p:attrName>ppt_y</p:attrName>
                                        </p:attrNameLst>
                                      </p:cBhvr>
                                      <p:tavLst>
                                        <p:tav tm="0">
                                          <p:val>
                                            <p:strVal val="1+#ppt_h/2"/>
                                          </p:val>
                                        </p:tav>
                                        <p:tav tm="100000">
                                          <p:val>
                                            <p:strVal val="#ppt_y"/>
                                          </p:val>
                                        </p:tav>
                                      </p:tavLst>
                                    </p:anim>
                                  </p:childTnLst>
                                </p:cTn>
                              </p:par>
                              <p:par>
                                <p:cTn id="99" presetID="1" presetClass="entr" presetSubtype="0" fill="hold" grpId="0" nodeType="withEffect">
                                  <p:stCondLst>
                                    <p:cond delay="0"/>
                                  </p:stCondLst>
                                  <p:childTnLst>
                                    <p:set>
                                      <p:cBhvr>
                                        <p:cTn id="100" dur="1" fill="hold">
                                          <p:stCondLst>
                                            <p:cond delay="0"/>
                                          </p:stCondLst>
                                        </p:cTn>
                                        <p:tgtEl>
                                          <p:spTgt spid="2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2" grpId="0" uiExpand="1">
        <p:bldSub>
          <a:bldChart bld="category"/>
        </p:bldSub>
      </p:bldGraphic>
      <p:bldP spid="134" grpId="0"/>
      <p:bldP spid="23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BD3B7835-99D6-44C4-A843-A84A1FA1373B}"/>
              </a:ext>
            </a:extLst>
          </p:cNvPr>
          <p:cNvSpPr/>
          <p:nvPr/>
        </p:nvSpPr>
        <p:spPr>
          <a:xfrm>
            <a:off x="125490" y="672089"/>
            <a:ext cx="8949794" cy="25808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 name="グループ化 4">
            <a:extLst>
              <a:ext uri="{FF2B5EF4-FFF2-40B4-BE49-F238E27FC236}">
                <a16:creationId xmlns:a16="http://schemas.microsoft.com/office/drawing/2014/main" id="{8A79E4D4-A031-4034-97C3-D36160E19CCB}"/>
              </a:ext>
            </a:extLst>
          </p:cNvPr>
          <p:cNvGrpSpPr/>
          <p:nvPr/>
        </p:nvGrpSpPr>
        <p:grpSpPr>
          <a:xfrm>
            <a:off x="125490" y="3329366"/>
            <a:ext cx="8949794" cy="3485859"/>
            <a:chOff x="125490" y="901126"/>
            <a:chExt cx="8949794" cy="3485859"/>
          </a:xfrm>
        </p:grpSpPr>
        <p:grpSp>
          <p:nvGrpSpPr>
            <p:cNvPr id="4" name="グループ化 3">
              <a:extLst>
                <a:ext uri="{FF2B5EF4-FFF2-40B4-BE49-F238E27FC236}">
                  <a16:creationId xmlns:a16="http://schemas.microsoft.com/office/drawing/2014/main" id="{B6500CAF-A443-4C9A-93EE-E54732F48513}"/>
                </a:ext>
              </a:extLst>
            </p:cNvPr>
            <p:cNvGrpSpPr/>
            <p:nvPr/>
          </p:nvGrpSpPr>
          <p:grpSpPr>
            <a:xfrm>
              <a:off x="125490" y="901126"/>
              <a:ext cx="8949794" cy="3485859"/>
              <a:chOff x="133246" y="943901"/>
              <a:chExt cx="8949794" cy="3485859"/>
            </a:xfrm>
          </p:grpSpPr>
          <p:grpSp>
            <p:nvGrpSpPr>
              <p:cNvPr id="2" name="グループ化 1">
                <a:extLst>
                  <a:ext uri="{FF2B5EF4-FFF2-40B4-BE49-F238E27FC236}">
                    <a16:creationId xmlns:a16="http://schemas.microsoft.com/office/drawing/2014/main" id="{F32D265E-5F67-43A8-AF7D-BFB4280F0458}"/>
                  </a:ext>
                </a:extLst>
              </p:cNvPr>
              <p:cNvGrpSpPr/>
              <p:nvPr/>
            </p:nvGrpSpPr>
            <p:grpSpPr>
              <a:xfrm>
                <a:off x="4634276" y="943901"/>
                <a:ext cx="4448764" cy="3485859"/>
                <a:chOff x="4634276" y="943901"/>
                <a:chExt cx="4448764" cy="3485859"/>
              </a:xfrm>
            </p:grpSpPr>
            <p:sp>
              <p:nvSpPr>
                <p:cNvPr id="60" name="正方形/長方形 59">
                  <a:extLst>
                    <a:ext uri="{FF2B5EF4-FFF2-40B4-BE49-F238E27FC236}">
                      <a16:creationId xmlns:a16="http://schemas.microsoft.com/office/drawing/2014/main" id="{60027413-ED33-4F49-8373-A5C6A7E3EE25}"/>
                    </a:ext>
                  </a:extLst>
                </p:cNvPr>
                <p:cNvSpPr/>
                <p:nvPr/>
              </p:nvSpPr>
              <p:spPr>
                <a:xfrm>
                  <a:off x="4634276" y="943901"/>
                  <a:ext cx="4448764" cy="3485859"/>
                </a:xfrm>
                <a:prstGeom prst="rect">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55" name="グラフ 54">
                  <a:extLst>
                    <a:ext uri="{FF2B5EF4-FFF2-40B4-BE49-F238E27FC236}">
                      <a16:creationId xmlns:a16="http://schemas.microsoft.com/office/drawing/2014/main" id="{11B24A2F-506F-44F7-B0F5-EA62F1CBC564}"/>
                    </a:ext>
                  </a:extLst>
                </p:cNvPr>
                <p:cNvGraphicFramePr>
                  <a:graphicFrameLocks/>
                </p:cNvGraphicFramePr>
                <p:nvPr>
                  <p:extLst>
                    <p:ext uri="{D42A27DB-BD31-4B8C-83A1-F6EECF244321}">
                      <p14:modId xmlns:p14="http://schemas.microsoft.com/office/powerpoint/2010/main" val="2246783294"/>
                    </p:ext>
                  </p:extLst>
                </p:nvPr>
              </p:nvGraphicFramePr>
              <p:xfrm>
                <a:off x="4656898" y="989898"/>
                <a:ext cx="4201258" cy="2743200"/>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3" name="グループ化 2">
                <a:extLst>
                  <a:ext uri="{FF2B5EF4-FFF2-40B4-BE49-F238E27FC236}">
                    <a16:creationId xmlns:a16="http://schemas.microsoft.com/office/drawing/2014/main" id="{D817BB4F-4A10-4D50-AAD9-7BE5699154E3}"/>
                  </a:ext>
                </a:extLst>
              </p:cNvPr>
              <p:cNvGrpSpPr/>
              <p:nvPr/>
            </p:nvGrpSpPr>
            <p:grpSpPr>
              <a:xfrm>
                <a:off x="133246" y="943901"/>
                <a:ext cx="4448764" cy="3485859"/>
                <a:chOff x="106778" y="943901"/>
                <a:chExt cx="4448764" cy="3485859"/>
              </a:xfrm>
            </p:grpSpPr>
            <p:sp>
              <p:nvSpPr>
                <p:cNvPr id="15" name="正方形/長方形 14">
                  <a:extLst>
                    <a:ext uri="{FF2B5EF4-FFF2-40B4-BE49-F238E27FC236}">
                      <a16:creationId xmlns:a16="http://schemas.microsoft.com/office/drawing/2014/main" id="{8342C629-846F-4AD9-BB91-40A02AEB1811}"/>
                    </a:ext>
                  </a:extLst>
                </p:cNvPr>
                <p:cNvSpPr/>
                <p:nvPr/>
              </p:nvSpPr>
              <p:spPr>
                <a:xfrm>
                  <a:off x="106778" y="943901"/>
                  <a:ext cx="4448764" cy="3485859"/>
                </a:xfrm>
                <a:prstGeom prst="rect">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54" name="グラフ 53">
                  <a:extLst>
                    <a:ext uri="{FF2B5EF4-FFF2-40B4-BE49-F238E27FC236}">
                      <a16:creationId xmlns:a16="http://schemas.microsoft.com/office/drawing/2014/main" id="{00FC5EB2-216E-400D-8B25-BAF362A7664C}"/>
                    </a:ext>
                  </a:extLst>
                </p:cNvPr>
                <p:cNvGraphicFramePr>
                  <a:graphicFrameLocks/>
                </p:cNvGraphicFramePr>
                <p:nvPr>
                  <p:extLst>
                    <p:ext uri="{D42A27DB-BD31-4B8C-83A1-F6EECF244321}">
                      <p14:modId xmlns:p14="http://schemas.microsoft.com/office/powerpoint/2010/main" val="1534924561"/>
                    </p:ext>
                  </p:extLst>
                </p:nvPr>
              </p:nvGraphicFramePr>
              <p:xfrm>
                <a:off x="148824" y="989898"/>
                <a:ext cx="4295397" cy="2743200"/>
              </p:xfrm>
              <a:graphic>
                <a:graphicData uri="http://schemas.openxmlformats.org/drawingml/2006/chart">
                  <c:chart xmlns:c="http://schemas.openxmlformats.org/drawingml/2006/chart" xmlns:r="http://schemas.openxmlformats.org/officeDocument/2006/relationships" r:id="rId5"/>
                </a:graphicData>
              </a:graphic>
            </p:graphicFrame>
            <p:grpSp>
              <p:nvGrpSpPr>
                <p:cNvPr id="40" name="グループ化 39">
                  <a:extLst>
                    <a:ext uri="{FF2B5EF4-FFF2-40B4-BE49-F238E27FC236}">
                      <a16:creationId xmlns:a16="http://schemas.microsoft.com/office/drawing/2014/main" id="{93B4D615-1422-414F-9CFB-63E9AF389ABE}"/>
                    </a:ext>
                  </a:extLst>
                </p:cNvPr>
                <p:cNvGrpSpPr/>
                <p:nvPr/>
              </p:nvGrpSpPr>
              <p:grpSpPr>
                <a:xfrm>
                  <a:off x="1973767" y="3924603"/>
                  <a:ext cx="1018227" cy="369332"/>
                  <a:chOff x="1477797" y="5626756"/>
                  <a:chExt cx="1018227" cy="369332"/>
                </a:xfrm>
              </p:grpSpPr>
              <p:sp>
                <p:nvSpPr>
                  <p:cNvPr id="41" name="テキスト ボックス 40">
                    <a:extLst>
                      <a:ext uri="{FF2B5EF4-FFF2-40B4-BE49-F238E27FC236}">
                        <a16:creationId xmlns:a16="http://schemas.microsoft.com/office/drawing/2014/main" id="{47618BF6-49EC-4BFF-9870-4E2661595E99}"/>
                      </a:ext>
                    </a:extLst>
                  </p:cNvPr>
                  <p:cNvSpPr txBox="1"/>
                  <p:nvPr/>
                </p:nvSpPr>
                <p:spPr>
                  <a:xfrm>
                    <a:off x="1477797" y="5626756"/>
                    <a:ext cx="1018227" cy="369332"/>
                  </a:xfrm>
                  <a:prstGeom prst="rect">
                    <a:avLst/>
                  </a:prstGeom>
                  <a:noFill/>
                </p:spPr>
                <p:txBody>
                  <a:bodyPr wrap="none" rtlCol="0">
                    <a:spAutoFit/>
                  </a:bodyPr>
                  <a:lstStyle/>
                  <a:p>
                    <a:r>
                      <a:rPr lang="ja-JP" altLang="en-US"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０ショット</a:t>
                    </a:r>
                    <a:endParaRPr lang="en-US" altLang="ja-JP"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a:extLst>
                      <a:ext uri="{FF2B5EF4-FFF2-40B4-BE49-F238E27FC236}">
                        <a16:creationId xmlns:a16="http://schemas.microsoft.com/office/drawing/2014/main" id="{61EC49DE-2271-4E0C-9283-CF015A356B34}"/>
                      </a:ext>
                    </a:extLst>
                  </p:cNvPr>
                  <p:cNvSpPr txBox="1"/>
                  <p:nvPr/>
                </p:nvSpPr>
                <p:spPr>
                  <a:xfrm>
                    <a:off x="1477797" y="5626756"/>
                    <a:ext cx="1018227" cy="369332"/>
                  </a:xfrm>
                  <a:prstGeom prst="rect">
                    <a:avLst/>
                  </a:prstGeom>
                  <a:noFill/>
                </p:spPr>
                <p:txBody>
                  <a:bodyPr wrap="none" rtlCol="0">
                    <a:spAutoFit/>
                  </a:bodyPr>
                  <a:lstStyle/>
                  <a:p>
                    <a:r>
                      <a:rPr lang="ja-JP" altLang="en-US"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０ショット</a:t>
                    </a:r>
                    <a:endParaRPr lang="en-US" altLang="ja-JP"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a:extLst>
                      <a:ext uri="{FF2B5EF4-FFF2-40B4-BE49-F238E27FC236}">
                        <a16:creationId xmlns:a16="http://schemas.microsoft.com/office/drawing/2014/main" id="{B53F1386-916A-4078-B5C2-DC5EDADD0D96}"/>
                      </a:ext>
                    </a:extLst>
                  </p:cNvPr>
                  <p:cNvSpPr txBox="1"/>
                  <p:nvPr/>
                </p:nvSpPr>
                <p:spPr>
                  <a:xfrm>
                    <a:off x="1477797" y="5626756"/>
                    <a:ext cx="1018227" cy="369332"/>
                  </a:xfrm>
                  <a:prstGeom prst="rect">
                    <a:avLst/>
                  </a:prstGeom>
                  <a:noFill/>
                </p:spPr>
                <p:txBody>
                  <a:bodyPr wrap="none" rtlCol="0">
                    <a:spAutoFit/>
                  </a:bodyPr>
                  <a:lstStyle/>
                  <a:p>
                    <a:r>
                      <a:rPr lang="ja-JP" altLang="en-US"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０ショット</a:t>
                    </a:r>
                    <a:endParaRPr lang="en-US" altLang="ja-JP"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grpSp>
        <p:grpSp>
          <p:nvGrpSpPr>
            <p:cNvPr id="52" name="グループ化 51">
              <a:extLst>
                <a:ext uri="{FF2B5EF4-FFF2-40B4-BE49-F238E27FC236}">
                  <a16:creationId xmlns:a16="http://schemas.microsoft.com/office/drawing/2014/main" id="{408F2B08-730E-40EC-86BB-56655A4FA597}"/>
                </a:ext>
              </a:extLst>
            </p:cNvPr>
            <p:cNvGrpSpPr/>
            <p:nvPr/>
          </p:nvGrpSpPr>
          <p:grpSpPr>
            <a:xfrm>
              <a:off x="6261123" y="3917205"/>
              <a:ext cx="1358064" cy="369332"/>
              <a:chOff x="1477797" y="5626756"/>
              <a:chExt cx="1358064" cy="369332"/>
            </a:xfrm>
          </p:grpSpPr>
          <p:sp>
            <p:nvSpPr>
              <p:cNvPr id="53" name="テキスト ボックス 52">
                <a:extLst>
                  <a:ext uri="{FF2B5EF4-FFF2-40B4-BE49-F238E27FC236}">
                    <a16:creationId xmlns:a16="http://schemas.microsoft.com/office/drawing/2014/main" id="{D3467407-0678-41DA-8AD9-0DD483B760D6}"/>
                  </a:ext>
                </a:extLst>
              </p:cNvPr>
              <p:cNvSpPr txBox="1"/>
              <p:nvPr/>
            </p:nvSpPr>
            <p:spPr>
              <a:xfrm>
                <a:off x="1477797" y="5626756"/>
                <a:ext cx="1358064" cy="369332"/>
              </a:xfrm>
              <a:prstGeom prst="rect">
                <a:avLst/>
              </a:prstGeom>
              <a:noFill/>
            </p:spPr>
            <p:txBody>
              <a:bodyPr wrap="none" rtlCol="0">
                <a:spAutoFit/>
              </a:bodyPr>
              <a:lstStyle/>
              <a:p>
                <a:r>
                  <a:rPr lang="en-US" altLang="ja-JP"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2000</a:t>
                </a:r>
                <a:r>
                  <a:rPr lang="ja-JP" altLang="en-US"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テキスト ボックス 60">
                <a:extLst>
                  <a:ext uri="{FF2B5EF4-FFF2-40B4-BE49-F238E27FC236}">
                    <a16:creationId xmlns:a16="http://schemas.microsoft.com/office/drawing/2014/main" id="{59738BA3-E181-4FFF-9A33-52E9E2B6E76A}"/>
                  </a:ext>
                </a:extLst>
              </p:cNvPr>
              <p:cNvSpPr txBox="1"/>
              <p:nvPr/>
            </p:nvSpPr>
            <p:spPr>
              <a:xfrm>
                <a:off x="1477797" y="5626756"/>
                <a:ext cx="1358064" cy="369332"/>
              </a:xfrm>
              <a:prstGeom prst="rect">
                <a:avLst/>
              </a:prstGeom>
              <a:noFill/>
            </p:spPr>
            <p:txBody>
              <a:bodyPr wrap="none" rtlCol="0">
                <a:spAutoFit/>
              </a:bodyPr>
              <a:lstStyle/>
              <a:p>
                <a:r>
                  <a:rPr lang="en-US" altLang="ja-JP"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2000</a:t>
                </a:r>
                <a:r>
                  <a:rPr lang="ja-JP" altLang="en-US"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a:extLst>
                  <a:ext uri="{FF2B5EF4-FFF2-40B4-BE49-F238E27FC236}">
                    <a16:creationId xmlns:a16="http://schemas.microsoft.com/office/drawing/2014/main" id="{90BAC494-0DEE-4631-886E-AB9A4112189F}"/>
                  </a:ext>
                </a:extLst>
              </p:cNvPr>
              <p:cNvSpPr txBox="1"/>
              <p:nvPr/>
            </p:nvSpPr>
            <p:spPr>
              <a:xfrm>
                <a:off x="1477797" y="5626756"/>
                <a:ext cx="1358064" cy="369332"/>
              </a:xfrm>
              <a:prstGeom prst="rect">
                <a:avLst/>
              </a:prstGeom>
              <a:noFill/>
            </p:spPr>
            <p:txBody>
              <a:bodyPr wrap="none" rtlCol="0">
                <a:spAutoFit/>
              </a:bodyPr>
              <a:lstStyle/>
              <a:p>
                <a:r>
                  <a:rPr lang="en-US" altLang="ja-JP"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2000</a:t>
                </a:r>
                <a:r>
                  <a:rPr lang="ja-JP" altLang="en-US"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grpSp>
        <p:nvGrpSpPr>
          <p:cNvPr id="8" name="グループ化 7">
            <a:extLst>
              <a:ext uri="{FF2B5EF4-FFF2-40B4-BE49-F238E27FC236}">
                <a16:creationId xmlns:a16="http://schemas.microsoft.com/office/drawing/2014/main" id="{922100CA-832F-47A6-99E8-A402BE90A755}"/>
              </a:ext>
            </a:extLst>
          </p:cNvPr>
          <p:cNvGrpSpPr/>
          <p:nvPr/>
        </p:nvGrpSpPr>
        <p:grpSpPr>
          <a:xfrm>
            <a:off x="127098" y="15816"/>
            <a:ext cx="7608174" cy="536678"/>
            <a:chOff x="1408409" y="3635290"/>
            <a:chExt cx="7608174" cy="536678"/>
          </a:xfrm>
        </p:grpSpPr>
        <p:sp>
          <p:nvSpPr>
            <p:cNvPr id="9" name="テキスト ボックス 8">
              <a:extLst>
                <a:ext uri="{FF2B5EF4-FFF2-40B4-BE49-F238E27FC236}">
                  <a16:creationId xmlns:a16="http://schemas.microsoft.com/office/drawing/2014/main" id="{31923EA3-B761-408D-9864-C9CA447583FB}"/>
                </a:ext>
              </a:extLst>
            </p:cNvPr>
            <p:cNvSpPr txBox="1"/>
            <p:nvPr/>
          </p:nvSpPr>
          <p:spPr>
            <a:xfrm>
              <a:off x="1408410" y="3648748"/>
              <a:ext cx="7608173"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0" name="テキスト ボックス 9">
              <a:extLst>
                <a:ext uri="{FF2B5EF4-FFF2-40B4-BE49-F238E27FC236}">
                  <a16:creationId xmlns:a16="http://schemas.microsoft.com/office/drawing/2014/main" id="{621BE87E-DD54-4A02-A16E-A8A2828DAEB2}"/>
                </a:ext>
              </a:extLst>
            </p:cNvPr>
            <p:cNvSpPr txBox="1"/>
            <p:nvPr/>
          </p:nvSpPr>
          <p:spPr>
            <a:xfrm>
              <a:off x="1408410" y="3642554"/>
              <a:ext cx="7608173"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1" name="テキスト ボックス 10">
              <a:extLst>
                <a:ext uri="{FF2B5EF4-FFF2-40B4-BE49-F238E27FC236}">
                  <a16:creationId xmlns:a16="http://schemas.microsoft.com/office/drawing/2014/main" id="{BA1B3006-0B90-4CF3-ACE9-F76E8F0B8141}"/>
                </a:ext>
              </a:extLst>
            </p:cNvPr>
            <p:cNvSpPr txBox="1"/>
            <p:nvPr/>
          </p:nvSpPr>
          <p:spPr>
            <a:xfrm>
              <a:off x="1408409" y="3635290"/>
              <a:ext cx="7608173"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405" name="四角形: 角を丸くする 404">
            <a:extLst>
              <a:ext uri="{FF2B5EF4-FFF2-40B4-BE49-F238E27FC236}">
                <a16:creationId xmlns:a16="http://schemas.microsoft.com/office/drawing/2014/main" id="{7DFA1640-E8FC-482F-AB3C-E45C44A42EA3}"/>
              </a:ext>
            </a:extLst>
          </p:cNvPr>
          <p:cNvSpPr/>
          <p:nvPr/>
        </p:nvSpPr>
        <p:spPr>
          <a:xfrm>
            <a:off x="3746045" y="4602804"/>
            <a:ext cx="566927" cy="1485095"/>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四角形: 角を丸くする 15">
            <a:extLst>
              <a:ext uri="{FF2B5EF4-FFF2-40B4-BE49-F238E27FC236}">
                <a16:creationId xmlns:a16="http://schemas.microsoft.com/office/drawing/2014/main" id="{B094CB1B-63B0-4309-86D8-C230D7EA27B7}"/>
              </a:ext>
            </a:extLst>
          </p:cNvPr>
          <p:cNvSpPr/>
          <p:nvPr/>
        </p:nvSpPr>
        <p:spPr>
          <a:xfrm>
            <a:off x="8167777" y="4395557"/>
            <a:ext cx="820051" cy="1724482"/>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56" name="グループ化 55">
            <a:extLst>
              <a:ext uri="{FF2B5EF4-FFF2-40B4-BE49-F238E27FC236}">
                <a16:creationId xmlns:a16="http://schemas.microsoft.com/office/drawing/2014/main" id="{E6F2B245-EA72-4440-99CB-88B3F4491632}"/>
              </a:ext>
            </a:extLst>
          </p:cNvPr>
          <p:cNvGrpSpPr/>
          <p:nvPr/>
        </p:nvGrpSpPr>
        <p:grpSpPr>
          <a:xfrm>
            <a:off x="8169453" y="5082859"/>
            <a:ext cx="818375" cy="480044"/>
            <a:chOff x="5603979" y="665031"/>
            <a:chExt cx="818375" cy="480044"/>
          </a:xfrm>
        </p:grpSpPr>
        <p:sp>
          <p:nvSpPr>
            <p:cNvPr id="57" name="テキスト ボックス 56">
              <a:extLst>
                <a:ext uri="{FF2B5EF4-FFF2-40B4-BE49-F238E27FC236}">
                  <a16:creationId xmlns:a16="http://schemas.microsoft.com/office/drawing/2014/main" id="{65DFAFDE-726E-4BCA-9D4B-FCAA0E5923F5}"/>
                </a:ext>
              </a:extLst>
            </p:cNvPr>
            <p:cNvSpPr txBox="1"/>
            <p:nvPr/>
          </p:nvSpPr>
          <p:spPr>
            <a:xfrm>
              <a:off x="5603979" y="682194"/>
              <a:ext cx="800219" cy="461665"/>
            </a:xfrm>
            <a:prstGeom prst="rect">
              <a:avLst/>
            </a:prstGeom>
            <a:noFill/>
          </p:spPr>
          <p:txBody>
            <a:bodyPr wrap="none" rtlCol="0">
              <a:spAutoFit/>
            </a:bodyPr>
            <a:lstStyle/>
            <a:p>
              <a:pPr algn="ctr"/>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亜鉛</a:t>
              </a:r>
            </a:p>
          </p:txBody>
        </p:sp>
        <p:sp>
          <p:nvSpPr>
            <p:cNvPr id="58" name="テキスト ボックス 57">
              <a:extLst>
                <a:ext uri="{FF2B5EF4-FFF2-40B4-BE49-F238E27FC236}">
                  <a16:creationId xmlns:a16="http://schemas.microsoft.com/office/drawing/2014/main" id="{30B04809-E114-43FF-9C2F-E6B845D4ECDD}"/>
                </a:ext>
              </a:extLst>
            </p:cNvPr>
            <p:cNvSpPr txBox="1"/>
            <p:nvPr/>
          </p:nvSpPr>
          <p:spPr>
            <a:xfrm>
              <a:off x="5622135" y="683410"/>
              <a:ext cx="800219" cy="461665"/>
            </a:xfrm>
            <a:prstGeom prst="rect">
              <a:avLst/>
            </a:prstGeom>
            <a:noFill/>
          </p:spPr>
          <p:txBody>
            <a:bodyPr wrap="none" rtlCol="0">
              <a:spAutoFit/>
            </a:bodyPr>
            <a:lstStyle/>
            <a:p>
              <a:pPr algn="ctr"/>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亜鉛</a:t>
              </a:r>
            </a:p>
          </p:txBody>
        </p:sp>
        <p:sp>
          <p:nvSpPr>
            <p:cNvPr id="59" name="テキスト ボックス 58">
              <a:extLst>
                <a:ext uri="{FF2B5EF4-FFF2-40B4-BE49-F238E27FC236}">
                  <a16:creationId xmlns:a16="http://schemas.microsoft.com/office/drawing/2014/main" id="{468D2129-076D-4B62-93C8-F7199F43340F}"/>
                </a:ext>
              </a:extLst>
            </p:cNvPr>
            <p:cNvSpPr txBox="1"/>
            <p:nvPr/>
          </p:nvSpPr>
          <p:spPr>
            <a:xfrm>
              <a:off x="5618685" y="665031"/>
              <a:ext cx="800219" cy="461665"/>
            </a:xfrm>
            <a:prstGeom prst="rect">
              <a:avLst/>
            </a:prstGeom>
            <a:noFill/>
          </p:spPr>
          <p:txBody>
            <a:bodyPr wrap="none" rtlCol="0">
              <a:spAutoFit/>
            </a:bodyPr>
            <a:lstStyle/>
            <a:p>
              <a:pPr algn="ctr"/>
              <a:r>
                <a:rPr lang="ja-JP" altLang="en-US" sz="2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亜鉛</a:t>
              </a:r>
            </a:p>
          </p:txBody>
        </p:sp>
      </p:grpSp>
      <p:grpSp>
        <p:nvGrpSpPr>
          <p:cNvPr id="63" name="グループ化 62">
            <a:extLst>
              <a:ext uri="{FF2B5EF4-FFF2-40B4-BE49-F238E27FC236}">
                <a16:creationId xmlns:a16="http://schemas.microsoft.com/office/drawing/2014/main" id="{8BC79C1F-B870-4A4B-B0E2-CF940B4022F6}"/>
              </a:ext>
            </a:extLst>
          </p:cNvPr>
          <p:cNvGrpSpPr/>
          <p:nvPr/>
        </p:nvGrpSpPr>
        <p:grpSpPr>
          <a:xfrm>
            <a:off x="7197982" y="3675763"/>
            <a:ext cx="2192026" cy="706815"/>
            <a:chOff x="4081419" y="-767032"/>
            <a:chExt cx="6794001" cy="1234317"/>
          </a:xfrm>
        </p:grpSpPr>
        <p:sp>
          <p:nvSpPr>
            <p:cNvPr id="64" name="テキスト ボックス 63">
              <a:extLst>
                <a:ext uri="{FF2B5EF4-FFF2-40B4-BE49-F238E27FC236}">
                  <a16:creationId xmlns:a16="http://schemas.microsoft.com/office/drawing/2014/main" id="{30910F88-243D-4379-91BC-DD3C863A6821}"/>
                </a:ext>
              </a:extLst>
            </p:cNvPr>
            <p:cNvSpPr txBox="1"/>
            <p:nvPr/>
          </p:nvSpPr>
          <p:spPr>
            <a:xfrm>
              <a:off x="4159557" y="-733044"/>
              <a:ext cx="6637720" cy="1200329"/>
            </a:xfrm>
            <a:prstGeom prst="rect">
              <a:avLst/>
            </a:prstGeom>
            <a:noFill/>
          </p:spPr>
          <p:txBody>
            <a:bodyPr wrap="square" rtlCol="0">
              <a:spAutoFit/>
            </a:bodyPr>
            <a:lstStyle/>
            <a:p>
              <a:pPr algn="ctr"/>
              <a:r>
                <a:rPr lang="en-US" altLang="ja-JP" sz="3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12.7</a:t>
              </a:r>
              <a:r>
                <a:rPr lang="ja-JP" altLang="en-US" sz="3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倍</a:t>
              </a:r>
              <a:endParaRPr lang="en-US" altLang="ja-JP" sz="36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テキスト ボックス 64">
              <a:extLst>
                <a:ext uri="{FF2B5EF4-FFF2-40B4-BE49-F238E27FC236}">
                  <a16:creationId xmlns:a16="http://schemas.microsoft.com/office/drawing/2014/main" id="{FE4640BF-6235-4508-AD59-507B73940CA3}"/>
                </a:ext>
              </a:extLst>
            </p:cNvPr>
            <p:cNvSpPr txBox="1"/>
            <p:nvPr/>
          </p:nvSpPr>
          <p:spPr>
            <a:xfrm>
              <a:off x="4081419" y="-767032"/>
              <a:ext cx="6794001" cy="1200329"/>
            </a:xfrm>
            <a:prstGeom prst="rect">
              <a:avLst/>
            </a:prstGeom>
            <a:noFill/>
          </p:spPr>
          <p:txBody>
            <a:bodyPr wrap="square" rtlCol="0">
              <a:spAutoFit/>
            </a:bodyPr>
            <a:lstStyle/>
            <a:p>
              <a:pPr algn="ctr"/>
              <a:r>
                <a:rPr lang="en-US" altLang="ja-JP" sz="36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12.7</a:t>
              </a:r>
              <a:r>
                <a:rPr lang="ja-JP" altLang="en-US" sz="36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倍</a:t>
              </a:r>
              <a:endParaRPr lang="en-US" altLang="ja-JP" sz="36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74" name="図 73">
            <a:extLst>
              <a:ext uri="{FF2B5EF4-FFF2-40B4-BE49-F238E27FC236}">
                <a16:creationId xmlns:a16="http://schemas.microsoft.com/office/drawing/2014/main" id="{45D3464F-B40D-428E-B997-D09C46CEFC7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1691" t="24072" r="41510" b="31375"/>
          <a:stretch/>
        </p:blipFill>
        <p:spPr>
          <a:xfrm>
            <a:off x="2353978" y="1231110"/>
            <a:ext cx="1730832" cy="1417245"/>
          </a:xfrm>
          <a:prstGeom prst="rect">
            <a:avLst/>
          </a:prstGeom>
        </p:spPr>
      </p:pic>
      <p:pic>
        <p:nvPicPr>
          <p:cNvPr id="75" name="図 74">
            <a:extLst>
              <a:ext uri="{FF2B5EF4-FFF2-40B4-BE49-F238E27FC236}">
                <a16:creationId xmlns:a16="http://schemas.microsoft.com/office/drawing/2014/main" id="{53E4A2C1-63E8-4B95-BB8B-52BA39ADE67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0440" t="28064" r="21212" b="28266"/>
          <a:stretch/>
        </p:blipFill>
        <p:spPr>
          <a:xfrm>
            <a:off x="4270755" y="1232635"/>
            <a:ext cx="1730831" cy="1417245"/>
          </a:xfrm>
          <a:prstGeom prst="rect">
            <a:avLst/>
          </a:prstGeom>
        </p:spPr>
      </p:pic>
      <p:grpSp>
        <p:nvGrpSpPr>
          <p:cNvPr id="76" name="Group 172">
            <a:extLst>
              <a:ext uri="{FF2B5EF4-FFF2-40B4-BE49-F238E27FC236}">
                <a16:creationId xmlns:a16="http://schemas.microsoft.com/office/drawing/2014/main" id="{C7F8F7A7-C975-4B2E-8E54-D52ED82AE18F}"/>
              </a:ext>
            </a:extLst>
          </p:cNvPr>
          <p:cNvGrpSpPr>
            <a:grpSpLocks/>
          </p:cNvGrpSpPr>
          <p:nvPr/>
        </p:nvGrpSpPr>
        <p:grpSpPr bwMode="auto">
          <a:xfrm>
            <a:off x="6127771" y="1521961"/>
            <a:ext cx="2387321" cy="1433450"/>
            <a:chOff x="2754" y="3334"/>
            <a:chExt cx="1225" cy="1071"/>
          </a:xfrm>
        </p:grpSpPr>
        <p:pic>
          <p:nvPicPr>
            <p:cNvPr id="107" name="Picture 173">
              <a:extLst>
                <a:ext uri="{FF2B5EF4-FFF2-40B4-BE49-F238E27FC236}">
                  <a16:creationId xmlns:a16="http://schemas.microsoft.com/office/drawing/2014/main" id="{187963E9-483F-42EE-8EB4-E92FFD214ECB}"/>
                </a:ext>
              </a:extLst>
            </p:cNvPr>
            <p:cNvPicPr>
              <a:picLocks noChangeAspect="1" noChangeArrowheads="1"/>
            </p:cNvPicPr>
            <p:nvPr/>
          </p:nvPicPr>
          <p:blipFill>
            <a:blip r:embed="rId8" cstate="print">
              <a:lum contrast="18000"/>
              <a:extLst>
                <a:ext uri="{28A0092B-C50C-407E-A947-70E740481C1C}">
                  <a14:useLocalDpi xmlns:a14="http://schemas.microsoft.com/office/drawing/2010/main" val="0"/>
                </a:ext>
              </a:extLst>
            </a:blip>
            <a:srcRect/>
            <a:stretch>
              <a:fillRect/>
            </a:stretch>
          </p:blipFill>
          <p:spPr bwMode="auto">
            <a:xfrm>
              <a:off x="2754" y="3346"/>
              <a:ext cx="1225" cy="105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90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8" name="Picture 174">
              <a:extLst>
                <a:ext uri="{FF2B5EF4-FFF2-40B4-BE49-F238E27FC236}">
                  <a16:creationId xmlns:a16="http://schemas.microsoft.com/office/drawing/2014/main" id="{7BFBFD99-B886-49D1-A355-72B131EFC220}"/>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777" y="3334"/>
              <a:ext cx="273" cy="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7" name="グループ化 76">
            <a:extLst>
              <a:ext uri="{FF2B5EF4-FFF2-40B4-BE49-F238E27FC236}">
                <a16:creationId xmlns:a16="http://schemas.microsoft.com/office/drawing/2014/main" id="{B3FD2429-E996-4AE7-BC9E-2905D030B098}"/>
              </a:ext>
            </a:extLst>
          </p:cNvPr>
          <p:cNvGrpSpPr/>
          <p:nvPr/>
        </p:nvGrpSpPr>
        <p:grpSpPr>
          <a:xfrm>
            <a:off x="6127771" y="788945"/>
            <a:ext cx="2697100" cy="741248"/>
            <a:chOff x="963899" y="2682220"/>
            <a:chExt cx="2697100" cy="741248"/>
          </a:xfrm>
        </p:grpSpPr>
        <p:sp>
          <p:nvSpPr>
            <p:cNvPr id="103" name="テキスト ボックス 102">
              <a:extLst>
                <a:ext uri="{FF2B5EF4-FFF2-40B4-BE49-F238E27FC236}">
                  <a16:creationId xmlns:a16="http://schemas.microsoft.com/office/drawing/2014/main" id="{F70BBF6B-D226-48E1-9E81-9965DB53D86A}"/>
                </a:ext>
              </a:extLst>
            </p:cNvPr>
            <p:cNvSpPr txBox="1"/>
            <p:nvPr/>
          </p:nvSpPr>
          <p:spPr>
            <a:xfrm>
              <a:off x="963899" y="2715582"/>
              <a:ext cx="2694969" cy="707886"/>
            </a:xfrm>
            <a:prstGeom prst="rect">
              <a:avLst/>
            </a:prstGeom>
            <a:noFill/>
          </p:spPr>
          <p:txBody>
            <a:bodyPr wrap="none" rtlCol="0">
              <a:spAutoFit/>
            </a:bodyPr>
            <a:lstStyle/>
            <a:p>
              <a:pPr algn="ctr"/>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品質管理部　</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NEW</a:t>
              </a:r>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鋳兄ちゃんサークル</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4" name="テキスト ボックス 103">
              <a:extLst>
                <a:ext uri="{FF2B5EF4-FFF2-40B4-BE49-F238E27FC236}">
                  <a16:creationId xmlns:a16="http://schemas.microsoft.com/office/drawing/2014/main" id="{F8F84BD0-49D5-4148-AF0D-1802375CDE65}"/>
                </a:ext>
              </a:extLst>
            </p:cNvPr>
            <p:cNvSpPr txBox="1"/>
            <p:nvPr/>
          </p:nvSpPr>
          <p:spPr>
            <a:xfrm>
              <a:off x="966030" y="2682220"/>
              <a:ext cx="2694969" cy="707886"/>
            </a:xfrm>
            <a:prstGeom prst="rect">
              <a:avLst/>
            </a:prstGeom>
            <a:noFill/>
          </p:spPr>
          <p:txBody>
            <a:bodyPr wrap="none" rtlCol="0">
              <a:spAutoFit/>
            </a:bodyPr>
            <a:lstStyle/>
            <a:p>
              <a:pPr algn="ctr"/>
              <a:r>
                <a:rPr lang="ja-JP" altLang="en-US"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品質管理部　</a:t>
              </a:r>
              <a:endParaRPr lang="en-US" altLang="ja-JP"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en-US" altLang="ja-JP"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NEW</a:t>
              </a:r>
              <a:r>
                <a:rPr lang="ja-JP" altLang="en-US"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鋳兄ちゃんサークル</a:t>
              </a:r>
              <a:endParaRPr lang="en-US" altLang="ja-JP"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a:extLst>
                <a:ext uri="{FF2B5EF4-FFF2-40B4-BE49-F238E27FC236}">
                  <a16:creationId xmlns:a16="http://schemas.microsoft.com/office/drawing/2014/main" id="{986F2474-998E-44B1-B5E1-8B0F1EF67A87}"/>
                </a:ext>
              </a:extLst>
            </p:cNvPr>
            <p:cNvSpPr txBox="1"/>
            <p:nvPr/>
          </p:nvSpPr>
          <p:spPr>
            <a:xfrm>
              <a:off x="966030" y="2682220"/>
              <a:ext cx="2694969" cy="707886"/>
            </a:xfrm>
            <a:prstGeom prst="rect">
              <a:avLst/>
            </a:prstGeom>
            <a:noFill/>
          </p:spPr>
          <p:txBody>
            <a:bodyPr wrap="none" rtlCol="0">
              <a:spAutoFit/>
            </a:bodyPr>
            <a:lstStyle/>
            <a:p>
              <a:pPr algn="ctr"/>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品質管理部　</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NEW</a:t>
              </a:r>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鋳兄ちゃんサークル</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テキスト ボックス 105">
              <a:extLst>
                <a:ext uri="{FF2B5EF4-FFF2-40B4-BE49-F238E27FC236}">
                  <a16:creationId xmlns:a16="http://schemas.microsoft.com/office/drawing/2014/main" id="{1D79C9AD-8124-4F77-995F-B5E2BF92E340}"/>
                </a:ext>
              </a:extLst>
            </p:cNvPr>
            <p:cNvSpPr txBox="1"/>
            <p:nvPr/>
          </p:nvSpPr>
          <p:spPr>
            <a:xfrm>
              <a:off x="966030" y="2682220"/>
              <a:ext cx="2694969" cy="707886"/>
            </a:xfrm>
            <a:prstGeom prst="rect">
              <a:avLst/>
            </a:prstGeom>
            <a:noFill/>
          </p:spPr>
          <p:txBody>
            <a:bodyPr wrap="none" rtlCol="0">
              <a:spAutoFit/>
            </a:bodyPr>
            <a:lstStyle/>
            <a:p>
              <a:pPr algn="ctr"/>
              <a:r>
                <a:rPr lang="ja-JP" altLang="en-US"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品質管理部　</a:t>
              </a:r>
              <a:endPar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NEW</a:t>
              </a:r>
              <a:r>
                <a:rPr lang="ja-JP" altLang="en-US"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鋳兄ちゃんサークル</a:t>
              </a:r>
              <a:endPar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78" name="グループ化 77">
            <a:extLst>
              <a:ext uri="{FF2B5EF4-FFF2-40B4-BE49-F238E27FC236}">
                <a16:creationId xmlns:a16="http://schemas.microsoft.com/office/drawing/2014/main" id="{0B940336-9359-415D-93E3-3330971A69E4}"/>
              </a:ext>
            </a:extLst>
          </p:cNvPr>
          <p:cNvGrpSpPr/>
          <p:nvPr/>
        </p:nvGrpSpPr>
        <p:grpSpPr>
          <a:xfrm>
            <a:off x="6947072" y="2694425"/>
            <a:ext cx="2089783" cy="406168"/>
            <a:chOff x="1510003" y="2874124"/>
            <a:chExt cx="2089783" cy="406168"/>
          </a:xfrm>
        </p:grpSpPr>
        <p:sp>
          <p:nvSpPr>
            <p:cNvPr id="100" name="テキスト ボックス 99">
              <a:extLst>
                <a:ext uri="{FF2B5EF4-FFF2-40B4-BE49-F238E27FC236}">
                  <a16:creationId xmlns:a16="http://schemas.microsoft.com/office/drawing/2014/main" id="{DC26EACF-41B5-454F-B792-87BB981C2A68}"/>
                </a:ext>
              </a:extLst>
            </p:cNvPr>
            <p:cNvSpPr txBox="1"/>
            <p:nvPr/>
          </p:nvSpPr>
          <p:spPr>
            <a:xfrm>
              <a:off x="1523101" y="2875758"/>
              <a:ext cx="2076209" cy="400110"/>
            </a:xfrm>
            <a:prstGeom prst="rect">
              <a:avLst/>
            </a:prstGeom>
            <a:noFill/>
          </p:spPr>
          <p:txBody>
            <a:bodyPr wrap="none" rtlCol="0">
              <a:spAutoFit/>
            </a:bodyPr>
            <a:lstStyle/>
            <a:p>
              <a:r>
                <a:rPr lang="ja-JP" altLang="en-US"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阿部チームリーダー</a:t>
              </a:r>
              <a:endParaRPr lang="en-US" altLang="ja-JP"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テキスト ボックス 100">
              <a:extLst>
                <a:ext uri="{FF2B5EF4-FFF2-40B4-BE49-F238E27FC236}">
                  <a16:creationId xmlns:a16="http://schemas.microsoft.com/office/drawing/2014/main" id="{8F07176B-AF02-43C5-829F-3838083D11C6}"/>
                </a:ext>
              </a:extLst>
            </p:cNvPr>
            <p:cNvSpPr txBox="1"/>
            <p:nvPr/>
          </p:nvSpPr>
          <p:spPr>
            <a:xfrm>
              <a:off x="1523577" y="2874124"/>
              <a:ext cx="2076209" cy="400110"/>
            </a:xfrm>
            <a:prstGeom prst="rect">
              <a:avLst/>
            </a:prstGeom>
            <a:noFill/>
          </p:spPr>
          <p:txBody>
            <a:bodyPr wrap="none" rtlCol="0">
              <a:spAutoFit/>
            </a:bodyPr>
            <a:lstStyle/>
            <a:p>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阿部チームリーダー</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テキスト ボックス 101">
              <a:extLst>
                <a:ext uri="{FF2B5EF4-FFF2-40B4-BE49-F238E27FC236}">
                  <a16:creationId xmlns:a16="http://schemas.microsoft.com/office/drawing/2014/main" id="{82A9C3DC-D4B0-44A5-A456-8A28BC50FC73}"/>
                </a:ext>
              </a:extLst>
            </p:cNvPr>
            <p:cNvSpPr txBox="1"/>
            <p:nvPr/>
          </p:nvSpPr>
          <p:spPr>
            <a:xfrm>
              <a:off x="1510003" y="2880182"/>
              <a:ext cx="2076209" cy="400110"/>
            </a:xfrm>
            <a:prstGeom prst="rect">
              <a:avLst/>
            </a:prstGeom>
            <a:noFill/>
          </p:spPr>
          <p:txBody>
            <a:bodyPr wrap="none" rtlCol="0">
              <a:spAutoFit/>
            </a:bodyPr>
            <a:lstStyle/>
            <a:p>
              <a:r>
                <a:rPr lang="ja-JP" altLang="en-US"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阿部チームリーダー</a:t>
              </a:r>
              <a:endPar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79" name="グループ化 78">
            <a:extLst>
              <a:ext uri="{FF2B5EF4-FFF2-40B4-BE49-F238E27FC236}">
                <a16:creationId xmlns:a16="http://schemas.microsoft.com/office/drawing/2014/main" id="{5DE77806-F439-4106-AFDA-0AC02FE0C74F}"/>
              </a:ext>
            </a:extLst>
          </p:cNvPr>
          <p:cNvGrpSpPr/>
          <p:nvPr/>
        </p:nvGrpSpPr>
        <p:grpSpPr>
          <a:xfrm>
            <a:off x="131792" y="2034917"/>
            <a:ext cx="648172" cy="1068152"/>
            <a:chOff x="197852" y="5940943"/>
            <a:chExt cx="428151" cy="803704"/>
          </a:xfrm>
        </p:grpSpPr>
        <p:pic>
          <p:nvPicPr>
            <p:cNvPr id="98" name="Picture 140">
              <a:extLst>
                <a:ext uri="{FF2B5EF4-FFF2-40B4-BE49-F238E27FC236}">
                  <a16:creationId xmlns:a16="http://schemas.microsoft.com/office/drawing/2014/main" id="{BE9DF3B0-D3F6-432E-8669-492FCA2B32AB}"/>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flipH="1">
              <a:off x="200399" y="6310259"/>
              <a:ext cx="425604" cy="434388"/>
            </a:xfrm>
            <a:prstGeom prst="rect">
              <a:avLst/>
            </a:prstGeom>
            <a:noFill/>
            <a:ln>
              <a:noFill/>
            </a:ln>
            <a:effectLst/>
            <a:extLst>
              <a:ext uri="{909E8E84-426E-40DD-AFC4-6F175D3DCCD1}">
                <a14:hiddenFill xmlns:a14="http://schemas.microsoft.com/office/drawing/2010/main">
                  <a:gradFill rotWithShape="0">
                    <a:gsLst>
                      <a:gs pos="0">
                        <a:srgbClr val="33CCFF"/>
                      </a:gs>
                      <a:gs pos="100000">
                        <a:srgbClr val="CCFFFF"/>
                      </a:gs>
                    </a:gsLst>
                    <a:lin ang="5400000" scaled="1"/>
                  </a:gradFill>
                </a14:hiddenFill>
              </a:ext>
              <a:ext uri="{91240B29-F687-4F45-9708-019B960494DF}">
                <a14:hiddenLine xmlns:a14="http://schemas.microsoft.com/office/drawing/2010/main" w="317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pic>
          <p:nvPicPr>
            <p:cNvPr id="99" name="Picture 38">
              <a:extLst>
                <a:ext uri="{FF2B5EF4-FFF2-40B4-BE49-F238E27FC236}">
                  <a16:creationId xmlns:a16="http://schemas.microsoft.com/office/drawing/2014/main" id="{52B6FCD6-982A-416C-B1A8-9541BB9F9B67}"/>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97852" y="5940943"/>
              <a:ext cx="407625" cy="557798"/>
            </a:xfrm>
            <a:prstGeom prst="rect">
              <a:avLst/>
            </a:prstGeom>
            <a:noFill/>
            <a:ln>
              <a:noFill/>
            </a:ln>
            <a:effectLst/>
            <a:extLst>
              <a:ext uri="{909E8E84-426E-40DD-AFC4-6F175D3DCCD1}">
                <a14:hiddenFill xmlns:a14="http://schemas.microsoft.com/office/drawing/2010/main">
                  <a:gradFill rotWithShape="1">
                    <a:gsLst>
                      <a:gs pos="0">
                        <a:srgbClr val="00FFFF"/>
                      </a:gs>
                      <a:gs pos="100000">
                        <a:srgbClr val="FFFFCC"/>
                      </a:gs>
                    </a:gsLst>
                    <a:lin ang="5400000" scaled="1"/>
                  </a:gradFill>
                </a14:hiddenFill>
              </a:ext>
              <a:ext uri="{91240B29-F687-4F45-9708-019B960494DF}">
                <a14:hiddenLine xmlns:a14="http://schemas.microsoft.com/office/drawing/2010/main" w="381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grpSp>
      <p:sp>
        <p:nvSpPr>
          <p:cNvPr id="80" name="角丸四角形吹き出し 138">
            <a:extLst>
              <a:ext uri="{FF2B5EF4-FFF2-40B4-BE49-F238E27FC236}">
                <a16:creationId xmlns:a16="http://schemas.microsoft.com/office/drawing/2014/main" id="{B2C83CB8-EA77-454D-9812-1780A348A81A}"/>
              </a:ext>
            </a:extLst>
          </p:cNvPr>
          <p:cNvSpPr/>
          <p:nvPr/>
        </p:nvSpPr>
        <p:spPr>
          <a:xfrm>
            <a:off x="169209" y="813807"/>
            <a:ext cx="2091320" cy="1108364"/>
          </a:xfrm>
          <a:prstGeom prst="wedgeRoundRectCallout">
            <a:avLst>
              <a:gd name="adj1" fmla="val -44438"/>
              <a:gd name="adj2" fmla="val 64467"/>
              <a:gd name="adj3" fmla="val 16667"/>
            </a:avLst>
          </a:prstGeom>
          <a:solidFill>
            <a:sysClr val="window" lastClr="FFFFFF">
              <a:lumMod val="95000"/>
            </a:sysClr>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1" name="正方形/長方形 80">
            <a:extLst>
              <a:ext uri="{FF2B5EF4-FFF2-40B4-BE49-F238E27FC236}">
                <a16:creationId xmlns:a16="http://schemas.microsoft.com/office/drawing/2014/main" id="{E19DFFF7-4B48-4C9B-BA8D-CB2DD75383DE}"/>
              </a:ext>
            </a:extLst>
          </p:cNvPr>
          <p:cNvSpPr/>
          <p:nvPr/>
        </p:nvSpPr>
        <p:spPr>
          <a:xfrm>
            <a:off x="272649" y="1018867"/>
            <a:ext cx="1871025" cy="707886"/>
          </a:xfrm>
          <a:prstGeom prst="rect">
            <a:avLst/>
          </a:prstGeom>
          <a:noFill/>
          <a:ln w="88900" cap="flat" cmpd="sng" algn="ctr">
            <a:noFill/>
            <a:prstDash val="solid"/>
            <a:miter lim="800000"/>
          </a:ln>
          <a:effectLst/>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a:solidFill>
                    <a:prstClr val="black"/>
                  </a:solidFill>
                </a:ln>
                <a:solidFill>
                  <a:sysClr val="windowText" lastClr="000000"/>
                </a:solidFill>
                <a:latin typeface="Meiryo UI" panose="020B0604030504040204" pitchFamily="50" charset="-128"/>
                <a:ea typeface="Meiryo UI" panose="020B0604030504040204" pitchFamily="50" charset="-128"/>
              </a:rPr>
              <a:t>付着物の正体を</a:t>
            </a:r>
            <a:endParaRPr lang="en-US" altLang="ja-JP" sz="2000" kern="0" dirty="0">
              <a:ln>
                <a:solidFill>
                  <a:prstClr val="black"/>
                </a:solidFill>
              </a:ln>
              <a:solidFill>
                <a:sysClr val="windowText" lastClr="000000"/>
              </a:solidFill>
              <a:latin typeface="Meiryo UI" panose="020B0604030504040204" pitchFamily="50" charset="-128"/>
              <a:ea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a:solidFill>
                    <a:prstClr val="black"/>
                  </a:solidFill>
                </a:ln>
                <a:solidFill>
                  <a:sysClr val="windowText" lastClr="000000"/>
                </a:solidFill>
                <a:latin typeface="Meiryo UI" panose="020B0604030504040204" pitchFamily="50" charset="-128"/>
                <a:ea typeface="Meiryo UI" panose="020B0604030504040204" pitchFamily="50" charset="-128"/>
              </a:rPr>
              <a:t>つきとめましょう</a:t>
            </a:r>
            <a:endParaRPr lang="en-US" altLang="ja-JP" sz="2000" kern="0" dirty="0">
              <a:ln>
                <a:solidFill>
                  <a:prstClr val="black"/>
                </a:solidFill>
              </a:ln>
              <a:solidFill>
                <a:sysClr val="windowText" lastClr="000000"/>
              </a:solidFill>
              <a:latin typeface="Meiryo UI" panose="020B0604030504040204" pitchFamily="50" charset="-128"/>
              <a:ea typeface="Meiryo UI" panose="020B0604030504040204" pitchFamily="50" charset="-128"/>
            </a:endParaRPr>
          </a:p>
        </p:txBody>
      </p:sp>
      <p:grpSp>
        <p:nvGrpSpPr>
          <p:cNvPr id="82" name="グループ化 81">
            <a:extLst>
              <a:ext uri="{FF2B5EF4-FFF2-40B4-BE49-F238E27FC236}">
                <a16:creationId xmlns:a16="http://schemas.microsoft.com/office/drawing/2014/main" id="{0F45186F-3348-409E-A026-B8BED34B792F}"/>
              </a:ext>
            </a:extLst>
          </p:cNvPr>
          <p:cNvGrpSpPr/>
          <p:nvPr/>
        </p:nvGrpSpPr>
        <p:grpSpPr>
          <a:xfrm>
            <a:off x="2656815" y="2678080"/>
            <a:ext cx="1018227" cy="369332"/>
            <a:chOff x="1477797" y="5626756"/>
            <a:chExt cx="1018227" cy="369332"/>
          </a:xfrm>
        </p:grpSpPr>
        <p:sp>
          <p:nvSpPr>
            <p:cNvPr id="95" name="テキスト ボックス 94">
              <a:extLst>
                <a:ext uri="{FF2B5EF4-FFF2-40B4-BE49-F238E27FC236}">
                  <a16:creationId xmlns:a16="http://schemas.microsoft.com/office/drawing/2014/main" id="{26BE669D-D00D-4983-B286-24D34D8E88F2}"/>
                </a:ext>
              </a:extLst>
            </p:cNvPr>
            <p:cNvSpPr txBox="1"/>
            <p:nvPr/>
          </p:nvSpPr>
          <p:spPr>
            <a:xfrm>
              <a:off x="1477797" y="5626756"/>
              <a:ext cx="1018227" cy="369332"/>
            </a:xfrm>
            <a:prstGeom prst="rect">
              <a:avLst/>
            </a:prstGeom>
            <a:noFill/>
          </p:spPr>
          <p:txBody>
            <a:bodyPr wrap="none" rtlCol="0">
              <a:spAutoFit/>
            </a:bodyPr>
            <a:lstStyle/>
            <a:p>
              <a:r>
                <a:rPr lang="ja-JP" altLang="en-US"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０ショット</a:t>
              </a:r>
              <a:endParaRPr lang="en-US" altLang="ja-JP"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テキスト ボックス 95">
              <a:extLst>
                <a:ext uri="{FF2B5EF4-FFF2-40B4-BE49-F238E27FC236}">
                  <a16:creationId xmlns:a16="http://schemas.microsoft.com/office/drawing/2014/main" id="{0989FEE4-045D-462F-A193-3F538741963F}"/>
                </a:ext>
              </a:extLst>
            </p:cNvPr>
            <p:cNvSpPr txBox="1"/>
            <p:nvPr/>
          </p:nvSpPr>
          <p:spPr>
            <a:xfrm>
              <a:off x="1477797" y="5626756"/>
              <a:ext cx="1018227" cy="369332"/>
            </a:xfrm>
            <a:prstGeom prst="rect">
              <a:avLst/>
            </a:prstGeom>
            <a:noFill/>
          </p:spPr>
          <p:txBody>
            <a:bodyPr wrap="none" rtlCol="0">
              <a:spAutoFit/>
            </a:bodyPr>
            <a:lstStyle/>
            <a:p>
              <a:r>
                <a:rPr lang="ja-JP" altLang="en-US"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０ショット</a:t>
              </a:r>
              <a:endParaRPr lang="en-US" altLang="ja-JP"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97" name="テキスト ボックス 96">
              <a:extLst>
                <a:ext uri="{FF2B5EF4-FFF2-40B4-BE49-F238E27FC236}">
                  <a16:creationId xmlns:a16="http://schemas.microsoft.com/office/drawing/2014/main" id="{DB226E37-92AA-45CB-890A-1D84A1107D3E}"/>
                </a:ext>
              </a:extLst>
            </p:cNvPr>
            <p:cNvSpPr txBox="1"/>
            <p:nvPr/>
          </p:nvSpPr>
          <p:spPr>
            <a:xfrm>
              <a:off x="1477797" y="5626756"/>
              <a:ext cx="1018227" cy="369332"/>
            </a:xfrm>
            <a:prstGeom prst="rect">
              <a:avLst/>
            </a:prstGeom>
            <a:noFill/>
          </p:spPr>
          <p:txBody>
            <a:bodyPr wrap="none" rtlCol="0">
              <a:spAutoFit/>
            </a:bodyPr>
            <a:lstStyle/>
            <a:p>
              <a:r>
                <a:rPr lang="ja-JP" altLang="en-US"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０ショット</a:t>
              </a:r>
              <a:endParaRPr lang="en-US" altLang="ja-JP"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83" name="グループ化 82">
            <a:extLst>
              <a:ext uri="{FF2B5EF4-FFF2-40B4-BE49-F238E27FC236}">
                <a16:creationId xmlns:a16="http://schemas.microsoft.com/office/drawing/2014/main" id="{E7980A92-FCFF-48BC-8DFB-EC2F510859CA}"/>
              </a:ext>
            </a:extLst>
          </p:cNvPr>
          <p:cNvGrpSpPr/>
          <p:nvPr/>
        </p:nvGrpSpPr>
        <p:grpSpPr>
          <a:xfrm>
            <a:off x="2656815" y="829315"/>
            <a:ext cx="1107996" cy="369332"/>
            <a:chOff x="1477797" y="5626756"/>
            <a:chExt cx="1107996" cy="369332"/>
          </a:xfrm>
        </p:grpSpPr>
        <p:sp>
          <p:nvSpPr>
            <p:cNvPr id="92" name="テキスト ボックス 91">
              <a:extLst>
                <a:ext uri="{FF2B5EF4-FFF2-40B4-BE49-F238E27FC236}">
                  <a16:creationId xmlns:a16="http://schemas.microsoft.com/office/drawing/2014/main" id="{F1885E0D-A515-4310-994F-B3F074A3208E}"/>
                </a:ext>
              </a:extLst>
            </p:cNvPr>
            <p:cNvSpPr txBox="1"/>
            <p:nvPr/>
          </p:nvSpPr>
          <p:spPr>
            <a:xfrm>
              <a:off x="1477797" y="5626756"/>
              <a:ext cx="1107996" cy="369332"/>
            </a:xfrm>
            <a:prstGeom prst="rect">
              <a:avLst/>
            </a:prstGeom>
            <a:noFill/>
          </p:spPr>
          <p:txBody>
            <a:bodyPr wrap="none" rtlCol="0">
              <a:spAutoFit/>
            </a:bodyPr>
            <a:lstStyle/>
            <a:p>
              <a:r>
                <a:rPr lang="ja-JP" altLang="en-US"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比較対象</a:t>
              </a:r>
              <a:endParaRPr lang="en-US" altLang="ja-JP"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テキスト ボックス 92">
              <a:extLst>
                <a:ext uri="{FF2B5EF4-FFF2-40B4-BE49-F238E27FC236}">
                  <a16:creationId xmlns:a16="http://schemas.microsoft.com/office/drawing/2014/main" id="{A128DFFA-D733-486F-A2B4-DBD88E9FEDAF}"/>
                </a:ext>
              </a:extLst>
            </p:cNvPr>
            <p:cNvSpPr txBox="1"/>
            <p:nvPr/>
          </p:nvSpPr>
          <p:spPr>
            <a:xfrm>
              <a:off x="1477797" y="5626756"/>
              <a:ext cx="1107996" cy="369332"/>
            </a:xfrm>
            <a:prstGeom prst="rect">
              <a:avLst/>
            </a:prstGeom>
            <a:noFill/>
          </p:spPr>
          <p:txBody>
            <a:bodyPr wrap="none" rtlCol="0">
              <a:spAutoFit/>
            </a:bodyPr>
            <a:lstStyle/>
            <a:p>
              <a:r>
                <a:rPr lang="ja-JP" altLang="en-US"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比較対象</a:t>
              </a:r>
              <a:endParaRPr lang="en-US" altLang="ja-JP"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テキスト ボックス 93">
              <a:extLst>
                <a:ext uri="{FF2B5EF4-FFF2-40B4-BE49-F238E27FC236}">
                  <a16:creationId xmlns:a16="http://schemas.microsoft.com/office/drawing/2014/main" id="{26AF9442-6FA0-4688-9523-8A07E1565C43}"/>
                </a:ext>
              </a:extLst>
            </p:cNvPr>
            <p:cNvSpPr txBox="1"/>
            <p:nvPr/>
          </p:nvSpPr>
          <p:spPr>
            <a:xfrm>
              <a:off x="1477797" y="5626756"/>
              <a:ext cx="1107996" cy="369332"/>
            </a:xfrm>
            <a:prstGeom prst="rect">
              <a:avLst/>
            </a:prstGeom>
            <a:noFill/>
          </p:spPr>
          <p:txBody>
            <a:bodyPr wrap="none" rtlCol="0">
              <a:spAutoFit/>
            </a:bodyPr>
            <a:lstStyle/>
            <a:p>
              <a:r>
                <a:rPr lang="ja-JP" altLang="en-US"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比較対象</a:t>
              </a:r>
              <a:endParaRPr lang="en-US" altLang="ja-JP"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84" name="グループ化 83">
            <a:extLst>
              <a:ext uri="{FF2B5EF4-FFF2-40B4-BE49-F238E27FC236}">
                <a16:creationId xmlns:a16="http://schemas.microsoft.com/office/drawing/2014/main" id="{8397E309-D097-4C3B-B150-FD1BA7443F31}"/>
              </a:ext>
            </a:extLst>
          </p:cNvPr>
          <p:cNvGrpSpPr/>
          <p:nvPr/>
        </p:nvGrpSpPr>
        <p:grpSpPr>
          <a:xfrm>
            <a:off x="4462933" y="2668166"/>
            <a:ext cx="1358064" cy="369332"/>
            <a:chOff x="1477797" y="5626756"/>
            <a:chExt cx="1358064" cy="369332"/>
          </a:xfrm>
        </p:grpSpPr>
        <p:sp>
          <p:nvSpPr>
            <p:cNvPr id="89" name="テキスト ボックス 88">
              <a:extLst>
                <a:ext uri="{FF2B5EF4-FFF2-40B4-BE49-F238E27FC236}">
                  <a16:creationId xmlns:a16="http://schemas.microsoft.com/office/drawing/2014/main" id="{00B9AC1E-9199-45F3-9D7F-4B8A8E0C3AD9}"/>
                </a:ext>
              </a:extLst>
            </p:cNvPr>
            <p:cNvSpPr txBox="1"/>
            <p:nvPr/>
          </p:nvSpPr>
          <p:spPr>
            <a:xfrm>
              <a:off x="1477797" y="5626756"/>
              <a:ext cx="1358064" cy="369332"/>
            </a:xfrm>
            <a:prstGeom prst="rect">
              <a:avLst/>
            </a:prstGeom>
            <a:noFill/>
          </p:spPr>
          <p:txBody>
            <a:bodyPr wrap="none" rtlCol="0">
              <a:spAutoFit/>
            </a:bodyPr>
            <a:lstStyle/>
            <a:p>
              <a:r>
                <a:rPr lang="en-US" altLang="ja-JP"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2000</a:t>
              </a:r>
              <a:r>
                <a:rPr lang="ja-JP" altLang="en-US"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テキスト ボックス 89">
              <a:extLst>
                <a:ext uri="{FF2B5EF4-FFF2-40B4-BE49-F238E27FC236}">
                  <a16:creationId xmlns:a16="http://schemas.microsoft.com/office/drawing/2014/main" id="{A34F0A88-72D7-41F2-9226-6A7507B625AC}"/>
                </a:ext>
              </a:extLst>
            </p:cNvPr>
            <p:cNvSpPr txBox="1"/>
            <p:nvPr/>
          </p:nvSpPr>
          <p:spPr>
            <a:xfrm>
              <a:off x="1477797" y="5626756"/>
              <a:ext cx="1358064" cy="369332"/>
            </a:xfrm>
            <a:prstGeom prst="rect">
              <a:avLst/>
            </a:prstGeom>
            <a:noFill/>
          </p:spPr>
          <p:txBody>
            <a:bodyPr wrap="none" rtlCol="0">
              <a:spAutoFit/>
            </a:bodyPr>
            <a:lstStyle/>
            <a:p>
              <a:r>
                <a:rPr lang="en-US" altLang="ja-JP"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2000</a:t>
              </a:r>
              <a:r>
                <a:rPr lang="ja-JP" altLang="en-US"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91" name="テキスト ボックス 90">
              <a:extLst>
                <a:ext uri="{FF2B5EF4-FFF2-40B4-BE49-F238E27FC236}">
                  <a16:creationId xmlns:a16="http://schemas.microsoft.com/office/drawing/2014/main" id="{2B9DF3D5-095A-4106-B8B2-773861D77928}"/>
                </a:ext>
              </a:extLst>
            </p:cNvPr>
            <p:cNvSpPr txBox="1"/>
            <p:nvPr/>
          </p:nvSpPr>
          <p:spPr>
            <a:xfrm>
              <a:off x="1477797" y="5626756"/>
              <a:ext cx="1358064" cy="369332"/>
            </a:xfrm>
            <a:prstGeom prst="rect">
              <a:avLst/>
            </a:prstGeom>
            <a:noFill/>
          </p:spPr>
          <p:txBody>
            <a:bodyPr wrap="none" rtlCol="0">
              <a:spAutoFit/>
            </a:bodyPr>
            <a:lstStyle/>
            <a:p>
              <a:r>
                <a:rPr lang="en-US" altLang="ja-JP"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2000</a:t>
              </a:r>
              <a:r>
                <a:rPr lang="ja-JP" altLang="en-US"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85" name="グループ化 84">
            <a:extLst>
              <a:ext uri="{FF2B5EF4-FFF2-40B4-BE49-F238E27FC236}">
                <a16:creationId xmlns:a16="http://schemas.microsoft.com/office/drawing/2014/main" id="{D1D8FE1F-8102-485B-A9D7-846E12B6C198}"/>
              </a:ext>
            </a:extLst>
          </p:cNvPr>
          <p:cNvGrpSpPr/>
          <p:nvPr/>
        </p:nvGrpSpPr>
        <p:grpSpPr>
          <a:xfrm>
            <a:off x="4667709" y="829315"/>
            <a:ext cx="877163" cy="369332"/>
            <a:chOff x="1477797" y="5626756"/>
            <a:chExt cx="877163" cy="369332"/>
          </a:xfrm>
        </p:grpSpPr>
        <p:sp>
          <p:nvSpPr>
            <p:cNvPr id="86" name="テキスト ボックス 85">
              <a:extLst>
                <a:ext uri="{FF2B5EF4-FFF2-40B4-BE49-F238E27FC236}">
                  <a16:creationId xmlns:a16="http://schemas.microsoft.com/office/drawing/2014/main" id="{AA89F9FF-5589-41FC-BDED-4FC943F024A2}"/>
                </a:ext>
              </a:extLst>
            </p:cNvPr>
            <p:cNvSpPr txBox="1"/>
            <p:nvPr/>
          </p:nvSpPr>
          <p:spPr>
            <a:xfrm>
              <a:off x="1477797" y="5626756"/>
              <a:ext cx="877163" cy="369332"/>
            </a:xfrm>
            <a:prstGeom prst="rect">
              <a:avLst/>
            </a:prstGeom>
            <a:noFill/>
          </p:spPr>
          <p:txBody>
            <a:bodyPr wrap="none" rtlCol="0">
              <a:spAutoFit/>
            </a:bodyPr>
            <a:lstStyle/>
            <a:p>
              <a:r>
                <a:rPr lang="ja-JP" altLang="en-US"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付着物</a:t>
              </a:r>
              <a:endParaRPr lang="en-US" altLang="ja-JP"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テキスト ボックス 86">
              <a:extLst>
                <a:ext uri="{FF2B5EF4-FFF2-40B4-BE49-F238E27FC236}">
                  <a16:creationId xmlns:a16="http://schemas.microsoft.com/office/drawing/2014/main" id="{D4B67027-2973-4AD9-AC48-3FFBF3CD405D}"/>
                </a:ext>
              </a:extLst>
            </p:cNvPr>
            <p:cNvSpPr txBox="1"/>
            <p:nvPr/>
          </p:nvSpPr>
          <p:spPr>
            <a:xfrm>
              <a:off x="1477797" y="5626756"/>
              <a:ext cx="877163" cy="369332"/>
            </a:xfrm>
            <a:prstGeom prst="rect">
              <a:avLst/>
            </a:prstGeom>
            <a:noFill/>
          </p:spPr>
          <p:txBody>
            <a:bodyPr wrap="none" rtlCol="0">
              <a:spAutoFit/>
            </a:bodyPr>
            <a:lstStyle/>
            <a:p>
              <a:r>
                <a:rPr lang="ja-JP" altLang="en-US"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付着物</a:t>
              </a:r>
              <a:endParaRPr lang="en-US" altLang="ja-JP"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テキスト ボックス 87">
              <a:extLst>
                <a:ext uri="{FF2B5EF4-FFF2-40B4-BE49-F238E27FC236}">
                  <a16:creationId xmlns:a16="http://schemas.microsoft.com/office/drawing/2014/main" id="{C465E63E-6FE2-40A2-B0D8-A5482F0E97A9}"/>
                </a:ext>
              </a:extLst>
            </p:cNvPr>
            <p:cNvSpPr txBox="1"/>
            <p:nvPr/>
          </p:nvSpPr>
          <p:spPr>
            <a:xfrm>
              <a:off x="1477797" y="5626756"/>
              <a:ext cx="877163" cy="369332"/>
            </a:xfrm>
            <a:prstGeom prst="rect">
              <a:avLst/>
            </a:prstGeom>
            <a:noFill/>
          </p:spPr>
          <p:txBody>
            <a:bodyPr wrap="none" rtlCol="0">
              <a:spAutoFit/>
            </a:bodyPr>
            <a:lstStyle/>
            <a:p>
              <a:r>
                <a:rPr lang="ja-JP" altLang="en-US"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付着物</a:t>
              </a:r>
              <a:endParaRPr lang="en-US" altLang="ja-JP"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59" name="グループ化 158">
            <a:extLst>
              <a:ext uri="{FF2B5EF4-FFF2-40B4-BE49-F238E27FC236}">
                <a16:creationId xmlns:a16="http://schemas.microsoft.com/office/drawing/2014/main" id="{C902CC5A-8E8C-410A-B6A5-113E589F4EA4}"/>
              </a:ext>
            </a:extLst>
          </p:cNvPr>
          <p:cNvGrpSpPr/>
          <p:nvPr/>
        </p:nvGrpSpPr>
        <p:grpSpPr>
          <a:xfrm>
            <a:off x="1227016" y="4295109"/>
            <a:ext cx="7195617" cy="1357427"/>
            <a:chOff x="4081418" y="-767032"/>
            <a:chExt cx="6794001" cy="1357427"/>
          </a:xfrm>
        </p:grpSpPr>
        <p:sp>
          <p:nvSpPr>
            <p:cNvPr id="160" name="テキスト ボックス 159">
              <a:extLst>
                <a:ext uri="{FF2B5EF4-FFF2-40B4-BE49-F238E27FC236}">
                  <a16:creationId xmlns:a16="http://schemas.microsoft.com/office/drawing/2014/main" id="{9530B358-75FA-4AB0-B384-A793175A123C}"/>
                </a:ext>
              </a:extLst>
            </p:cNvPr>
            <p:cNvSpPr txBox="1"/>
            <p:nvPr/>
          </p:nvSpPr>
          <p:spPr>
            <a:xfrm>
              <a:off x="4159559" y="-733044"/>
              <a:ext cx="6637722" cy="1323439"/>
            </a:xfrm>
            <a:prstGeom prst="rect">
              <a:avLst/>
            </a:prstGeom>
            <a:noFill/>
          </p:spPr>
          <p:txBody>
            <a:bodyPr wrap="square" rtlCol="0">
              <a:spAutoFit/>
            </a:bodyPr>
            <a:lstStyle/>
            <a:p>
              <a:pPr algn="ctr"/>
              <a:r>
                <a:rPr lang="ja-JP" altLang="en-US" sz="4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ショット数が増えるにつれて</a:t>
              </a:r>
              <a:endParaRPr lang="en-US" altLang="ja-JP" sz="4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4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亜鉛含有量が増加する</a:t>
              </a:r>
              <a:endParaRPr lang="en-US" altLang="ja-JP" sz="4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1" name="テキスト ボックス 160">
              <a:extLst>
                <a:ext uri="{FF2B5EF4-FFF2-40B4-BE49-F238E27FC236}">
                  <a16:creationId xmlns:a16="http://schemas.microsoft.com/office/drawing/2014/main" id="{6F4B44E1-96BB-49B1-840C-F82145D8764B}"/>
                </a:ext>
              </a:extLst>
            </p:cNvPr>
            <p:cNvSpPr txBox="1"/>
            <p:nvPr/>
          </p:nvSpPr>
          <p:spPr>
            <a:xfrm>
              <a:off x="4081418" y="-767032"/>
              <a:ext cx="6794001" cy="1323439"/>
            </a:xfrm>
            <a:prstGeom prst="rect">
              <a:avLst/>
            </a:prstGeom>
            <a:noFill/>
          </p:spPr>
          <p:txBody>
            <a:bodyPr wrap="square" rtlCol="0">
              <a:spAutoFit/>
            </a:bodyPr>
            <a:lstStyle/>
            <a:p>
              <a:pPr algn="ctr"/>
              <a:r>
                <a:rPr lang="ja-JP" altLang="en-US" sz="4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ショット数が増えるにつれて</a:t>
              </a:r>
              <a:br>
                <a:rPr lang="en-US" altLang="ja-JP" sz="4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4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亜鉛含有量が増加する</a:t>
              </a:r>
              <a:endParaRPr lang="en-US" altLang="ja-JP" sz="4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7" name="矢印: 下 6">
            <a:extLst>
              <a:ext uri="{FF2B5EF4-FFF2-40B4-BE49-F238E27FC236}">
                <a16:creationId xmlns:a16="http://schemas.microsoft.com/office/drawing/2014/main" id="{A622BB98-47B0-49B9-BE14-F4348C3E50CC}"/>
              </a:ext>
            </a:extLst>
          </p:cNvPr>
          <p:cNvSpPr/>
          <p:nvPr/>
        </p:nvSpPr>
        <p:spPr>
          <a:xfrm rot="2317674">
            <a:off x="2138209" y="2675588"/>
            <a:ext cx="484741" cy="631402"/>
          </a:xfrm>
          <a:prstGeom prst="downArrow">
            <a:avLst/>
          </a:prstGeom>
          <a:solidFill>
            <a:srgbClr val="FFFF6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矢印: 下 108">
            <a:extLst>
              <a:ext uri="{FF2B5EF4-FFF2-40B4-BE49-F238E27FC236}">
                <a16:creationId xmlns:a16="http://schemas.microsoft.com/office/drawing/2014/main" id="{DE0D9701-7B35-40C3-8044-7BDC8E58BBDB}"/>
              </a:ext>
            </a:extLst>
          </p:cNvPr>
          <p:cNvSpPr/>
          <p:nvPr/>
        </p:nvSpPr>
        <p:spPr>
          <a:xfrm rot="18584924">
            <a:off x="5865818" y="2655323"/>
            <a:ext cx="484741" cy="631402"/>
          </a:xfrm>
          <a:prstGeom prst="downArrow">
            <a:avLst/>
          </a:prstGeom>
          <a:solidFill>
            <a:srgbClr val="FFFF6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テキスト ボックス 109">
            <a:extLst>
              <a:ext uri="{FF2B5EF4-FFF2-40B4-BE49-F238E27FC236}">
                <a16:creationId xmlns:a16="http://schemas.microsoft.com/office/drawing/2014/main" id="{0A79E407-2095-47AA-AE0C-0C2DE8DBEAAD}"/>
              </a:ext>
            </a:extLst>
          </p:cNvPr>
          <p:cNvSpPr txBox="1"/>
          <p:nvPr/>
        </p:nvSpPr>
        <p:spPr>
          <a:xfrm>
            <a:off x="-8488" y="3337454"/>
            <a:ext cx="748923" cy="307777"/>
          </a:xfrm>
          <a:prstGeom prst="rect">
            <a:avLst/>
          </a:prstGeom>
          <a:noFill/>
        </p:spPr>
        <p:txBody>
          <a:bodyPr wrap="none" rtlCol="0">
            <a:spAutoFit/>
          </a:bodyPr>
          <a:lstStyle/>
          <a:p>
            <a:r>
              <a:rPr kumimoji="1" lang="ja-JP" altLang="en-US" sz="1400" b="1" dirty="0">
                <a:solidFill>
                  <a:schemeClr val="bg1"/>
                </a:solidFill>
                <a:latin typeface="Meiryo UI" panose="020B0604030504040204" pitchFamily="50" charset="-128"/>
                <a:ea typeface="Meiryo UI" panose="020B0604030504040204" pitchFamily="50" charset="-128"/>
              </a:rPr>
              <a:t>（</a:t>
            </a:r>
            <a:r>
              <a:rPr kumimoji="1" lang="en-US" altLang="ja-JP" sz="1400" b="1" dirty="0">
                <a:solidFill>
                  <a:schemeClr val="bg1"/>
                </a:solidFill>
                <a:latin typeface="Meiryo UI" panose="020B0604030504040204" pitchFamily="50" charset="-128"/>
                <a:ea typeface="Meiryo UI" panose="020B0604030504040204" pitchFamily="50" charset="-128"/>
              </a:rPr>
              <a:t>%</a:t>
            </a:r>
            <a:r>
              <a:rPr kumimoji="1" lang="ja-JP" altLang="en-US" sz="1400" b="1" dirty="0">
                <a:solidFill>
                  <a:schemeClr val="bg1"/>
                </a:solidFill>
                <a:latin typeface="Meiryo UI" panose="020B0604030504040204" pitchFamily="50" charset="-128"/>
                <a:ea typeface="Meiryo UI" panose="020B0604030504040204" pitchFamily="50" charset="-128"/>
              </a:rPr>
              <a:t>）</a:t>
            </a:r>
          </a:p>
        </p:txBody>
      </p:sp>
      <p:sp>
        <p:nvSpPr>
          <p:cNvPr id="111" name="テキスト ボックス 110">
            <a:extLst>
              <a:ext uri="{FF2B5EF4-FFF2-40B4-BE49-F238E27FC236}">
                <a16:creationId xmlns:a16="http://schemas.microsoft.com/office/drawing/2014/main" id="{BF98C1B3-42C3-4D3A-923C-127D3B9AE25C}"/>
              </a:ext>
            </a:extLst>
          </p:cNvPr>
          <p:cNvSpPr txBox="1"/>
          <p:nvPr/>
        </p:nvSpPr>
        <p:spPr>
          <a:xfrm>
            <a:off x="4450364" y="3337454"/>
            <a:ext cx="748923" cy="307777"/>
          </a:xfrm>
          <a:prstGeom prst="rect">
            <a:avLst/>
          </a:prstGeom>
          <a:noFill/>
        </p:spPr>
        <p:txBody>
          <a:bodyPr wrap="none" rtlCol="0">
            <a:spAutoFit/>
          </a:bodyPr>
          <a:lstStyle/>
          <a:p>
            <a:r>
              <a:rPr kumimoji="1" lang="ja-JP" altLang="en-US" sz="1400" b="1" dirty="0">
                <a:solidFill>
                  <a:schemeClr val="bg1"/>
                </a:solidFill>
                <a:latin typeface="Meiryo UI" panose="020B0604030504040204" pitchFamily="50" charset="-128"/>
                <a:ea typeface="Meiryo UI" panose="020B0604030504040204" pitchFamily="50" charset="-128"/>
              </a:rPr>
              <a:t>（</a:t>
            </a:r>
            <a:r>
              <a:rPr kumimoji="1" lang="en-US" altLang="ja-JP" sz="1400" b="1" dirty="0">
                <a:solidFill>
                  <a:schemeClr val="bg1"/>
                </a:solidFill>
                <a:latin typeface="Meiryo UI" panose="020B0604030504040204" pitchFamily="50" charset="-128"/>
                <a:ea typeface="Meiryo UI" panose="020B0604030504040204" pitchFamily="50" charset="-128"/>
              </a:rPr>
              <a:t>%</a:t>
            </a:r>
            <a:r>
              <a:rPr kumimoji="1" lang="ja-JP" altLang="en-US" sz="1400" b="1" dirty="0">
                <a:solidFill>
                  <a:schemeClr val="bg1"/>
                </a:solidFill>
                <a:latin typeface="Meiryo UI" panose="020B0604030504040204" pitchFamily="50" charset="-128"/>
                <a:ea typeface="Meiryo UI" panose="020B0604030504040204" pitchFamily="50" charset="-128"/>
              </a:rPr>
              <a:t>）</a:t>
            </a:r>
          </a:p>
        </p:txBody>
      </p:sp>
      <p:sp>
        <p:nvSpPr>
          <p:cNvPr id="118" name="テキスト ボックス 117">
            <a:extLst>
              <a:ext uri="{FF2B5EF4-FFF2-40B4-BE49-F238E27FC236}">
                <a16:creationId xmlns:a16="http://schemas.microsoft.com/office/drawing/2014/main" id="{D009A18F-B53E-4C41-8EEF-FFCF23C04AC9}"/>
              </a:ext>
            </a:extLst>
          </p:cNvPr>
          <p:cNvSpPr txBox="1"/>
          <p:nvPr/>
        </p:nvSpPr>
        <p:spPr>
          <a:xfrm>
            <a:off x="1374809" y="3478827"/>
            <a:ext cx="2282997"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21</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堰入子表面分析結果</a:t>
            </a:r>
          </a:p>
        </p:txBody>
      </p:sp>
      <p:sp>
        <p:nvSpPr>
          <p:cNvPr id="119" name="テキスト ボックス 118">
            <a:extLst>
              <a:ext uri="{FF2B5EF4-FFF2-40B4-BE49-F238E27FC236}">
                <a16:creationId xmlns:a16="http://schemas.microsoft.com/office/drawing/2014/main" id="{5B98DF08-AA67-471F-8EC0-19CFC04A9702}"/>
              </a:ext>
            </a:extLst>
          </p:cNvPr>
          <p:cNvSpPr txBox="1"/>
          <p:nvPr/>
        </p:nvSpPr>
        <p:spPr>
          <a:xfrm>
            <a:off x="5805804" y="3488155"/>
            <a:ext cx="2282997"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22</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堰入子表面分析結果</a:t>
            </a:r>
          </a:p>
        </p:txBody>
      </p:sp>
    </p:spTree>
    <p:custDataLst>
      <p:tags r:id="rId1"/>
    </p:custDataLst>
    <p:extLst>
      <p:ext uri="{BB962C8B-B14F-4D97-AF65-F5344CB8AC3E}">
        <p14:creationId xmlns:p14="http://schemas.microsoft.com/office/powerpoint/2010/main" val="125010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barn(inVertical)">
                                      <p:cBhvr>
                                        <p:cTn id="7" dur="500"/>
                                        <p:tgtEl>
                                          <p:spTgt spid="10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1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05"/>
                                        </p:tgtEl>
                                        <p:attrNameLst>
                                          <p:attrName>style.visibility</p:attrName>
                                        </p:attrNameLst>
                                      </p:cBhvr>
                                      <p:to>
                                        <p:strVal val="visible"/>
                                      </p:to>
                                    </p:set>
                                    <p:animEffect transition="in" filter="wipe(down)">
                                      <p:cBhvr>
                                        <p:cTn id="27" dur="500"/>
                                        <p:tgtEl>
                                          <p:spTgt spid="405"/>
                                        </p:tgtEl>
                                      </p:cBhvr>
                                    </p:animEffect>
                                  </p:childTnLst>
                                </p:cTn>
                              </p:par>
                            </p:childTnLst>
                          </p:cTn>
                        </p:par>
                        <p:par>
                          <p:cTn id="28" fill="hold">
                            <p:stCondLst>
                              <p:cond delay="500"/>
                            </p:stCondLst>
                            <p:childTnLst>
                              <p:par>
                                <p:cTn id="29" presetID="22" presetClass="entr" presetSubtype="4"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par>
                          <p:cTn id="32" fill="hold">
                            <p:stCondLst>
                              <p:cond delay="1000"/>
                            </p:stCondLst>
                            <p:childTnLst>
                              <p:par>
                                <p:cTn id="33" presetID="2" presetClass="entr" presetSubtype="4"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 calcmode="lin" valueType="num">
                                      <p:cBhvr additive="base">
                                        <p:cTn id="35" dur="500" fill="hold"/>
                                        <p:tgtEl>
                                          <p:spTgt spid="56"/>
                                        </p:tgtEl>
                                        <p:attrNameLst>
                                          <p:attrName>ppt_x</p:attrName>
                                        </p:attrNameLst>
                                      </p:cBhvr>
                                      <p:tavLst>
                                        <p:tav tm="0">
                                          <p:val>
                                            <p:strVal val="#ppt_x"/>
                                          </p:val>
                                        </p:tav>
                                        <p:tav tm="100000">
                                          <p:val>
                                            <p:strVal val="#ppt_x"/>
                                          </p:val>
                                        </p:tav>
                                      </p:tavLst>
                                    </p:anim>
                                    <p:anim calcmode="lin" valueType="num">
                                      <p:cBhvr additive="base">
                                        <p:cTn id="36" dur="500" fill="hold"/>
                                        <p:tgtEl>
                                          <p:spTgt spid="56"/>
                                        </p:tgtEl>
                                        <p:attrNameLst>
                                          <p:attrName>ppt_y</p:attrName>
                                        </p:attrNameLst>
                                      </p:cBhvr>
                                      <p:tavLst>
                                        <p:tav tm="0">
                                          <p:val>
                                            <p:strVal val="1+#ppt_h/2"/>
                                          </p:val>
                                        </p:tav>
                                        <p:tav tm="100000">
                                          <p:val>
                                            <p:strVal val="#ppt_y"/>
                                          </p:val>
                                        </p:tav>
                                      </p:tavLst>
                                    </p:anim>
                                  </p:childTnLst>
                                </p:cTn>
                              </p:par>
                            </p:childTnLst>
                          </p:cTn>
                        </p:par>
                        <p:par>
                          <p:cTn id="37" fill="hold">
                            <p:stCondLst>
                              <p:cond delay="1500"/>
                            </p:stCondLst>
                            <p:childTnLst>
                              <p:par>
                                <p:cTn id="38" presetID="42" presetClass="entr" presetSubtype="0" fill="hold"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fade">
                                      <p:cBhvr>
                                        <p:cTn id="40" dur="1000"/>
                                        <p:tgtEl>
                                          <p:spTgt spid="63"/>
                                        </p:tgtEl>
                                      </p:cBhvr>
                                    </p:animEffect>
                                    <p:anim calcmode="lin" valueType="num">
                                      <p:cBhvr>
                                        <p:cTn id="41" dur="1000" fill="hold"/>
                                        <p:tgtEl>
                                          <p:spTgt spid="63"/>
                                        </p:tgtEl>
                                        <p:attrNameLst>
                                          <p:attrName>ppt_x</p:attrName>
                                        </p:attrNameLst>
                                      </p:cBhvr>
                                      <p:tavLst>
                                        <p:tav tm="0">
                                          <p:val>
                                            <p:strVal val="#ppt_x"/>
                                          </p:val>
                                        </p:tav>
                                        <p:tav tm="100000">
                                          <p:val>
                                            <p:strVal val="#ppt_x"/>
                                          </p:val>
                                        </p:tav>
                                      </p:tavLst>
                                    </p:anim>
                                    <p:anim calcmode="lin" valueType="num">
                                      <p:cBhvr>
                                        <p:cTn id="42"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59"/>
                                        </p:tgtEl>
                                        <p:attrNameLst>
                                          <p:attrName>style.visibility</p:attrName>
                                        </p:attrNameLst>
                                      </p:cBhvr>
                                      <p:to>
                                        <p:strVal val="visible"/>
                                      </p:to>
                                    </p:set>
                                    <p:animEffect transition="in" filter="fade">
                                      <p:cBhvr>
                                        <p:cTn id="47"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5" grpId="0" animBg="1"/>
      <p:bldP spid="16" grpId="0" animBg="1"/>
      <p:bldP spid="7" grpId="0" animBg="1"/>
      <p:bldP spid="109" grpId="0" animBg="1"/>
      <p:bldP spid="110" grpId="0"/>
      <p:bldP spid="111" grpId="0"/>
      <p:bldP spid="118" grpId="0"/>
      <p:bldP spid="119"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pic>
        <p:nvPicPr>
          <p:cNvPr id="20" name="図 19" descr="星と惑星のcg&#10;&#10;低い精度で自動的に生成された説明">
            <a:extLst>
              <a:ext uri="{FF2B5EF4-FFF2-40B4-BE49-F238E27FC236}">
                <a16:creationId xmlns:a16="http://schemas.microsoft.com/office/drawing/2014/main" id="{E33BB548-CF17-49FE-830C-C650C88EE9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752" y="539036"/>
            <a:ext cx="4089985" cy="3067489"/>
          </a:xfrm>
          <a:prstGeom prst="rect">
            <a:avLst/>
          </a:prstGeom>
          <a:ln>
            <a:noFill/>
          </a:ln>
          <a:effectLst>
            <a:softEdge rad="112500"/>
          </a:effectLst>
        </p:spPr>
      </p:pic>
      <p:grpSp>
        <p:nvGrpSpPr>
          <p:cNvPr id="2" name="グループ化 1">
            <a:extLst>
              <a:ext uri="{FF2B5EF4-FFF2-40B4-BE49-F238E27FC236}">
                <a16:creationId xmlns:a16="http://schemas.microsoft.com/office/drawing/2014/main" id="{33331013-7102-4521-9D90-B4B50693BB49}"/>
              </a:ext>
            </a:extLst>
          </p:cNvPr>
          <p:cNvGrpSpPr/>
          <p:nvPr/>
        </p:nvGrpSpPr>
        <p:grpSpPr>
          <a:xfrm>
            <a:off x="4259733" y="3711718"/>
            <a:ext cx="4790607" cy="3101835"/>
            <a:chOff x="4259733" y="3693430"/>
            <a:chExt cx="4790607" cy="3101835"/>
          </a:xfrm>
        </p:grpSpPr>
        <p:sp>
          <p:nvSpPr>
            <p:cNvPr id="107" name="正方形/長方形 106">
              <a:extLst>
                <a:ext uri="{FF2B5EF4-FFF2-40B4-BE49-F238E27FC236}">
                  <a16:creationId xmlns:a16="http://schemas.microsoft.com/office/drawing/2014/main" id="{38CA48D7-C3CD-4B2D-B75C-19B782376D36}"/>
                </a:ext>
              </a:extLst>
            </p:cNvPr>
            <p:cNvSpPr/>
            <p:nvPr/>
          </p:nvSpPr>
          <p:spPr>
            <a:xfrm>
              <a:off x="4308589" y="3693430"/>
              <a:ext cx="4741751" cy="3101835"/>
            </a:xfrm>
            <a:prstGeom prst="rect">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latin typeface="Meiryo UI" panose="020B0604030504040204" pitchFamily="50" charset="-128"/>
                <a:ea typeface="Meiryo UI" panose="020B0604030504040204" pitchFamily="50" charset="-128"/>
              </a:endParaRPr>
            </a:p>
            <a:p>
              <a:pPr algn="ctr"/>
              <a:endParaRPr kumimoji="1" lang="ja-JP" altLang="en-US" dirty="0">
                <a:latin typeface="Meiryo UI" panose="020B0604030504040204" pitchFamily="50" charset="-128"/>
                <a:ea typeface="Meiryo UI" panose="020B0604030504040204" pitchFamily="50" charset="-128"/>
              </a:endParaRPr>
            </a:p>
          </p:txBody>
        </p:sp>
        <p:graphicFrame>
          <p:nvGraphicFramePr>
            <p:cNvPr id="106" name="グラフ 105">
              <a:extLst>
                <a:ext uri="{FF2B5EF4-FFF2-40B4-BE49-F238E27FC236}">
                  <a16:creationId xmlns:a16="http://schemas.microsoft.com/office/drawing/2014/main" id="{1D6CAAD7-3ED5-4443-97C7-DF23E81AADEC}"/>
                </a:ext>
              </a:extLst>
            </p:cNvPr>
            <p:cNvGraphicFramePr>
              <a:graphicFrameLocks/>
            </p:cNvGraphicFramePr>
            <p:nvPr/>
          </p:nvGraphicFramePr>
          <p:xfrm>
            <a:off x="4390764" y="4104731"/>
            <a:ext cx="4618040" cy="2661632"/>
          </p:xfrm>
          <a:graphic>
            <a:graphicData uri="http://schemas.openxmlformats.org/drawingml/2006/chart">
              <c:chart xmlns:c="http://schemas.openxmlformats.org/drawingml/2006/chart" xmlns:r="http://schemas.openxmlformats.org/officeDocument/2006/relationships" r:id="rId5"/>
            </a:graphicData>
          </a:graphic>
        </p:graphicFrame>
        <p:sp>
          <p:nvSpPr>
            <p:cNvPr id="58" name="テキスト ボックス 57">
              <a:extLst>
                <a:ext uri="{FF2B5EF4-FFF2-40B4-BE49-F238E27FC236}">
                  <a16:creationId xmlns:a16="http://schemas.microsoft.com/office/drawing/2014/main" id="{7B96316A-5906-4078-82D6-82E84BA9B60E}"/>
                </a:ext>
              </a:extLst>
            </p:cNvPr>
            <p:cNvSpPr txBox="1"/>
            <p:nvPr/>
          </p:nvSpPr>
          <p:spPr>
            <a:xfrm>
              <a:off x="4259733" y="3756017"/>
              <a:ext cx="800219" cy="338554"/>
            </a:xfrm>
            <a:prstGeom prst="rect">
              <a:avLst/>
            </a:prstGeom>
            <a:noFill/>
          </p:spPr>
          <p:txBody>
            <a:bodyPr wrap="none" rtlCol="0">
              <a:spAutoFit/>
            </a:bodyPr>
            <a:lstStyle/>
            <a:p>
              <a:r>
                <a:rPr kumimoji="1" lang="ja-JP" altLang="en-US" sz="1600" dirty="0">
                  <a:ln>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3" name="グループ化 2">
            <a:extLst>
              <a:ext uri="{FF2B5EF4-FFF2-40B4-BE49-F238E27FC236}">
                <a16:creationId xmlns:a16="http://schemas.microsoft.com/office/drawing/2014/main" id="{2413F7C2-D75E-4C64-ADC2-46DA5A6EE250}"/>
              </a:ext>
            </a:extLst>
          </p:cNvPr>
          <p:cNvGrpSpPr/>
          <p:nvPr/>
        </p:nvGrpSpPr>
        <p:grpSpPr>
          <a:xfrm>
            <a:off x="4321563" y="720309"/>
            <a:ext cx="4741751" cy="2914048"/>
            <a:chOff x="4308589" y="614643"/>
            <a:chExt cx="4741751" cy="2914048"/>
          </a:xfrm>
        </p:grpSpPr>
        <p:sp>
          <p:nvSpPr>
            <p:cNvPr id="399" name="正方形/長方形 398">
              <a:extLst>
                <a:ext uri="{FF2B5EF4-FFF2-40B4-BE49-F238E27FC236}">
                  <a16:creationId xmlns:a16="http://schemas.microsoft.com/office/drawing/2014/main" id="{DE5FC2E3-74E2-482A-9638-AB8EB6FDCCE2}"/>
                </a:ext>
              </a:extLst>
            </p:cNvPr>
            <p:cNvSpPr/>
            <p:nvPr/>
          </p:nvSpPr>
          <p:spPr>
            <a:xfrm>
              <a:off x="4308589" y="614643"/>
              <a:ext cx="4741751" cy="2914048"/>
            </a:xfrm>
            <a:prstGeom prst="rect">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398" name="グラフ 397">
              <a:extLst>
                <a:ext uri="{FF2B5EF4-FFF2-40B4-BE49-F238E27FC236}">
                  <a16:creationId xmlns:a16="http://schemas.microsoft.com/office/drawing/2014/main" id="{E99107DF-51E8-4CE8-BB9F-1F63CDE97356}"/>
                </a:ext>
              </a:extLst>
            </p:cNvPr>
            <p:cNvGraphicFramePr>
              <a:graphicFrameLocks/>
            </p:cNvGraphicFramePr>
            <p:nvPr>
              <p:extLst>
                <p:ext uri="{D42A27DB-BD31-4B8C-83A1-F6EECF244321}">
                  <p14:modId xmlns:p14="http://schemas.microsoft.com/office/powerpoint/2010/main" val="3646962187"/>
                </p:ext>
              </p:extLst>
            </p:nvPr>
          </p:nvGraphicFramePr>
          <p:xfrm>
            <a:off x="4578804" y="1003139"/>
            <a:ext cx="4305398" cy="2511024"/>
          </p:xfrm>
          <a:graphic>
            <a:graphicData uri="http://schemas.openxmlformats.org/drawingml/2006/chart">
              <c:chart xmlns:c="http://schemas.openxmlformats.org/drawingml/2006/chart" xmlns:r="http://schemas.openxmlformats.org/officeDocument/2006/relationships" r:id="rId6"/>
            </a:graphicData>
          </a:graphic>
        </p:graphicFrame>
        <p:sp>
          <p:nvSpPr>
            <p:cNvPr id="57" name="テキスト ボックス 56">
              <a:extLst>
                <a:ext uri="{FF2B5EF4-FFF2-40B4-BE49-F238E27FC236}">
                  <a16:creationId xmlns:a16="http://schemas.microsoft.com/office/drawing/2014/main" id="{15C00221-9FE4-417B-9650-E573D23DF479}"/>
                </a:ext>
              </a:extLst>
            </p:cNvPr>
            <p:cNvSpPr txBox="1"/>
            <p:nvPr/>
          </p:nvSpPr>
          <p:spPr>
            <a:xfrm>
              <a:off x="4449858" y="867217"/>
              <a:ext cx="800219" cy="307777"/>
            </a:xfrm>
            <a:prstGeom prst="rect">
              <a:avLst/>
            </a:prstGeom>
            <a:noFill/>
          </p:spPr>
          <p:txBody>
            <a:bodyPr wrap="square" rtlCol="0">
              <a:spAutoFit/>
            </a:bodyPr>
            <a:lstStyle/>
            <a:p>
              <a:r>
                <a:rPr kumimoji="1" lang="ja-JP" altLang="en-US" sz="1400" dirty="0">
                  <a:ln>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8" name="グループ化 7">
            <a:extLst>
              <a:ext uri="{FF2B5EF4-FFF2-40B4-BE49-F238E27FC236}">
                <a16:creationId xmlns:a16="http://schemas.microsoft.com/office/drawing/2014/main" id="{922100CA-832F-47A6-99E8-A402BE90A755}"/>
              </a:ext>
            </a:extLst>
          </p:cNvPr>
          <p:cNvGrpSpPr/>
          <p:nvPr/>
        </p:nvGrpSpPr>
        <p:grpSpPr>
          <a:xfrm>
            <a:off x="127098" y="15816"/>
            <a:ext cx="7608174" cy="536678"/>
            <a:chOff x="1408409" y="3635290"/>
            <a:chExt cx="7608174" cy="536678"/>
          </a:xfrm>
        </p:grpSpPr>
        <p:sp>
          <p:nvSpPr>
            <p:cNvPr id="9" name="テキスト ボックス 8">
              <a:extLst>
                <a:ext uri="{FF2B5EF4-FFF2-40B4-BE49-F238E27FC236}">
                  <a16:creationId xmlns:a16="http://schemas.microsoft.com/office/drawing/2014/main" id="{31923EA3-B761-408D-9864-C9CA447583FB}"/>
                </a:ext>
              </a:extLst>
            </p:cNvPr>
            <p:cNvSpPr txBox="1"/>
            <p:nvPr/>
          </p:nvSpPr>
          <p:spPr>
            <a:xfrm>
              <a:off x="1408410" y="3648748"/>
              <a:ext cx="7608173"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0" name="テキスト ボックス 9">
              <a:extLst>
                <a:ext uri="{FF2B5EF4-FFF2-40B4-BE49-F238E27FC236}">
                  <a16:creationId xmlns:a16="http://schemas.microsoft.com/office/drawing/2014/main" id="{621BE87E-DD54-4A02-A16E-A8A2828DAEB2}"/>
                </a:ext>
              </a:extLst>
            </p:cNvPr>
            <p:cNvSpPr txBox="1"/>
            <p:nvPr/>
          </p:nvSpPr>
          <p:spPr>
            <a:xfrm>
              <a:off x="1408410" y="3642554"/>
              <a:ext cx="7608173"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1" name="テキスト ボックス 10">
              <a:extLst>
                <a:ext uri="{FF2B5EF4-FFF2-40B4-BE49-F238E27FC236}">
                  <a16:creationId xmlns:a16="http://schemas.microsoft.com/office/drawing/2014/main" id="{BA1B3006-0B90-4CF3-ACE9-F76E8F0B8141}"/>
                </a:ext>
              </a:extLst>
            </p:cNvPr>
            <p:cNvSpPr txBox="1"/>
            <p:nvPr/>
          </p:nvSpPr>
          <p:spPr>
            <a:xfrm>
              <a:off x="1408409" y="3635290"/>
              <a:ext cx="7608173"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82" name="グループ化 81">
            <a:extLst>
              <a:ext uri="{FF2B5EF4-FFF2-40B4-BE49-F238E27FC236}">
                <a16:creationId xmlns:a16="http://schemas.microsoft.com/office/drawing/2014/main" id="{42D264CB-6FA2-4994-A15D-4A971FAE0679}"/>
              </a:ext>
            </a:extLst>
          </p:cNvPr>
          <p:cNvGrpSpPr/>
          <p:nvPr/>
        </p:nvGrpSpPr>
        <p:grpSpPr>
          <a:xfrm>
            <a:off x="2533122" y="1727115"/>
            <a:ext cx="1425432" cy="591981"/>
            <a:chOff x="1352953" y="4100466"/>
            <a:chExt cx="1425432" cy="591981"/>
          </a:xfrm>
        </p:grpSpPr>
        <p:sp>
          <p:nvSpPr>
            <p:cNvPr id="83" name="テキスト ボックス 82">
              <a:extLst>
                <a:ext uri="{FF2B5EF4-FFF2-40B4-BE49-F238E27FC236}">
                  <a16:creationId xmlns:a16="http://schemas.microsoft.com/office/drawing/2014/main" id="{2121679A-65DB-4579-B35F-24C150902E36}"/>
                </a:ext>
              </a:extLst>
            </p:cNvPr>
            <p:cNvSpPr txBox="1"/>
            <p:nvPr/>
          </p:nvSpPr>
          <p:spPr>
            <a:xfrm>
              <a:off x="1362613" y="4107672"/>
              <a:ext cx="1415772" cy="584775"/>
            </a:xfrm>
            <a:prstGeom prst="rect">
              <a:avLst/>
            </a:prstGeom>
            <a:noFill/>
          </p:spPr>
          <p:txBody>
            <a:bodyPr wrap="none" rtlCol="0">
              <a:spAutoFit/>
            </a:bodyPr>
            <a:lstStyle/>
            <a:p>
              <a:r>
                <a:rPr lang="ja-JP" altLang="en-US"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鉄素線</a:t>
              </a:r>
              <a:endParaRPr lang="en-US" altLang="ja-JP"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a:extLst>
                <a:ext uri="{FF2B5EF4-FFF2-40B4-BE49-F238E27FC236}">
                  <a16:creationId xmlns:a16="http://schemas.microsoft.com/office/drawing/2014/main" id="{0E802A06-20EB-4C08-84C6-923C59D82FD2}"/>
                </a:ext>
              </a:extLst>
            </p:cNvPr>
            <p:cNvSpPr txBox="1"/>
            <p:nvPr/>
          </p:nvSpPr>
          <p:spPr>
            <a:xfrm>
              <a:off x="1360450" y="4100466"/>
              <a:ext cx="1415772" cy="584775"/>
            </a:xfrm>
            <a:prstGeom prst="rect">
              <a:avLst/>
            </a:prstGeom>
            <a:noFill/>
          </p:spPr>
          <p:txBody>
            <a:bodyPr wrap="none" rtlCol="0">
              <a:spAutoFit/>
            </a:bodyPr>
            <a:lstStyle/>
            <a:p>
              <a:r>
                <a:rPr lang="ja-JP" altLang="en-US" sz="32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鉄素線</a:t>
              </a:r>
              <a:endParaRPr lang="en-US" altLang="ja-JP" sz="32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a:extLst>
                <a:ext uri="{FF2B5EF4-FFF2-40B4-BE49-F238E27FC236}">
                  <a16:creationId xmlns:a16="http://schemas.microsoft.com/office/drawing/2014/main" id="{4E75EEF9-0AA6-4F17-AAFF-01B250263E4F}"/>
                </a:ext>
              </a:extLst>
            </p:cNvPr>
            <p:cNvSpPr txBox="1"/>
            <p:nvPr/>
          </p:nvSpPr>
          <p:spPr>
            <a:xfrm>
              <a:off x="1352953" y="4107671"/>
              <a:ext cx="1415772" cy="584775"/>
            </a:xfrm>
            <a:prstGeom prst="rect">
              <a:avLst/>
            </a:prstGeom>
            <a:noFill/>
          </p:spPr>
          <p:txBody>
            <a:bodyPr wrap="none" rtlCol="0">
              <a:spAutoFit/>
            </a:bodyPr>
            <a:lstStyle/>
            <a:p>
              <a:r>
                <a:rPr lang="ja-JP" altLang="en-US" sz="32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鉄素線</a:t>
              </a:r>
              <a:endParaRPr lang="en-US" altLang="ja-JP" sz="32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86" name="グループ化 85">
            <a:extLst>
              <a:ext uri="{FF2B5EF4-FFF2-40B4-BE49-F238E27FC236}">
                <a16:creationId xmlns:a16="http://schemas.microsoft.com/office/drawing/2014/main" id="{B497D14E-AF41-4A20-A7AB-C5F28A9E8C16}"/>
              </a:ext>
            </a:extLst>
          </p:cNvPr>
          <p:cNvGrpSpPr/>
          <p:nvPr/>
        </p:nvGrpSpPr>
        <p:grpSpPr>
          <a:xfrm>
            <a:off x="7619279" y="1925804"/>
            <a:ext cx="1228745" cy="726265"/>
            <a:chOff x="5398795" y="665031"/>
            <a:chExt cx="1228745" cy="726265"/>
          </a:xfrm>
        </p:grpSpPr>
        <p:sp>
          <p:nvSpPr>
            <p:cNvPr id="87" name="テキスト ボックス 86">
              <a:extLst>
                <a:ext uri="{FF2B5EF4-FFF2-40B4-BE49-F238E27FC236}">
                  <a16:creationId xmlns:a16="http://schemas.microsoft.com/office/drawing/2014/main" id="{1937240E-D51D-467F-AA21-5A41129B2777}"/>
                </a:ext>
              </a:extLst>
            </p:cNvPr>
            <p:cNvSpPr txBox="1"/>
            <p:nvPr/>
          </p:nvSpPr>
          <p:spPr>
            <a:xfrm>
              <a:off x="5398795" y="682194"/>
              <a:ext cx="1210589" cy="707886"/>
            </a:xfrm>
            <a:prstGeom prst="rect">
              <a:avLst/>
            </a:prstGeom>
            <a:noFill/>
          </p:spPr>
          <p:txBody>
            <a:bodyPr wrap="none" rtlCol="0">
              <a:spAutoFit/>
            </a:bodyPr>
            <a:lstStyle/>
            <a:p>
              <a:pPr algn="ctr"/>
              <a:r>
                <a:rPr lang="ja-JP" altLang="en-US" sz="4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亜鉛</a:t>
              </a:r>
            </a:p>
          </p:txBody>
        </p:sp>
        <p:sp>
          <p:nvSpPr>
            <p:cNvPr id="88" name="テキスト ボックス 87">
              <a:extLst>
                <a:ext uri="{FF2B5EF4-FFF2-40B4-BE49-F238E27FC236}">
                  <a16:creationId xmlns:a16="http://schemas.microsoft.com/office/drawing/2014/main" id="{28791393-E8EB-48F8-9340-879FCC935BA5}"/>
                </a:ext>
              </a:extLst>
            </p:cNvPr>
            <p:cNvSpPr txBox="1"/>
            <p:nvPr/>
          </p:nvSpPr>
          <p:spPr>
            <a:xfrm>
              <a:off x="5416951" y="683410"/>
              <a:ext cx="1210589" cy="707886"/>
            </a:xfrm>
            <a:prstGeom prst="rect">
              <a:avLst/>
            </a:prstGeom>
            <a:noFill/>
          </p:spPr>
          <p:txBody>
            <a:bodyPr wrap="none" rtlCol="0">
              <a:spAutoFit/>
            </a:bodyPr>
            <a:lstStyle/>
            <a:p>
              <a:pPr algn="ctr"/>
              <a:r>
                <a:rPr lang="ja-JP" altLang="en-US" sz="4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亜鉛</a:t>
              </a:r>
            </a:p>
          </p:txBody>
        </p:sp>
        <p:sp>
          <p:nvSpPr>
            <p:cNvPr id="89" name="テキスト ボックス 88">
              <a:extLst>
                <a:ext uri="{FF2B5EF4-FFF2-40B4-BE49-F238E27FC236}">
                  <a16:creationId xmlns:a16="http://schemas.microsoft.com/office/drawing/2014/main" id="{C2DE28F7-9D6D-483F-90A4-65FE1F04AD40}"/>
                </a:ext>
              </a:extLst>
            </p:cNvPr>
            <p:cNvSpPr txBox="1"/>
            <p:nvPr/>
          </p:nvSpPr>
          <p:spPr>
            <a:xfrm>
              <a:off x="5413501" y="665031"/>
              <a:ext cx="1210589" cy="707886"/>
            </a:xfrm>
            <a:prstGeom prst="rect">
              <a:avLst/>
            </a:prstGeom>
            <a:noFill/>
          </p:spPr>
          <p:txBody>
            <a:bodyPr wrap="none" rtlCol="0">
              <a:spAutoFit/>
            </a:bodyPr>
            <a:lstStyle/>
            <a:p>
              <a:pPr algn="ctr"/>
              <a:r>
                <a:rPr lang="ja-JP" altLang="en-US" sz="4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亜鉛</a:t>
              </a:r>
            </a:p>
          </p:txBody>
        </p:sp>
      </p:grpSp>
      <p:grpSp>
        <p:nvGrpSpPr>
          <p:cNvPr id="98" name="グループ化 97">
            <a:extLst>
              <a:ext uri="{FF2B5EF4-FFF2-40B4-BE49-F238E27FC236}">
                <a16:creationId xmlns:a16="http://schemas.microsoft.com/office/drawing/2014/main" id="{EB999ADA-87F4-431D-856E-918360B90011}"/>
              </a:ext>
            </a:extLst>
          </p:cNvPr>
          <p:cNvGrpSpPr/>
          <p:nvPr/>
        </p:nvGrpSpPr>
        <p:grpSpPr>
          <a:xfrm>
            <a:off x="265319" y="698027"/>
            <a:ext cx="1744100" cy="471924"/>
            <a:chOff x="6113808" y="-836102"/>
            <a:chExt cx="1744100" cy="471924"/>
          </a:xfrm>
        </p:grpSpPr>
        <p:sp>
          <p:nvSpPr>
            <p:cNvPr id="99" name="テキスト ボックス 98">
              <a:extLst>
                <a:ext uri="{FF2B5EF4-FFF2-40B4-BE49-F238E27FC236}">
                  <a16:creationId xmlns:a16="http://schemas.microsoft.com/office/drawing/2014/main" id="{A2BD8CB3-3F90-41AF-971A-4412F602AD58}"/>
                </a:ext>
              </a:extLst>
            </p:cNvPr>
            <p:cNvSpPr txBox="1"/>
            <p:nvPr/>
          </p:nvSpPr>
          <p:spPr>
            <a:xfrm>
              <a:off x="6134359" y="-825843"/>
              <a:ext cx="1723549" cy="461665"/>
            </a:xfrm>
            <a:prstGeom prst="rect">
              <a:avLst/>
            </a:prstGeom>
            <a:noFill/>
          </p:spPr>
          <p:txBody>
            <a:bodyPr wrap="none" rtlCol="0">
              <a:spAutoFit/>
            </a:bodyPr>
            <a:lstStyle/>
            <a:p>
              <a:pPr algn="ctr"/>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錆防止目的</a:t>
              </a:r>
            </a:p>
          </p:txBody>
        </p:sp>
        <p:sp>
          <p:nvSpPr>
            <p:cNvPr id="100" name="テキスト ボックス 99">
              <a:extLst>
                <a:ext uri="{FF2B5EF4-FFF2-40B4-BE49-F238E27FC236}">
                  <a16:creationId xmlns:a16="http://schemas.microsoft.com/office/drawing/2014/main" id="{3AAA1DB6-62E1-4333-A772-7D306DCF9487}"/>
                </a:ext>
              </a:extLst>
            </p:cNvPr>
            <p:cNvSpPr txBox="1"/>
            <p:nvPr/>
          </p:nvSpPr>
          <p:spPr>
            <a:xfrm>
              <a:off x="6121658" y="-829685"/>
              <a:ext cx="1723549" cy="461665"/>
            </a:xfrm>
            <a:prstGeom prst="rect">
              <a:avLst/>
            </a:prstGeom>
            <a:noFill/>
          </p:spPr>
          <p:txBody>
            <a:bodyPr wrap="none" rtlCol="0">
              <a:spAutoFit/>
            </a:bodyPr>
            <a:lstStyle/>
            <a:p>
              <a:pPr algn="ctr"/>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錆防止目的</a:t>
              </a:r>
            </a:p>
          </p:txBody>
        </p:sp>
        <p:sp>
          <p:nvSpPr>
            <p:cNvPr id="101" name="テキスト ボックス 100">
              <a:extLst>
                <a:ext uri="{FF2B5EF4-FFF2-40B4-BE49-F238E27FC236}">
                  <a16:creationId xmlns:a16="http://schemas.microsoft.com/office/drawing/2014/main" id="{BA10E1CE-B9C3-4CF9-995C-10D54BB2797C}"/>
                </a:ext>
              </a:extLst>
            </p:cNvPr>
            <p:cNvSpPr txBox="1"/>
            <p:nvPr/>
          </p:nvSpPr>
          <p:spPr>
            <a:xfrm>
              <a:off x="6113808" y="-836102"/>
              <a:ext cx="1723549" cy="461665"/>
            </a:xfrm>
            <a:prstGeom prst="rect">
              <a:avLst/>
            </a:prstGeom>
            <a:noFill/>
          </p:spPr>
          <p:txBody>
            <a:bodyPr wrap="none" rtlCol="0">
              <a:spAutoFit/>
            </a:bodyPr>
            <a:lstStyle/>
            <a:p>
              <a:pPr algn="ctr"/>
              <a:r>
                <a:rPr lang="ja-JP" altLang="en-US" sz="2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錆防止目的</a:t>
              </a:r>
            </a:p>
          </p:txBody>
        </p:sp>
      </p:grpSp>
      <p:grpSp>
        <p:nvGrpSpPr>
          <p:cNvPr id="102" name="グループ化 101">
            <a:extLst>
              <a:ext uri="{FF2B5EF4-FFF2-40B4-BE49-F238E27FC236}">
                <a16:creationId xmlns:a16="http://schemas.microsoft.com/office/drawing/2014/main" id="{6317379E-A2E8-4988-87FE-702C89918CAF}"/>
              </a:ext>
            </a:extLst>
          </p:cNvPr>
          <p:cNvGrpSpPr/>
          <p:nvPr/>
        </p:nvGrpSpPr>
        <p:grpSpPr>
          <a:xfrm>
            <a:off x="122195" y="3715290"/>
            <a:ext cx="1914308" cy="536678"/>
            <a:chOff x="1408409" y="3635290"/>
            <a:chExt cx="1914308" cy="536678"/>
          </a:xfrm>
        </p:grpSpPr>
        <p:sp>
          <p:nvSpPr>
            <p:cNvPr id="103" name="テキスト ボックス 102">
              <a:extLst>
                <a:ext uri="{FF2B5EF4-FFF2-40B4-BE49-F238E27FC236}">
                  <a16:creationId xmlns:a16="http://schemas.microsoft.com/office/drawing/2014/main" id="{E94E2E0B-1E1B-4C8A-AEB9-5F94948BE2A9}"/>
                </a:ext>
              </a:extLst>
            </p:cNvPr>
            <p:cNvSpPr txBox="1"/>
            <p:nvPr/>
          </p:nvSpPr>
          <p:spPr>
            <a:xfrm>
              <a:off x="1408410" y="3648748"/>
              <a:ext cx="1914307" cy="523220"/>
            </a:xfrm>
            <a:prstGeom prst="rect">
              <a:avLst/>
            </a:prstGeom>
            <a:noFill/>
          </p:spPr>
          <p:txBody>
            <a:bodyPr wrap="none" rtlCol="0">
              <a:spAutoFit/>
            </a:bodyPr>
            <a:lstStyle/>
            <a:p>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亜鉛の性質</a:t>
              </a:r>
              <a:endPar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4" name="テキスト ボックス 103">
              <a:extLst>
                <a:ext uri="{FF2B5EF4-FFF2-40B4-BE49-F238E27FC236}">
                  <a16:creationId xmlns:a16="http://schemas.microsoft.com/office/drawing/2014/main" id="{9932897D-656F-4851-A1CB-F5C08F4DF6B6}"/>
                </a:ext>
              </a:extLst>
            </p:cNvPr>
            <p:cNvSpPr txBox="1"/>
            <p:nvPr/>
          </p:nvSpPr>
          <p:spPr>
            <a:xfrm>
              <a:off x="1408410" y="3642554"/>
              <a:ext cx="1914307" cy="523220"/>
            </a:xfrm>
            <a:prstGeom prst="rect">
              <a:avLst/>
            </a:prstGeom>
            <a:noFill/>
          </p:spPr>
          <p:txBody>
            <a:bodyPr wrap="none" rtlCol="0">
              <a:spAutoFit/>
            </a:bodyPr>
            <a:lstStyle/>
            <a:p>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亜鉛の性質</a:t>
              </a:r>
              <a:endPar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a:extLst>
                <a:ext uri="{FF2B5EF4-FFF2-40B4-BE49-F238E27FC236}">
                  <a16:creationId xmlns:a16="http://schemas.microsoft.com/office/drawing/2014/main" id="{278496F8-AC8D-4EDE-AE82-9C9EAEF98C3A}"/>
                </a:ext>
              </a:extLst>
            </p:cNvPr>
            <p:cNvSpPr txBox="1"/>
            <p:nvPr/>
          </p:nvSpPr>
          <p:spPr>
            <a:xfrm>
              <a:off x="1408409" y="3635290"/>
              <a:ext cx="1914307" cy="523220"/>
            </a:xfrm>
            <a:prstGeom prst="rect">
              <a:avLst/>
            </a:prstGeom>
            <a:noFill/>
          </p:spPr>
          <p:txBody>
            <a:bodyPr wrap="none" rtlCol="0">
              <a:spAutoFit/>
            </a:bodyPr>
            <a:lstStyle/>
            <a:p>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亜鉛の性質</a:t>
              </a:r>
              <a:endPar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34" name="グループ化 133">
            <a:extLst>
              <a:ext uri="{FF2B5EF4-FFF2-40B4-BE49-F238E27FC236}">
                <a16:creationId xmlns:a16="http://schemas.microsoft.com/office/drawing/2014/main" id="{A81446EA-C151-4E35-A64F-253A34C29768}"/>
              </a:ext>
            </a:extLst>
          </p:cNvPr>
          <p:cNvGrpSpPr/>
          <p:nvPr/>
        </p:nvGrpSpPr>
        <p:grpSpPr>
          <a:xfrm>
            <a:off x="505092" y="4396431"/>
            <a:ext cx="3431832" cy="598092"/>
            <a:chOff x="5258268" y="-804239"/>
            <a:chExt cx="3431832" cy="598092"/>
          </a:xfrm>
        </p:grpSpPr>
        <p:sp>
          <p:nvSpPr>
            <p:cNvPr id="135" name="テキスト ボックス 134">
              <a:extLst>
                <a:ext uri="{FF2B5EF4-FFF2-40B4-BE49-F238E27FC236}">
                  <a16:creationId xmlns:a16="http://schemas.microsoft.com/office/drawing/2014/main" id="{C2742F4A-BE40-4215-B812-A4F3001E4A76}"/>
                </a:ext>
              </a:extLst>
            </p:cNvPr>
            <p:cNvSpPr txBox="1"/>
            <p:nvPr/>
          </p:nvSpPr>
          <p:spPr>
            <a:xfrm>
              <a:off x="5258268" y="-804239"/>
              <a:ext cx="3411511" cy="584775"/>
            </a:xfrm>
            <a:prstGeom prst="rect">
              <a:avLst/>
            </a:prstGeom>
            <a:noFill/>
          </p:spPr>
          <p:txBody>
            <a:bodyPr wrap="none" rtlCol="0">
              <a:spAutoFit/>
            </a:bodyPr>
            <a:lstStyle/>
            <a:p>
              <a:pPr algn="ct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溶融温度＝</a:t>
              </a:r>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419</a:t>
              </a: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36" name="テキスト ボックス 135">
              <a:extLst>
                <a:ext uri="{FF2B5EF4-FFF2-40B4-BE49-F238E27FC236}">
                  <a16:creationId xmlns:a16="http://schemas.microsoft.com/office/drawing/2014/main" id="{E9787853-95B9-498D-A019-56E900F78DC7}"/>
                </a:ext>
              </a:extLst>
            </p:cNvPr>
            <p:cNvSpPr txBox="1"/>
            <p:nvPr/>
          </p:nvSpPr>
          <p:spPr>
            <a:xfrm>
              <a:off x="5269238" y="-802882"/>
              <a:ext cx="3411511" cy="584775"/>
            </a:xfrm>
            <a:prstGeom prst="rect">
              <a:avLst/>
            </a:prstGeom>
            <a:noFill/>
          </p:spPr>
          <p:txBody>
            <a:bodyPr wrap="none" rtlCol="0">
              <a:spAutoFit/>
            </a:bodyPr>
            <a:lstStyle/>
            <a:p>
              <a:pPr algn="ct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溶融温度＝</a:t>
              </a:r>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419</a:t>
              </a: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37" name="テキスト ボックス 136">
              <a:extLst>
                <a:ext uri="{FF2B5EF4-FFF2-40B4-BE49-F238E27FC236}">
                  <a16:creationId xmlns:a16="http://schemas.microsoft.com/office/drawing/2014/main" id="{87A503D3-EF6F-4752-A8DC-46D2DAF7DC77}"/>
                </a:ext>
              </a:extLst>
            </p:cNvPr>
            <p:cNvSpPr txBox="1"/>
            <p:nvPr/>
          </p:nvSpPr>
          <p:spPr>
            <a:xfrm>
              <a:off x="5278589" y="-790922"/>
              <a:ext cx="3411511" cy="584775"/>
            </a:xfrm>
            <a:prstGeom prst="rect">
              <a:avLst/>
            </a:prstGeom>
            <a:noFill/>
          </p:spPr>
          <p:txBody>
            <a:bodyPr wrap="none" rtlCol="0">
              <a:spAutoFit/>
            </a:bodyPr>
            <a:lstStyle/>
            <a:p>
              <a:pPr algn="ctr"/>
              <a:r>
                <a:rPr lang="ja-JP" altLang="en-US"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溶融温度＝</a:t>
              </a:r>
              <a:r>
                <a:rPr lang="en-US" altLang="ja-JP"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419</a:t>
              </a:r>
              <a:r>
                <a:rPr lang="ja-JP" altLang="en-US"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138" name="グループ化 137">
            <a:extLst>
              <a:ext uri="{FF2B5EF4-FFF2-40B4-BE49-F238E27FC236}">
                <a16:creationId xmlns:a16="http://schemas.microsoft.com/office/drawing/2014/main" id="{7DA7A600-FDD6-414E-9C4D-904B93111DE8}"/>
              </a:ext>
            </a:extLst>
          </p:cNvPr>
          <p:cNvGrpSpPr/>
          <p:nvPr/>
        </p:nvGrpSpPr>
        <p:grpSpPr>
          <a:xfrm>
            <a:off x="512779" y="5072879"/>
            <a:ext cx="3877985" cy="1077218"/>
            <a:chOff x="3968224" y="-1019184"/>
            <a:chExt cx="3877985" cy="1077218"/>
          </a:xfrm>
        </p:grpSpPr>
        <p:sp>
          <p:nvSpPr>
            <p:cNvPr id="139" name="テキスト ボックス 138">
              <a:extLst>
                <a:ext uri="{FF2B5EF4-FFF2-40B4-BE49-F238E27FC236}">
                  <a16:creationId xmlns:a16="http://schemas.microsoft.com/office/drawing/2014/main" id="{28C198C2-725A-4804-B73F-19A3E793934D}"/>
                </a:ext>
              </a:extLst>
            </p:cNvPr>
            <p:cNvSpPr txBox="1"/>
            <p:nvPr/>
          </p:nvSpPr>
          <p:spPr>
            <a:xfrm>
              <a:off x="3968224" y="-1019184"/>
              <a:ext cx="3877985" cy="1077218"/>
            </a:xfrm>
            <a:prstGeom prst="rect">
              <a:avLst/>
            </a:prstGeom>
            <a:noFill/>
          </p:spPr>
          <p:txBody>
            <a:bodyPr wrap="none" rtlCol="0">
              <a:spAutoFit/>
            </a:bodyPr>
            <a:lstStyle/>
            <a:p>
              <a:pPr algn="ct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堰入子温度（金型）</a:t>
              </a:r>
              <a:b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b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500</a:t>
              </a: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40" name="テキスト ボックス 139">
              <a:extLst>
                <a:ext uri="{FF2B5EF4-FFF2-40B4-BE49-F238E27FC236}">
                  <a16:creationId xmlns:a16="http://schemas.microsoft.com/office/drawing/2014/main" id="{0B63A20A-076C-4F6D-8274-651A7C037B65}"/>
                </a:ext>
              </a:extLst>
            </p:cNvPr>
            <p:cNvSpPr txBox="1"/>
            <p:nvPr/>
          </p:nvSpPr>
          <p:spPr>
            <a:xfrm>
              <a:off x="3968224" y="-1019184"/>
              <a:ext cx="3877985" cy="1077218"/>
            </a:xfrm>
            <a:prstGeom prst="rect">
              <a:avLst/>
            </a:prstGeom>
            <a:noFill/>
          </p:spPr>
          <p:txBody>
            <a:bodyPr wrap="none" rtlCol="0">
              <a:spAutoFit/>
            </a:bodyPr>
            <a:lstStyle/>
            <a:p>
              <a:pPr algn="ct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堰入子温度（金型）</a:t>
              </a:r>
              <a:b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b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500</a:t>
              </a: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41" name="テキスト ボックス 140">
              <a:extLst>
                <a:ext uri="{FF2B5EF4-FFF2-40B4-BE49-F238E27FC236}">
                  <a16:creationId xmlns:a16="http://schemas.microsoft.com/office/drawing/2014/main" id="{7E23FC2A-FC1D-441C-9074-4C2AE44D962C}"/>
                </a:ext>
              </a:extLst>
            </p:cNvPr>
            <p:cNvSpPr txBox="1"/>
            <p:nvPr/>
          </p:nvSpPr>
          <p:spPr>
            <a:xfrm>
              <a:off x="3968224" y="-1019184"/>
              <a:ext cx="3877985" cy="1077218"/>
            </a:xfrm>
            <a:prstGeom prst="rect">
              <a:avLst/>
            </a:prstGeom>
            <a:noFill/>
          </p:spPr>
          <p:txBody>
            <a:bodyPr wrap="none" rtlCol="0">
              <a:spAutoFit/>
            </a:bodyPr>
            <a:lstStyle/>
            <a:p>
              <a:pPr algn="ctr"/>
              <a:r>
                <a:rPr lang="ja-JP" altLang="en-US"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堰入子温度（金型）</a:t>
              </a:r>
              <a:br>
                <a:rPr lang="en-US" altLang="ja-JP"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500</a:t>
              </a:r>
              <a:r>
                <a:rPr lang="ja-JP" altLang="en-US"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142" name="グループ化 141">
            <a:extLst>
              <a:ext uri="{FF2B5EF4-FFF2-40B4-BE49-F238E27FC236}">
                <a16:creationId xmlns:a16="http://schemas.microsoft.com/office/drawing/2014/main" id="{4779FBBA-4F34-427C-A43D-D9649DFAA6EE}"/>
              </a:ext>
            </a:extLst>
          </p:cNvPr>
          <p:cNvGrpSpPr/>
          <p:nvPr/>
        </p:nvGrpSpPr>
        <p:grpSpPr>
          <a:xfrm>
            <a:off x="515254" y="6127858"/>
            <a:ext cx="3421670" cy="601937"/>
            <a:chOff x="5248108" y="-1042620"/>
            <a:chExt cx="3421670" cy="601937"/>
          </a:xfrm>
        </p:grpSpPr>
        <p:sp>
          <p:nvSpPr>
            <p:cNvPr id="143" name="テキスト ボックス 142">
              <a:extLst>
                <a:ext uri="{FF2B5EF4-FFF2-40B4-BE49-F238E27FC236}">
                  <a16:creationId xmlns:a16="http://schemas.microsoft.com/office/drawing/2014/main" id="{3CF6A8F2-AB5B-4946-98F0-6E5645DAAEAE}"/>
                </a:ext>
              </a:extLst>
            </p:cNvPr>
            <p:cNvSpPr txBox="1"/>
            <p:nvPr/>
          </p:nvSpPr>
          <p:spPr>
            <a:xfrm>
              <a:off x="5258267" y="-1025458"/>
              <a:ext cx="3411511" cy="584775"/>
            </a:xfrm>
            <a:prstGeom prst="rect">
              <a:avLst/>
            </a:prstGeom>
            <a:noFill/>
          </p:spPr>
          <p:txBody>
            <a:bodyPr wrap="none" rtlCol="0">
              <a:spAutoFit/>
            </a:bodyPr>
            <a:lstStyle/>
            <a:p>
              <a:pPr algn="ct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溶湯温度＝</a:t>
              </a:r>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700</a:t>
              </a: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44" name="テキスト ボックス 143">
              <a:extLst>
                <a:ext uri="{FF2B5EF4-FFF2-40B4-BE49-F238E27FC236}">
                  <a16:creationId xmlns:a16="http://schemas.microsoft.com/office/drawing/2014/main" id="{7A2CC735-5000-481B-AC84-481A91643067}"/>
                </a:ext>
              </a:extLst>
            </p:cNvPr>
            <p:cNvSpPr txBox="1"/>
            <p:nvPr/>
          </p:nvSpPr>
          <p:spPr>
            <a:xfrm>
              <a:off x="5248355" y="-1031804"/>
              <a:ext cx="3411511" cy="584775"/>
            </a:xfrm>
            <a:prstGeom prst="rect">
              <a:avLst/>
            </a:prstGeom>
            <a:noFill/>
          </p:spPr>
          <p:txBody>
            <a:bodyPr wrap="none" rtlCol="0">
              <a:spAutoFit/>
            </a:bodyPr>
            <a:lstStyle/>
            <a:p>
              <a:pPr algn="ct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溶湯温度＝</a:t>
              </a:r>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700</a:t>
              </a: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45" name="テキスト ボックス 144">
              <a:extLst>
                <a:ext uri="{FF2B5EF4-FFF2-40B4-BE49-F238E27FC236}">
                  <a16:creationId xmlns:a16="http://schemas.microsoft.com/office/drawing/2014/main" id="{4FA9CC79-76D8-485E-8CA5-6936A2A064A6}"/>
                </a:ext>
              </a:extLst>
            </p:cNvPr>
            <p:cNvSpPr txBox="1"/>
            <p:nvPr/>
          </p:nvSpPr>
          <p:spPr>
            <a:xfrm>
              <a:off x="5248108" y="-1042620"/>
              <a:ext cx="3411511" cy="584775"/>
            </a:xfrm>
            <a:prstGeom prst="rect">
              <a:avLst/>
            </a:prstGeom>
            <a:noFill/>
          </p:spPr>
          <p:txBody>
            <a:bodyPr wrap="none" rtlCol="0">
              <a:spAutoFit/>
            </a:bodyPr>
            <a:lstStyle/>
            <a:p>
              <a:pPr algn="ctr"/>
              <a:r>
                <a:rPr lang="ja-JP" altLang="en-US"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溶湯温度＝</a:t>
              </a:r>
              <a:r>
                <a:rPr lang="en-US" altLang="ja-JP"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700</a:t>
              </a:r>
              <a:r>
                <a:rPr lang="ja-JP" altLang="en-US"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146" name="楕円 145">
            <a:extLst>
              <a:ext uri="{FF2B5EF4-FFF2-40B4-BE49-F238E27FC236}">
                <a16:creationId xmlns:a16="http://schemas.microsoft.com/office/drawing/2014/main" id="{C1821F02-7B66-42AB-97FC-CBA81D86090B}"/>
              </a:ext>
            </a:extLst>
          </p:cNvPr>
          <p:cNvSpPr/>
          <p:nvPr/>
        </p:nvSpPr>
        <p:spPr>
          <a:xfrm>
            <a:off x="5814420" y="4759951"/>
            <a:ext cx="294640" cy="29464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7" name="楕円 146">
            <a:extLst>
              <a:ext uri="{FF2B5EF4-FFF2-40B4-BE49-F238E27FC236}">
                <a16:creationId xmlns:a16="http://schemas.microsoft.com/office/drawing/2014/main" id="{1143C209-8ED6-449C-9E39-C20417BE726A}"/>
              </a:ext>
            </a:extLst>
          </p:cNvPr>
          <p:cNvSpPr/>
          <p:nvPr/>
        </p:nvSpPr>
        <p:spPr>
          <a:xfrm>
            <a:off x="7743992" y="4348901"/>
            <a:ext cx="294640" cy="29464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6" name="グループ化 65">
            <a:extLst>
              <a:ext uri="{FF2B5EF4-FFF2-40B4-BE49-F238E27FC236}">
                <a16:creationId xmlns:a16="http://schemas.microsoft.com/office/drawing/2014/main" id="{48CFF0CC-141F-4C0F-A1CE-48959A4CB6D9}"/>
              </a:ext>
            </a:extLst>
          </p:cNvPr>
          <p:cNvGrpSpPr/>
          <p:nvPr/>
        </p:nvGrpSpPr>
        <p:grpSpPr>
          <a:xfrm>
            <a:off x="5522282" y="5336037"/>
            <a:ext cx="2979222" cy="726265"/>
            <a:chOff x="4523560" y="665031"/>
            <a:chExt cx="2979222" cy="726265"/>
          </a:xfrm>
        </p:grpSpPr>
        <p:sp>
          <p:nvSpPr>
            <p:cNvPr id="67" name="テキスト ボックス 66">
              <a:extLst>
                <a:ext uri="{FF2B5EF4-FFF2-40B4-BE49-F238E27FC236}">
                  <a16:creationId xmlns:a16="http://schemas.microsoft.com/office/drawing/2014/main" id="{F0D43FAB-6174-4834-9B45-380730F8150D}"/>
                </a:ext>
              </a:extLst>
            </p:cNvPr>
            <p:cNvSpPr txBox="1"/>
            <p:nvPr/>
          </p:nvSpPr>
          <p:spPr>
            <a:xfrm>
              <a:off x="4523560" y="682194"/>
              <a:ext cx="2961067" cy="707886"/>
            </a:xfrm>
            <a:prstGeom prst="rect">
              <a:avLst/>
            </a:prstGeom>
            <a:noFill/>
          </p:spPr>
          <p:txBody>
            <a:bodyPr wrap="none" rtlCol="0">
              <a:spAutoFit/>
            </a:bodyPr>
            <a:lstStyle/>
            <a:p>
              <a:pPr algn="ctr"/>
              <a:r>
                <a:rPr lang="ja-JP" altLang="en-US"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溶湯と金型の熱により</a:t>
              </a:r>
              <a:br>
                <a:rPr lang="en-US" altLang="ja-JP"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br>
              <a:r>
                <a:rPr lang="ja-JP" altLang="en-US"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金網の亜鉛が溶けている！</a:t>
              </a:r>
            </a:p>
          </p:txBody>
        </p:sp>
        <p:sp>
          <p:nvSpPr>
            <p:cNvPr id="68" name="テキスト ボックス 67">
              <a:extLst>
                <a:ext uri="{FF2B5EF4-FFF2-40B4-BE49-F238E27FC236}">
                  <a16:creationId xmlns:a16="http://schemas.microsoft.com/office/drawing/2014/main" id="{6C82DB41-F807-4202-9C70-E33C4181AC6E}"/>
                </a:ext>
              </a:extLst>
            </p:cNvPr>
            <p:cNvSpPr txBox="1"/>
            <p:nvPr/>
          </p:nvSpPr>
          <p:spPr>
            <a:xfrm>
              <a:off x="4541715" y="683410"/>
              <a:ext cx="2961067" cy="707886"/>
            </a:xfrm>
            <a:prstGeom prst="rect">
              <a:avLst/>
            </a:prstGeom>
            <a:noFill/>
          </p:spPr>
          <p:txBody>
            <a:bodyPr wrap="none" rtlCol="0">
              <a:spAutoFit/>
            </a:bodyPr>
            <a:lstStyle/>
            <a:p>
              <a:pPr algn="ctr"/>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溶湯と金型の熱により</a:t>
              </a:r>
              <a:br>
                <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br>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金網の亜鉛が溶けている！</a:t>
              </a:r>
            </a:p>
          </p:txBody>
        </p:sp>
        <p:sp>
          <p:nvSpPr>
            <p:cNvPr id="69" name="テキスト ボックス 68">
              <a:extLst>
                <a:ext uri="{FF2B5EF4-FFF2-40B4-BE49-F238E27FC236}">
                  <a16:creationId xmlns:a16="http://schemas.microsoft.com/office/drawing/2014/main" id="{15FBA2C1-D747-472B-A16D-365A4A8ABED9}"/>
                </a:ext>
              </a:extLst>
            </p:cNvPr>
            <p:cNvSpPr txBox="1"/>
            <p:nvPr/>
          </p:nvSpPr>
          <p:spPr>
            <a:xfrm>
              <a:off x="4538264" y="665031"/>
              <a:ext cx="2961067" cy="707886"/>
            </a:xfrm>
            <a:prstGeom prst="rect">
              <a:avLst/>
            </a:prstGeom>
            <a:noFill/>
          </p:spPr>
          <p:txBody>
            <a:bodyPr wrap="none" rtlCol="0">
              <a:spAutoFit/>
            </a:bodyPr>
            <a:lstStyle/>
            <a:p>
              <a:pPr algn="ctr"/>
              <a:r>
                <a:rPr lang="ja-JP" altLang="en-US" sz="2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溶湯と金型の熱により</a:t>
              </a:r>
              <a:br>
                <a:rPr lang="en-US" altLang="ja-JP" sz="2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2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金網の亜鉛が溶けている！</a:t>
              </a:r>
            </a:p>
          </p:txBody>
        </p:sp>
      </p:grpSp>
      <p:grpSp>
        <p:nvGrpSpPr>
          <p:cNvPr id="65" name="グループ化 64">
            <a:extLst>
              <a:ext uri="{FF2B5EF4-FFF2-40B4-BE49-F238E27FC236}">
                <a16:creationId xmlns:a16="http://schemas.microsoft.com/office/drawing/2014/main" id="{4B6D2E2C-27C7-4B98-ACBC-FD7E5E3365FE}"/>
              </a:ext>
            </a:extLst>
          </p:cNvPr>
          <p:cNvGrpSpPr/>
          <p:nvPr/>
        </p:nvGrpSpPr>
        <p:grpSpPr>
          <a:xfrm>
            <a:off x="469737" y="5522653"/>
            <a:ext cx="2063385" cy="584775"/>
            <a:chOff x="5255704" y="-907386"/>
            <a:chExt cx="2063385" cy="584775"/>
          </a:xfrm>
        </p:grpSpPr>
        <p:sp>
          <p:nvSpPr>
            <p:cNvPr id="70" name="テキスト ボックス 69">
              <a:extLst>
                <a:ext uri="{FF2B5EF4-FFF2-40B4-BE49-F238E27FC236}">
                  <a16:creationId xmlns:a16="http://schemas.microsoft.com/office/drawing/2014/main" id="{718ABB50-ADE6-40F6-B9D6-92C94EF967C1}"/>
                </a:ext>
              </a:extLst>
            </p:cNvPr>
            <p:cNvSpPr txBox="1"/>
            <p:nvPr/>
          </p:nvSpPr>
          <p:spPr>
            <a:xfrm>
              <a:off x="5255704" y="-907386"/>
              <a:ext cx="2063385" cy="584775"/>
            </a:xfrm>
            <a:prstGeom prst="rect">
              <a:avLst/>
            </a:prstGeom>
            <a:noFill/>
          </p:spPr>
          <p:txBody>
            <a:bodyPr wrap="none" rtlCol="0">
              <a:spAutoFit/>
            </a:bodyPr>
            <a:lstStyle/>
            <a:p>
              <a:pPr algn="ct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溶ける温度</a:t>
              </a:r>
            </a:p>
          </p:txBody>
        </p:sp>
        <p:sp>
          <p:nvSpPr>
            <p:cNvPr id="71" name="テキスト ボックス 70">
              <a:extLst>
                <a:ext uri="{FF2B5EF4-FFF2-40B4-BE49-F238E27FC236}">
                  <a16:creationId xmlns:a16="http://schemas.microsoft.com/office/drawing/2014/main" id="{06168282-CF59-44B8-8999-6A8DC10175E9}"/>
                </a:ext>
              </a:extLst>
            </p:cNvPr>
            <p:cNvSpPr txBox="1"/>
            <p:nvPr/>
          </p:nvSpPr>
          <p:spPr>
            <a:xfrm>
              <a:off x="5255704" y="-907386"/>
              <a:ext cx="2063385" cy="584775"/>
            </a:xfrm>
            <a:prstGeom prst="rect">
              <a:avLst/>
            </a:prstGeom>
            <a:noFill/>
          </p:spPr>
          <p:txBody>
            <a:bodyPr wrap="none" rtlCol="0">
              <a:spAutoFit/>
            </a:bodyPr>
            <a:lstStyle/>
            <a:p>
              <a:pPr algn="ct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溶ける温度</a:t>
              </a:r>
            </a:p>
          </p:txBody>
        </p:sp>
        <p:sp>
          <p:nvSpPr>
            <p:cNvPr id="72" name="テキスト ボックス 71">
              <a:extLst>
                <a:ext uri="{FF2B5EF4-FFF2-40B4-BE49-F238E27FC236}">
                  <a16:creationId xmlns:a16="http://schemas.microsoft.com/office/drawing/2014/main" id="{C845C0AD-1E5F-466C-B7FE-90778883A32F}"/>
                </a:ext>
              </a:extLst>
            </p:cNvPr>
            <p:cNvSpPr txBox="1"/>
            <p:nvPr/>
          </p:nvSpPr>
          <p:spPr>
            <a:xfrm>
              <a:off x="5255704" y="-907386"/>
              <a:ext cx="2063385" cy="584775"/>
            </a:xfrm>
            <a:prstGeom prst="rect">
              <a:avLst/>
            </a:prstGeom>
            <a:noFill/>
          </p:spPr>
          <p:txBody>
            <a:bodyPr wrap="none" rtlCol="0">
              <a:spAutoFit/>
            </a:bodyPr>
            <a:lstStyle/>
            <a:p>
              <a:pPr algn="ctr"/>
              <a:r>
                <a:rPr lang="ja-JP" altLang="en-US"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溶ける温度</a:t>
              </a:r>
            </a:p>
          </p:txBody>
        </p:sp>
      </p:grpSp>
      <p:sp>
        <p:nvSpPr>
          <p:cNvPr id="6" name="矢印: 下 5">
            <a:extLst>
              <a:ext uri="{FF2B5EF4-FFF2-40B4-BE49-F238E27FC236}">
                <a16:creationId xmlns:a16="http://schemas.microsoft.com/office/drawing/2014/main" id="{D9C21CFB-116C-4271-899C-31F2EDA60031}"/>
              </a:ext>
            </a:extLst>
          </p:cNvPr>
          <p:cNvSpPr/>
          <p:nvPr/>
        </p:nvSpPr>
        <p:spPr>
          <a:xfrm>
            <a:off x="1114694" y="4994523"/>
            <a:ext cx="761518" cy="471798"/>
          </a:xfrm>
          <a:prstGeom prst="downArrow">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テキスト ボックス 78">
            <a:extLst>
              <a:ext uri="{FF2B5EF4-FFF2-40B4-BE49-F238E27FC236}">
                <a16:creationId xmlns:a16="http://schemas.microsoft.com/office/drawing/2014/main" id="{56C7A8D0-CD5E-4107-97BD-6EF4C59E6C0A}"/>
              </a:ext>
            </a:extLst>
          </p:cNvPr>
          <p:cNvSpPr txBox="1"/>
          <p:nvPr/>
        </p:nvSpPr>
        <p:spPr>
          <a:xfrm>
            <a:off x="7721353" y="3892991"/>
            <a:ext cx="1172116" cy="307777"/>
          </a:xfrm>
          <a:prstGeom prst="rect">
            <a:avLst/>
          </a:prstGeom>
          <a:noFill/>
          <a:ln>
            <a:no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作成日</a:t>
            </a:r>
            <a:r>
              <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a:t>
            </a:r>
            <a:r>
              <a:rPr lang="en-US" altLang="ja-JP"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23</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年</a:t>
            </a:r>
            <a:r>
              <a:rPr lang="en-US" altLang="ja-JP"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11</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月</a:t>
            </a:r>
            <a:r>
              <a:rPr lang="en-US" altLang="ja-JP"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31</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日</a:t>
            </a:r>
            <a:endPar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作成者</a:t>
            </a:r>
            <a:r>
              <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ベストヘッドサークル</a:t>
            </a:r>
            <a:endPar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80" name="テキスト ボックス 79">
            <a:extLst>
              <a:ext uri="{FF2B5EF4-FFF2-40B4-BE49-F238E27FC236}">
                <a16:creationId xmlns:a16="http://schemas.microsoft.com/office/drawing/2014/main" id="{DAE19E94-D2BC-4AAF-A6A8-622547366AAE}"/>
              </a:ext>
            </a:extLst>
          </p:cNvPr>
          <p:cNvSpPr txBox="1"/>
          <p:nvPr/>
        </p:nvSpPr>
        <p:spPr>
          <a:xfrm>
            <a:off x="7955176" y="896455"/>
            <a:ext cx="1098378" cy="307777"/>
          </a:xfrm>
          <a:prstGeom prst="rect">
            <a:avLst/>
          </a:prstGeom>
          <a:noFill/>
          <a:ln>
            <a:no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作成日</a:t>
            </a:r>
            <a:r>
              <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a:t>
            </a:r>
            <a:r>
              <a:rPr lang="en-US" altLang="ja-JP"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23</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年</a:t>
            </a:r>
            <a:r>
              <a:rPr lang="en-US" altLang="ja-JP"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11</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月</a:t>
            </a:r>
            <a:r>
              <a:rPr lang="en-US" altLang="ja-JP"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31</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日</a:t>
            </a:r>
            <a:endPar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作成者</a:t>
            </a:r>
            <a:r>
              <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a:t>
            </a:r>
            <a:r>
              <a:rPr lang="ja-JP" altLang="en-US"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熊谷</a:t>
            </a:r>
            <a:endPar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3" name="直線矢印コネクタ 12">
            <a:extLst>
              <a:ext uri="{FF2B5EF4-FFF2-40B4-BE49-F238E27FC236}">
                <a16:creationId xmlns:a16="http://schemas.microsoft.com/office/drawing/2014/main" id="{1104AA87-D5E9-4F75-B20C-2FB1D3F60746}"/>
              </a:ext>
            </a:extLst>
          </p:cNvPr>
          <p:cNvCxnSpPr>
            <a:cxnSpLocks/>
          </p:cNvCxnSpPr>
          <p:nvPr/>
        </p:nvCxnSpPr>
        <p:spPr>
          <a:xfrm>
            <a:off x="640080" y="2683330"/>
            <a:ext cx="570480"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3" name="直線矢印コネクタ 92">
            <a:extLst>
              <a:ext uri="{FF2B5EF4-FFF2-40B4-BE49-F238E27FC236}">
                <a16:creationId xmlns:a16="http://schemas.microsoft.com/office/drawing/2014/main" id="{0EDCFDBD-DD28-4815-A098-14A71F21C6FC}"/>
              </a:ext>
            </a:extLst>
          </p:cNvPr>
          <p:cNvCxnSpPr>
            <a:cxnSpLocks/>
          </p:cNvCxnSpPr>
          <p:nvPr/>
        </p:nvCxnSpPr>
        <p:spPr>
          <a:xfrm flipH="1">
            <a:off x="1510228" y="2665965"/>
            <a:ext cx="664012"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1" name="テキスト ボックス 80">
            <a:extLst>
              <a:ext uri="{FF2B5EF4-FFF2-40B4-BE49-F238E27FC236}">
                <a16:creationId xmlns:a16="http://schemas.microsoft.com/office/drawing/2014/main" id="{D99583C6-1FAE-438E-B566-0E40AC8CBBAD}"/>
              </a:ext>
            </a:extLst>
          </p:cNvPr>
          <p:cNvSpPr txBox="1"/>
          <p:nvPr/>
        </p:nvSpPr>
        <p:spPr>
          <a:xfrm>
            <a:off x="5568463" y="974942"/>
            <a:ext cx="2462534"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23</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金網素線表面分析結果</a:t>
            </a:r>
          </a:p>
        </p:txBody>
      </p:sp>
      <p:sp>
        <p:nvSpPr>
          <p:cNvPr id="406" name="四角形: 角を丸くする 405">
            <a:extLst>
              <a:ext uri="{FF2B5EF4-FFF2-40B4-BE49-F238E27FC236}">
                <a16:creationId xmlns:a16="http://schemas.microsoft.com/office/drawing/2014/main" id="{14EF599C-0989-4840-9F25-7C4779031548}"/>
              </a:ext>
            </a:extLst>
          </p:cNvPr>
          <p:cNvSpPr/>
          <p:nvPr/>
        </p:nvSpPr>
        <p:spPr>
          <a:xfrm>
            <a:off x="7650965" y="1265358"/>
            <a:ext cx="1192433" cy="1841242"/>
          </a:xfrm>
          <a:prstGeom prst="roundRect">
            <a:avLst>
              <a:gd name="adj" fmla="val 5164"/>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テキスト ボックス 89">
            <a:extLst>
              <a:ext uri="{FF2B5EF4-FFF2-40B4-BE49-F238E27FC236}">
                <a16:creationId xmlns:a16="http://schemas.microsoft.com/office/drawing/2014/main" id="{B4DE8454-1B94-4BE2-A01F-D02FB5988024}"/>
              </a:ext>
            </a:extLst>
          </p:cNvPr>
          <p:cNvSpPr txBox="1"/>
          <p:nvPr/>
        </p:nvSpPr>
        <p:spPr>
          <a:xfrm>
            <a:off x="5961740" y="3926203"/>
            <a:ext cx="1744388"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24</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温度調査結果</a:t>
            </a:r>
          </a:p>
        </p:txBody>
      </p:sp>
      <p:cxnSp>
        <p:nvCxnSpPr>
          <p:cNvPr id="7" name="直線コネクタ 6">
            <a:extLst>
              <a:ext uri="{FF2B5EF4-FFF2-40B4-BE49-F238E27FC236}">
                <a16:creationId xmlns:a16="http://schemas.microsoft.com/office/drawing/2014/main" id="{D19F945D-C4BB-40E0-B6DB-57E4C9CA1351}"/>
              </a:ext>
            </a:extLst>
          </p:cNvPr>
          <p:cNvCxnSpPr/>
          <p:nvPr/>
        </p:nvCxnSpPr>
        <p:spPr>
          <a:xfrm>
            <a:off x="4992644" y="5091167"/>
            <a:ext cx="3824250" cy="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73" name="円柱 72">
            <a:extLst>
              <a:ext uri="{FF2B5EF4-FFF2-40B4-BE49-F238E27FC236}">
                <a16:creationId xmlns:a16="http://schemas.microsoft.com/office/drawing/2014/main" id="{E730B7B4-DE64-4DAD-951F-47365F642308}"/>
              </a:ext>
            </a:extLst>
          </p:cNvPr>
          <p:cNvSpPr/>
          <p:nvPr/>
        </p:nvSpPr>
        <p:spPr>
          <a:xfrm rot="16200000">
            <a:off x="6360684" y="584469"/>
            <a:ext cx="1853764" cy="2203423"/>
          </a:xfrm>
          <a:prstGeom prst="can">
            <a:avLst>
              <a:gd name="adj" fmla="val 59431"/>
            </a:avLst>
          </a:prstGeom>
          <a:gradFill flip="none" rotWithShape="1">
            <a:gsLst>
              <a:gs pos="67000">
                <a:schemeClr val="bg1">
                  <a:lumMod val="85000"/>
                  <a:lumOff val="15000"/>
                </a:schemeClr>
              </a:gs>
              <a:gs pos="91000">
                <a:srgbClr val="939393"/>
              </a:gs>
              <a:gs pos="75000">
                <a:schemeClr val="accent3">
                  <a:lumMod val="89000"/>
                </a:schemeClr>
              </a:gs>
              <a:gs pos="86000">
                <a:srgbClr val="515151"/>
              </a:gs>
              <a:gs pos="89000">
                <a:schemeClr val="accent3">
                  <a:lumMod val="75000"/>
                </a:schemeClr>
              </a:gs>
              <a:gs pos="79000">
                <a:schemeClr val="accent3">
                  <a:lumMod val="70000"/>
                </a:schemeClr>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円柱 73">
            <a:extLst>
              <a:ext uri="{FF2B5EF4-FFF2-40B4-BE49-F238E27FC236}">
                <a16:creationId xmlns:a16="http://schemas.microsoft.com/office/drawing/2014/main" id="{0E078819-8B42-4230-A281-B5A4EE1CDA13}"/>
              </a:ext>
            </a:extLst>
          </p:cNvPr>
          <p:cNvSpPr/>
          <p:nvPr/>
        </p:nvSpPr>
        <p:spPr>
          <a:xfrm rot="16200000">
            <a:off x="5739620" y="1021909"/>
            <a:ext cx="1022096" cy="1385319"/>
          </a:xfrm>
          <a:prstGeom prst="can">
            <a:avLst>
              <a:gd name="adj" fmla="val 67769"/>
            </a:avLst>
          </a:prstGeom>
          <a:gradFill flip="none" rotWithShape="1">
            <a:gsLst>
              <a:gs pos="100000">
                <a:schemeClr val="accent3">
                  <a:lumMod val="40000"/>
                  <a:lumOff val="60000"/>
                </a:schemeClr>
              </a:gs>
              <a:gs pos="46000">
                <a:schemeClr val="accent3">
                  <a:lumMod val="95000"/>
                  <a:lumOff val="5000"/>
                </a:schemeClr>
              </a:gs>
              <a:gs pos="100000">
                <a:schemeClr val="accent3">
                  <a:lumMod val="60000"/>
                </a:schemeClr>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矢印: 右 3">
            <a:extLst>
              <a:ext uri="{FF2B5EF4-FFF2-40B4-BE49-F238E27FC236}">
                <a16:creationId xmlns:a16="http://schemas.microsoft.com/office/drawing/2014/main" id="{36AF449C-8450-459A-82AE-E6FFAB03FAEE}"/>
              </a:ext>
            </a:extLst>
          </p:cNvPr>
          <p:cNvSpPr/>
          <p:nvPr/>
        </p:nvSpPr>
        <p:spPr>
          <a:xfrm>
            <a:off x="4340469" y="1375062"/>
            <a:ext cx="979792" cy="929124"/>
          </a:xfrm>
          <a:prstGeom prst="rightArrow">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フリーフォーム: 図形 4">
            <a:extLst>
              <a:ext uri="{FF2B5EF4-FFF2-40B4-BE49-F238E27FC236}">
                <a16:creationId xmlns:a16="http://schemas.microsoft.com/office/drawing/2014/main" id="{ED892EF1-FE55-4B14-90B7-1ACA27CD09DE}"/>
              </a:ext>
            </a:extLst>
          </p:cNvPr>
          <p:cNvSpPr/>
          <p:nvPr/>
        </p:nvSpPr>
        <p:spPr>
          <a:xfrm>
            <a:off x="5761314" y="2357400"/>
            <a:ext cx="3302000" cy="944880"/>
          </a:xfrm>
          <a:custGeom>
            <a:avLst/>
            <a:gdLst>
              <a:gd name="connsiteX0" fmla="*/ 863600 w 3302000"/>
              <a:gd name="connsiteY0" fmla="*/ 0 h 944880"/>
              <a:gd name="connsiteX1" fmla="*/ 0 w 3302000"/>
              <a:gd name="connsiteY1" fmla="*/ 944880 h 944880"/>
              <a:gd name="connsiteX2" fmla="*/ 3302000 w 3302000"/>
              <a:gd name="connsiteY2" fmla="*/ 944880 h 944880"/>
            </a:gdLst>
            <a:ahLst/>
            <a:cxnLst>
              <a:cxn ang="0">
                <a:pos x="connsiteX0" y="connsiteY0"/>
              </a:cxn>
              <a:cxn ang="0">
                <a:pos x="connsiteX1" y="connsiteY1"/>
              </a:cxn>
              <a:cxn ang="0">
                <a:pos x="connsiteX2" y="connsiteY2"/>
              </a:cxn>
            </a:cxnLst>
            <a:rect l="l" t="t" r="r" b="b"/>
            <a:pathLst>
              <a:path w="3302000" h="944880">
                <a:moveTo>
                  <a:pt x="863600" y="0"/>
                </a:moveTo>
                <a:lnTo>
                  <a:pt x="0" y="944880"/>
                </a:lnTo>
                <a:lnTo>
                  <a:pt x="3302000" y="944880"/>
                </a:lnTo>
              </a:path>
            </a:pathLst>
          </a:custGeom>
          <a:no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5" name="グループ化 74">
            <a:extLst>
              <a:ext uri="{FF2B5EF4-FFF2-40B4-BE49-F238E27FC236}">
                <a16:creationId xmlns:a16="http://schemas.microsoft.com/office/drawing/2014/main" id="{FE5F514C-525A-49B5-BA7C-045788268D23}"/>
              </a:ext>
            </a:extLst>
          </p:cNvPr>
          <p:cNvGrpSpPr/>
          <p:nvPr/>
        </p:nvGrpSpPr>
        <p:grpSpPr>
          <a:xfrm>
            <a:off x="1357544" y="2926781"/>
            <a:ext cx="2517036" cy="584775"/>
            <a:chOff x="5746141" y="-1349183"/>
            <a:chExt cx="2517036" cy="584775"/>
          </a:xfrm>
        </p:grpSpPr>
        <p:sp>
          <p:nvSpPr>
            <p:cNvPr id="76" name="テキスト ボックス 75">
              <a:extLst>
                <a:ext uri="{FF2B5EF4-FFF2-40B4-BE49-F238E27FC236}">
                  <a16:creationId xmlns:a16="http://schemas.microsoft.com/office/drawing/2014/main" id="{7F381865-C368-4FD5-8990-79CFA75F8EFE}"/>
                </a:ext>
              </a:extLst>
            </p:cNvPr>
            <p:cNvSpPr txBox="1"/>
            <p:nvPr/>
          </p:nvSpPr>
          <p:spPr>
            <a:xfrm>
              <a:off x="5746141" y="-1349183"/>
              <a:ext cx="2517036" cy="584775"/>
            </a:xfrm>
            <a:prstGeom prst="rect">
              <a:avLst/>
            </a:prstGeom>
            <a:noFill/>
          </p:spPr>
          <p:txBody>
            <a:bodyPr wrap="none" rtlCol="0">
              <a:spAutoFit/>
            </a:bodyPr>
            <a:lstStyle/>
            <a:p>
              <a:pPr algn="ctr"/>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12μ</a:t>
              </a: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ｍの膜厚</a:t>
              </a:r>
            </a:p>
          </p:txBody>
        </p:sp>
        <p:sp>
          <p:nvSpPr>
            <p:cNvPr id="77" name="テキスト ボックス 76">
              <a:extLst>
                <a:ext uri="{FF2B5EF4-FFF2-40B4-BE49-F238E27FC236}">
                  <a16:creationId xmlns:a16="http://schemas.microsoft.com/office/drawing/2014/main" id="{C7000077-4007-44FF-BFFD-D4EA24AFBA44}"/>
                </a:ext>
              </a:extLst>
            </p:cNvPr>
            <p:cNvSpPr txBox="1"/>
            <p:nvPr/>
          </p:nvSpPr>
          <p:spPr>
            <a:xfrm>
              <a:off x="5746141" y="-1349183"/>
              <a:ext cx="2517036" cy="584775"/>
            </a:xfrm>
            <a:prstGeom prst="rect">
              <a:avLst/>
            </a:prstGeom>
            <a:noFill/>
          </p:spPr>
          <p:txBody>
            <a:bodyPr wrap="none" rtlCol="0">
              <a:spAutoFit/>
            </a:bodyPr>
            <a:lstStyle/>
            <a:p>
              <a:pPr algn="ctr"/>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12μ</a:t>
              </a: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ｍの膜厚</a:t>
              </a:r>
            </a:p>
          </p:txBody>
        </p:sp>
        <p:sp>
          <p:nvSpPr>
            <p:cNvPr id="78" name="テキスト ボックス 77">
              <a:extLst>
                <a:ext uri="{FF2B5EF4-FFF2-40B4-BE49-F238E27FC236}">
                  <a16:creationId xmlns:a16="http://schemas.microsoft.com/office/drawing/2014/main" id="{9D037C43-53AD-44EE-BBFF-55078858B132}"/>
                </a:ext>
              </a:extLst>
            </p:cNvPr>
            <p:cNvSpPr txBox="1"/>
            <p:nvPr/>
          </p:nvSpPr>
          <p:spPr>
            <a:xfrm>
              <a:off x="5746141" y="-1349183"/>
              <a:ext cx="2517036" cy="584775"/>
            </a:xfrm>
            <a:prstGeom prst="rect">
              <a:avLst/>
            </a:prstGeom>
            <a:noFill/>
          </p:spPr>
          <p:txBody>
            <a:bodyPr wrap="none" rtlCol="0">
              <a:spAutoFit/>
            </a:bodyPr>
            <a:lstStyle/>
            <a:p>
              <a:pPr algn="ctr"/>
              <a:r>
                <a:rPr lang="en-US" altLang="ja-JP"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12μ</a:t>
              </a:r>
              <a:r>
                <a:rPr lang="ja-JP" altLang="en-US"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ｍの膜厚</a:t>
              </a:r>
            </a:p>
          </p:txBody>
        </p:sp>
      </p:grpSp>
      <p:sp>
        <p:nvSpPr>
          <p:cNvPr id="12" name="テキスト ボックス 11">
            <a:extLst>
              <a:ext uri="{FF2B5EF4-FFF2-40B4-BE49-F238E27FC236}">
                <a16:creationId xmlns:a16="http://schemas.microsoft.com/office/drawing/2014/main" id="{BC0F827A-5944-4542-B1A1-4BF7DC21A393}"/>
              </a:ext>
            </a:extLst>
          </p:cNvPr>
          <p:cNvSpPr txBox="1"/>
          <p:nvPr/>
        </p:nvSpPr>
        <p:spPr>
          <a:xfrm>
            <a:off x="4303918" y="2414408"/>
            <a:ext cx="1385316" cy="523220"/>
          </a:xfrm>
          <a:prstGeom prst="rect">
            <a:avLst/>
          </a:prstGeom>
          <a:noFill/>
        </p:spPr>
        <p:txBody>
          <a:bodyPr wrap="none" rtlCol="0">
            <a:spAutoFit/>
          </a:bodyPr>
          <a:lstStyle/>
          <a:p>
            <a:r>
              <a:rPr kumimoji="1" lang="ja-JP" altLang="en-US" sz="2800" b="1" dirty="0">
                <a:latin typeface="Meiryo UI" panose="020B0604030504040204" pitchFamily="50" charset="-128"/>
                <a:ea typeface="Meiryo UI" panose="020B0604030504040204" pitchFamily="50" charset="-128"/>
              </a:rPr>
              <a:t>イメージ</a:t>
            </a:r>
          </a:p>
        </p:txBody>
      </p:sp>
      <p:grpSp>
        <p:nvGrpSpPr>
          <p:cNvPr id="110" name="グループ化 109">
            <a:extLst>
              <a:ext uri="{FF2B5EF4-FFF2-40B4-BE49-F238E27FC236}">
                <a16:creationId xmlns:a16="http://schemas.microsoft.com/office/drawing/2014/main" id="{1C92CBBF-9A8F-4A2D-A3B5-AD6A7E3A0C2B}"/>
              </a:ext>
            </a:extLst>
          </p:cNvPr>
          <p:cNvGrpSpPr/>
          <p:nvPr/>
        </p:nvGrpSpPr>
        <p:grpSpPr>
          <a:xfrm>
            <a:off x="6382005" y="2654290"/>
            <a:ext cx="2517036" cy="584775"/>
            <a:chOff x="5746141" y="-1349183"/>
            <a:chExt cx="2517036" cy="584775"/>
          </a:xfrm>
        </p:grpSpPr>
        <p:sp>
          <p:nvSpPr>
            <p:cNvPr id="111" name="テキスト ボックス 110">
              <a:extLst>
                <a:ext uri="{FF2B5EF4-FFF2-40B4-BE49-F238E27FC236}">
                  <a16:creationId xmlns:a16="http://schemas.microsoft.com/office/drawing/2014/main" id="{21E45709-EA1C-4172-8322-9E5E85657F78}"/>
                </a:ext>
              </a:extLst>
            </p:cNvPr>
            <p:cNvSpPr txBox="1"/>
            <p:nvPr/>
          </p:nvSpPr>
          <p:spPr>
            <a:xfrm>
              <a:off x="5746141" y="-1349183"/>
              <a:ext cx="2517036" cy="584775"/>
            </a:xfrm>
            <a:prstGeom prst="rect">
              <a:avLst/>
            </a:prstGeom>
            <a:noFill/>
          </p:spPr>
          <p:txBody>
            <a:bodyPr wrap="none" rtlCol="0">
              <a:spAutoFit/>
            </a:bodyPr>
            <a:lstStyle/>
            <a:p>
              <a:pPr algn="ctr"/>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12μ</a:t>
              </a: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ｍの膜厚</a:t>
              </a:r>
            </a:p>
          </p:txBody>
        </p:sp>
        <p:sp>
          <p:nvSpPr>
            <p:cNvPr id="112" name="テキスト ボックス 111">
              <a:extLst>
                <a:ext uri="{FF2B5EF4-FFF2-40B4-BE49-F238E27FC236}">
                  <a16:creationId xmlns:a16="http://schemas.microsoft.com/office/drawing/2014/main" id="{E66E06B1-4BC1-4D3E-9E9A-4C1822D1590F}"/>
                </a:ext>
              </a:extLst>
            </p:cNvPr>
            <p:cNvSpPr txBox="1"/>
            <p:nvPr/>
          </p:nvSpPr>
          <p:spPr>
            <a:xfrm>
              <a:off x="5746141" y="-1349183"/>
              <a:ext cx="2517036" cy="584775"/>
            </a:xfrm>
            <a:prstGeom prst="rect">
              <a:avLst/>
            </a:prstGeom>
            <a:noFill/>
          </p:spPr>
          <p:txBody>
            <a:bodyPr wrap="none" rtlCol="0">
              <a:spAutoFit/>
            </a:bodyPr>
            <a:lstStyle/>
            <a:p>
              <a:pPr algn="ctr"/>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12μ</a:t>
              </a: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ｍの膜厚</a:t>
              </a:r>
            </a:p>
          </p:txBody>
        </p:sp>
        <p:sp>
          <p:nvSpPr>
            <p:cNvPr id="113" name="テキスト ボックス 112">
              <a:extLst>
                <a:ext uri="{FF2B5EF4-FFF2-40B4-BE49-F238E27FC236}">
                  <a16:creationId xmlns:a16="http://schemas.microsoft.com/office/drawing/2014/main" id="{28FAB2A2-9FC4-4FAA-B688-BC631B085BDC}"/>
                </a:ext>
              </a:extLst>
            </p:cNvPr>
            <p:cNvSpPr txBox="1"/>
            <p:nvPr/>
          </p:nvSpPr>
          <p:spPr>
            <a:xfrm>
              <a:off x="5746141" y="-1349183"/>
              <a:ext cx="2517036" cy="584775"/>
            </a:xfrm>
            <a:prstGeom prst="rect">
              <a:avLst/>
            </a:prstGeom>
            <a:noFill/>
          </p:spPr>
          <p:txBody>
            <a:bodyPr wrap="none" rtlCol="0">
              <a:spAutoFit/>
            </a:bodyPr>
            <a:lstStyle/>
            <a:p>
              <a:pPr algn="ctr"/>
              <a:r>
                <a:rPr lang="en-US" altLang="ja-JP"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12μ</a:t>
              </a:r>
              <a:r>
                <a:rPr lang="ja-JP" altLang="en-US"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ｍの膜厚</a:t>
              </a:r>
            </a:p>
          </p:txBody>
        </p:sp>
      </p:grpSp>
      <p:grpSp>
        <p:nvGrpSpPr>
          <p:cNvPr id="114" name="グループ化 113">
            <a:extLst>
              <a:ext uri="{FF2B5EF4-FFF2-40B4-BE49-F238E27FC236}">
                <a16:creationId xmlns:a16="http://schemas.microsoft.com/office/drawing/2014/main" id="{78E3E811-7D32-4364-A68B-CE9E189C3ADB}"/>
              </a:ext>
            </a:extLst>
          </p:cNvPr>
          <p:cNvGrpSpPr/>
          <p:nvPr/>
        </p:nvGrpSpPr>
        <p:grpSpPr>
          <a:xfrm>
            <a:off x="5703970" y="1436699"/>
            <a:ext cx="963767" cy="407316"/>
            <a:chOff x="1352953" y="4100466"/>
            <a:chExt cx="963767" cy="407316"/>
          </a:xfrm>
        </p:grpSpPr>
        <p:sp>
          <p:nvSpPr>
            <p:cNvPr id="115" name="テキスト ボックス 114">
              <a:extLst>
                <a:ext uri="{FF2B5EF4-FFF2-40B4-BE49-F238E27FC236}">
                  <a16:creationId xmlns:a16="http://schemas.microsoft.com/office/drawing/2014/main" id="{13024B01-7D09-4954-9B5C-17CAE0D328D6}"/>
                </a:ext>
              </a:extLst>
            </p:cNvPr>
            <p:cNvSpPr txBox="1"/>
            <p:nvPr/>
          </p:nvSpPr>
          <p:spPr>
            <a:xfrm>
              <a:off x="1362613" y="4107672"/>
              <a:ext cx="954107" cy="400110"/>
            </a:xfrm>
            <a:prstGeom prst="rect">
              <a:avLst/>
            </a:prstGeom>
            <a:noFill/>
          </p:spPr>
          <p:txBody>
            <a:bodyPr wrap="none" rtlCol="0">
              <a:spAutoFit/>
            </a:bodyPr>
            <a:lstStyle/>
            <a:p>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鉄素線</a:t>
              </a:r>
              <a:endParaRPr lang="en-US" altLang="ja-JP"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a:extLst>
                <a:ext uri="{FF2B5EF4-FFF2-40B4-BE49-F238E27FC236}">
                  <a16:creationId xmlns:a16="http://schemas.microsoft.com/office/drawing/2014/main" id="{CB642A35-D150-4B54-8B55-BD1E96631685}"/>
                </a:ext>
              </a:extLst>
            </p:cNvPr>
            <p:cNvSpPr txBox="1"/>
            <p:nvPr/>
          </p:nvSpPr>
          <p:spPr>
            <a:xfrm>
              <a:off x="1360450" y="4100466"/>
              <a:ext cx="954107" cy="400110"/>
            </a:xfrm>
            <a:prstGeom prst="rect">
              <a:avLst/>
            </a:prstGeom>
            <a:noFill/>
          </p:spPr>
          <p:txBody>
            <a:bodyPr wrap="none" rtlCol="0">
              <a:spAutoFit/>
            </a:bodyPr>
            <a:lstStyle/>
            <a:p>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鉄素線</a:t>
              </a:r>
              <a:endParaRPr lang="en-US" altLang="ja-JP"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117" name="テキスト ボックス 116">
              <a:extLst>
                <a:ext uri="{FF2B5EF4-FFF2-40B4-BE49-F238E27FC236}">
                  <a16:creationId xmlns:a16="http://schemas.microsoft.com/office/drawing/2014/main" id="{BA4F9A8C-C711-4FD9-A79E-7CA0789BC99D}"/>
                </a:ext>
              </a:extLst>
            </p:cNvPr>
            <p:cNvSpPr txBox="1"/>
            <p:nvPr/>
          </p:nvSpPr>
          <p:spPr>
            <a:xfrm>
              <a:off x="1352953" y="4107671"/>
              <a:ext cx="954107" cy="400110"/>
            </a:xfrm>
            <a:prstGeom prst="rect">
              <a:avLst/>
            </a:prstGeom>
            <a:noFill/>
          </p:spPr>
          <p:txBody>
            <a:bodyPr wrap="none" rtlCol="0">
              <a:spAutoFit/>
            </a:bodyPr>
            <a:lstStyle/>
            <a:p>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鉄素線</a:t>
              </a:r>
              <a:endParaRPr lang="en-US" altLang="ja-JP"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spTree>
    <p:custDataLst>
      <p:tags r:id="rId1"/>
    </p:custDataLst>
    <p:extLst>
      <p:ext uri="{BB962C8B-B14F-4D97-AF65-F5344CB8AC3E}">
        <p14:creationId xmlns:p14="http://schemas.microsoft.com/office/powerpoint/2010/main" val="4247724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circle(in)">
                                      <p:cBhvr>
                                        <p:cTn id="7" dur="500"/>
                                        <p:tgtEl>
                                          <p:spTgt spid="93"/>
                                        </p:tgtEl>
                                      </p:cBhvr>
                                    </p:animEffect>
                                  </p:childTnLst>
                                </p:cTn>
                              </p:par>
                              <p:par>
                                <p:cTn id="8" presetID="1" presetClass="entr" presetSubtype="0" fill="hold" nodeType="withEffect">
                                  <p:stCondLst>
                                    <p:cond delay="0"/>
                                  </p:stCondLst>
                                  <p:childTnLst>
                                    <p:set>
                                      <p:cBhvr>
                                        <p:cTn id="9" dur="1" fill="hold">
                                          <p:stCondLst>
                                            <p:cond delay="0"/>
                                          </p:stCondLst>
                                        </p:cTn>
                                        <p:tgtEl>
                                          <p:spTgt spid="98"/>
                                        </p:tgtEl>
                                        <p:attrNameLst>
                                          <p:attrName>style.visibility</p:attrName>
                                        </p:attrNameLst>
                                      </p:cBhvr>
                                      <p:to>
                                        <p:strVal val="visible"/>
                                      </p:to>
                                    </p:set>
                                  </p:childTnLst>
                                </p:cTn>
                              </p:par>
                              <p:par>
                                <p:cTn id="10" presetID="6"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ircle(in)">
                                      <p:cBhvr>
                                        <p:cTn id="12" dur="500"/>
                                        <p:tgtEl>
                                          <p:spTgt spid="13"/>
                                        </p:tgtEl>
                                      </p:cBhvr>
                                    </p:animEffect>
                                  </p:childTnLst>
                                </p:cTn>
                              </p:par>
                            </p:childTnLst>
                          </p:cTn>
                        </p:par>
                        <p:par>
                          <p:cTn id="13" fill="hold">
                            <p:stCondLst>
                              <p:cond delay="500"/>
                            </p:stCondLst>
                            <p:childTnLst>
                              <p:par>
                                <p:cTn id="14" presetID="1" presetClass="entr" presetSubtype="0" fill="hold" nodeType="afterEffect">
                                  <p:stCondLst>
                                    <p:cond delay="0"/>
                                  </p:stCondLst>
                                  <p:childTnLst>
                                    <p:set>
                                      <p:cBhvr>
                                        <p:cTn id="15" dur="1" fill="hold">
                                          <p:stCondLst>
                                            <p:cond delay="0"/>
                                          </p:stCondLst>
                                        </p:cTn>
                                        <p:tgtEl>
                                          <p:spTgt spid="75"/>
                                        </p:tgtEl>
                                        <p:attrNameLst>
                                          <p:attrName>style.visibility</p:attrName>
                                        </p:attrNameLst>
                                      </p:cBhvr>
                                      <p:to>
                                        <p:strVal val="visible"/>
                                      </p:to>
                                    </p:se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74"/>
                                        </p:tgtEl>
                                        <p:attrNameLst>
                                          <p:attrName>style.visibility</p:attrName>
                                        </p:attrNameLst>
                                      </p:cBhvr>
                                      <p:to>
                                        <p:strVal val="visible"/>
                                      </p:to>
                                    </p:set>
                                    <p:animEffect transition="in" filter="fade">
                                      <p:cBhvr>
                                        <p:cTn id="26" dur="500"/>
                                        <p:tgtEl>
                                          <p:spTgt spid="74"/>
                                        </p:tgtEl>
                                      </p:cBhvr>
                                    </p:animEffect>
                                  </p:childTnLst>
                                </p:cTn>
                              </p:par>
                              <p:par>
                                <p:cTn id="27" presetID="1" presetClass="entr" presetSubtype="0" fill="hold" nodeType="withEffect">
                                  <p:stCondLst>
                                    <p:cond delay="0"/>
                                  </p:stCondLst>
                                  <p:childTnLst>
                                    <p:set>
                                      <p:cBhvr>
                                        <p:cTn id="28" dur="1" fill="hold">
                                          <p:stCondLst>
                                            <p:cond delay="0"/>
                                          </p:stCondLst>
                                        </p:cTn>
                                        <p:tgtEl>
                                          <p:spTgt spid="114"/>
                                        </p:tgtEl>
                                        <p:attrNameLst>
                                          <p:attrName>style.visibility</p:attrName>
                                        </p:attrNameLst>
                                      </p:cBhvr>
                                      <p:to>
                                        <p:strVal val="visible"/>
                                      </p:to>
                                    </p:set>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wipe(up)">
                                      <p:cBhvr>
                                        <p:cTn id="32" dur="500"/>
                                        <p:tgtEl>
                                          <p:spTgt spid="73"/>
                                        </p:tgtEl>
                                      </p:cBhvr>
                                    </p:animEffect>
                                  </p:childTnLst>
                                </p:cTn>
                              </p:par>
                            </p:childTnLst>
                          </p:cTn>
                        </p:par>
                        <p:par>
                          <p:cTn id="33" fill="hold">
                            <p:stCondLst>
                              <p:cond delay="2000"/>
                            </p:stCondLst>
                            <p:childTnLst>
                              <p:par>
                                <p:cTn id="34" presetID="16" presetClass="entr" presetSubtype="21"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barn(inVertical)">
                                      <p:cBhvr>
                                        <p:cTn id="36" dur="500"/>
                                        <p:tgtEl>
                                          <p:spTgt spid="5"/>
                                        </p:tgtEl>
                                      </p:cBhvr>
                                    </p:animEffect>
                                  </p:childTnLst>
                                </p:cTn>
                              </p:par>
                            </p:childTnLst>
                          </p:cTn>
                        </p:par>
                        <p:par>
                          <p:cTn id="37" fill="hold">
                            <p:stCondLst>
                              <p:cond delay="2500"/>
                            </p:stCondLst>
                            <p:childTnLst>
                              <p:par>
                                <p:cTn id="38" presetID="1" presetClass="entr" presetSubtype="0" fill="hold" nodeType="afterEffect">
                                  <p:stCondLst>
                                    <p:cond delay="0"/>
                                  </p:stCondLst>
                                  <p:childTnLst>
                                    <p:set>
                                      <p:cBhvr>
                                        <p:cTn id="39" dur="1" fill="hold">
                                          <p:stCondLst>
                                            <p:cond delay="0"/>
                                          </p:stCondLst>
                                        </p:cTn>
                                        <p:tgtEl>
                                          <p:spTgt spid="11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xit" presetSubtype="0" fill="hold" grpId="1" nodeType="clickEffect">
                                  <p:stCondLst>
                                    <p:cond delay="0"/>
                                  </p:stCondLst>
                                  <p:childTnLst>
                                    <p:set>
                                      <p:cBhvr>
                                        <p:cTn id="43" dur="1" fill="hold">
                                          <p:stCondLst>
                                            <p:cond delay="0"/>
                                          </p:stCondLst>
                                        </p:cTn>
                                        <p:tgtEl>
                                          <p:spTgt spid="4"/>
                                        </p:tgtEl>
                                        <p:attrNameLst>
                                          <p:attrName>style.visibility</p:attrName>
                                        </p:attrNameLst>
                                      </p:cBhvr>
                                      <p:to>
                                        <p:strVal val="hidden"/>
                                      </p:to>
                                    </p:set>
                                  </p:childTnLst>
                                </p:cTn>
                              </p:par>
                              <p:par>
                                <p:cTn id="44" presetID="1" presetClass="exit" presetSubtype="0" fill="hold" grpId="1" nodeType="withEffect">
                                  <p:stCondLst>
                                    <p:cond delay="0"/>
                                  </p:stCondLst>
                                  <p:childTnLst>
                                    <p:set>
                                      <p:cBhvr>
                                        <p:cTn id="45" dur="1" fill="hold">
                                          <p:stCondLst>
                                            <p:cond delay="0"/>
                                          </p:stCondLst>
                                        </p:cTn>
                                        <p:tgtEl>
                                          <p:spTgt spid="73"/>
                                        </p:tgtEl>
                                        <p:attrNameLst>
                                          <p:attrName>style.visibility</p:attrName>
                                        </p:attrNameLst>
                                      </p:cBhvr>
                                      <p:to>
                                        <p:strVal val="hidden"/>
                                      </p:to>
                                    </p:set>
                                  </p:childTnLst>
                                </p:cTn>
                              </p:par>
                              <p:par>
                                <p:cTn id="46" presetID="1" presetClass="exit" presetSubtype="0" fill="hold" grpId="1" nodeType="withEffect">
                                  <p:stCondLst>
                                    <p:cond delay="0"/>
                                  </p:stCondLst>
                                  <p:childTnLst>
                                    <p:set>
                                      <p:cBhvr>
                                        <p:cTn id="47" dur="1" fill="hold">
                                          <p:stCondLst>
                                            <p:cond delay="0"/>
                                          </p:stCondLst>
                                        </p:cTn>
                                        <p:tgtEl>
                                          <p:spTgt spid="12"/>
                                        </p:tgtEl>
                                        <p:attrNameLst>
                                          <p:attrName>style.visibility</p:attrName>
                                        </p:attrNameLst>
                                      </p:cBhvr>
                                      <p:to>
                                        <p:strVal val="hidden"/>
                                      </p:to>
                                    </p:set>
                                  </p:childTnLst>
                                </p:cTn>
                              </p:par>
                              <p:par>
                                <p:cTn id="48" presetID="1" presetClass="exit" presetSubtype="0" fill="hold" grpId="1" nodeType="withEffect">
                                  <p:stCondLst>
                                    <p:cond delay="0"/>
                                  </p:stCondLst>
                                  <p:childTnLst>
                                    <p:set>
                                      <p:cBhvr>
                                        <p:cTn id="49" dur="1" fill="hold">
                                          <p:stCondLst>
                                            <p:cond delay="0"/>
                                          </p:stCondLst>
                                        </p:cTn>
                                        <p:tgtEl>
                                          <p:spTgt spid="74"/>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114"/>
                                        </p:tgtEl>
                                        <p:attrNameLst>
                                          <p:attrName>style.visibility</p:attrName>
                                        </p:attrNameLst>
                                      </p:cBhvr>
                                      <p:to>
                                        <p:strVal val="hidden"/>
                                      </p:to>
                                    </p:set>
                                  </p:childTnLst>
                                </p:cTn>
                              </p:par>
                              <p:par>
                                <p:cTn id="52" presetID="1" presetClass="exit" presetSubtype="0" fill="hold" grpId="1" nodeType="withEffect">
                                  <p:stCondLst>
                                    <p:cond delay="0"/>
                                  </p:stCondLst>
                                  <p:childTnLst>
                                    <p:set>
                                      <p:cBhvr>
                                        <p:cTn id="53" dur="1" fill="hold">
                                          <p:stCondLst>
                                            <p:cond delay="0"/>
                                          </p:stCondLst>
                                        </p:cTn>
                                        <p:tgtEl>
                                          <p:spTgt spid="5"/>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110"/>
                                        </p:tgtEl>
                                        <p:attrNameLst>
                                          <p:attrName>style.visibility</p:attrName>
                                        </p:attrNameLst>
                                      </p:cBhvr>
                                      <p:to>
                                        <p:strVal val="hidden"/>
                                      </p:to>
                                    </p:set>
                                  </p:childTnLst>
                                </p:cTn>
                              </p:par>
                              <p:par>
                                <p:cTn id="56" presetID="1" presetClass="entr" presetSubtype="0" fill="hold" nodeType="withEffect">
                                  <p:stCondLst>
                                    <p:cond delay="0"/>
                                  </p:stCondLst>
                                  <p:childTnLst>
                                    <p:set>
                                      <p:cBhvr>
                                        <p:cTn id="57" dur="1" fill="hold">
                                          <p:stCondLst>
                                            <p:cond delay="0"/>
                                          </p:stCondLst>
                                        </p:cTn>
                                        <p:tgtEl>
                                          <p:spTgt spid="3"/>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80"/>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81"/>
                                        </p:tgtEl>
                                        <p:attrNameLst>
                                          <p:attrName>style.visibility</p:attrName>
                                        </p:attrNameLst>
                                      </p:cBhvr>
                                      <p:to>
                                        <p:strVal val="visible"/>
                                      </p:to>
                                    </p:set>
                                  </p:childTnLst>
                                </p:cTn>
                              </p:par>
                            </p:childTnLst>
                          </p:cTn>
                        </p:par>
                        <p:par>
                          <p:cTn id="62" fill="hold">
                            <p:stCondLst>
                              <p:cond delay="0"/>
                            </p:stCondLst>
                            <p:childTnLst>
                              <p:par>
                                <p:cTn id="63" presetID="16" presetClass="entr" presetSubtype="21" fill="hold" grpId="0" nodeType="afterEffect">
                                  <p:stCondLst>
                                    <p:cond delay="0"/>
                                  </p:stCondLst>
                                  <p:childTnLst>
                                    <p:set>
                                      <p:cBhvr>
                                        <p:cTn id="64" dur="1" fill="hold">
                                          <p:stCondLst>
                                            <p:cond delay="0"/>
                                          </p:stCondLst>
                                        </p:cTn>
                                        <p:tgtEl>
                                          <p:spTgt spid="406"/>
                                        </p:tgtEl>
                                        <p:attrNameLst>
                                          <p:attrName>style.visibility</p:attrName>
                                        </p:attrNameLst>
                                      </p:cBhvr>
                                      <p:to>
                                        <p:strVal val="visible"/>
                                      </p:to>
                                    </p:set>
                                    <p:animEffect transition="in" filter="barn(inVertical)">
                                      <p:cBhvr>
                                        <p:cTn id="65" dur="500"/>
                                        <p:tgtEl>
                                          <p:spTgt spid="406"/>
                                        </p:tgtEl>
                                      </p:cBhvr>
                                    </p:animEffect>
                                  </p:childTnLst>
                                </p:cTn>
                              </p:par>
                            </p:childTnLst>
                          </p:cTn>
                        </p:par>
                        <p:par>
                          <p:cTn id="66" fill="hold">
                            <p:stCondLst>
                              <p:cond delay="500"/>
                            </p:stCondLst>
                            <p:childTnLst>
                              <p:par>
                                <p:cTn id="67" presetID="2" presetClass="entr" presetSubtype="4" fill="hold" nodeType="afterEffect">
                                  <p:stCondLst>
                                    <p:cond delay="0"/>
                                  </p:stCondLst>
                                  <p:childTnLst>
                                    <p:set>
                                      <p:cBhvr>
                                        <p:cTn id="68" dur="1" fill="hold">
                                          <p:stCondLst>
                                            <p:cond delay="0"/>
                                          </p:stCondLst>
                                        </p:cTn>
                                        <p:tgtEl>
                                          <p:spTgt spid="86"/>
                                        </p:tgtEl>
                                        <p:attrNameLst>
                                          <p:attrName>style.visibility</p:attrName>
                                        </p:attrNameLst>
                                      </p:cBhvr>
                                      <p:to>
                                        <p:strVal val="visible"/>
                                      </p:to>
                                    </p:set>
                                    <p:anim calcmode="lin" valueType="num">
                                      <p:cBhvr additive="base">
                                        <p:cTn id="69" dur="500" fill="hold"/>
                                        <p:tgtEl>
                                          <p:spTgt spid="86"/>
                                        </p:tgtEl>
                                        <p:attrNameLst>
                                          <p:attrName>ppt_x</p:attrName>
                                        </p:attrNameLst>
                                      </p:cBhvr>
                                      <p:tavLst>
                                        <p:tav tm="0">
                                          <p:val>
                                            <p:strVal val="#ppt_x"/>
                                          </p:val>
                                        </p:tav>
                                        <p:tav tm="100000">
                                          <p:val>
                                            <p:strVal val="#ppt_x"/>
                                          </p:val>
                                        </p:tav>
                                      </p:tavLst>
                                    </p:anim>
                                    <p:anim calcmode="lin" valueType="num">
                                      <p:cBhvr additive="base">
                                        <p:cTn id="70" dur="500" fill="hold"/>
                                        <p:tgtEl>
                                          <p:spTgt spid="86"/>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02"/>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90"/>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79"/>
                                        </p:tgtEl>
                                        <p:attrNameLst>
                                          <p:attrName>style.visibility</p:attrName>
                                        </p:attrNameLst>
                                      </p:cBhvr>
                                      <p:to>
                                        <p:strVal val="visible"/>
                                      </p:to>
                                    </p:set>
                                  </p:childTnLst>
                                </p:cTn>
                              </p:par>
                              <p:par>
                                <p:cTn id="79" presetID="2" presetClass="entr" presetSubtype="4" fill="hold" nodeType="withEffect">
                                  <p:stCondLst>
                                    <p:cond delay="0"/>
                                  </p:stCondLst>
                                  <p:childTnLst>
                                    <p:set>
                                      <p:cBhvr>
                                        <p:cTn id="80" dur="1" fill="hold">
                                          <p:stCondLst>
                                            <p:cond delay="0"/>
                                          </p:stCondLst>
                                        </p:cTn>
                                        <p:tgtEl>
                                          <p:spTgt spid="134"/>
                                        </p:tgtEl>
                                        <p:attrNameLst>
                                          <p:attrName>style.visibility</p:attrName>
                                        </p:attrNameLst>
                                      </p:cBhvr>
                                      <p:to>
                                        <p:strVal val="visible"/>
                                      </p:to>
                                    </p:set>
                                    <p:anim calcmode="lin" valueType="num">
                                      <p:cBhvr additive="base">
                                        <p:cTn id="81" dur="500" fill="hold"/>
                                        <p:tgtEl>
                                          <p:spTgt spid="134"/>
                                        </p:tgtEl>
                                        <p:attrNameLst>
                                          <p:attrName>ppt_x</p:attrName>
                                        </p:attrNameLst>
                                      </p:cBhvr>
                                      <p:tavLst>
                                        <p:tav tm="0">
                                          <p:val>
                                            <p:strVal val="#ppt_x"/>
                                          </p:val>
                                        </p:tav>
                                        <p:tav tm="100000">
                                          <p:val>
                                            <p:strVal val="#ppt_x"/>
                                          </p:val>
                                        </p:tav>
                                      </p:tavLst>
                                    </p:anim>
                                    <p:anim calcmode="lin" valueType="num">
                                      <p:cBhvr additive="base">
                                        <p:cTn id="82" dur="500" fill="hold"/>
                                        <p:tgtEl>
                                          <p:spTgt spid="134"/>
                                        </p:tgtEl>
                                        <p:attrNameLst>
                                          <p:attrName>ppt_y</p:attrName>
                                        </p:attrNameLst>
                                      </p:cBhvr>
                                      <p:tavLst>
                                        <p:tav tm="0">
                                          <p:val>
                                            <p:strVal val="1+#ppt_h/2"/>
                                          </p:val>
                                        </p:tav>
                                        <p:tav tm="100000">
                                          <p:val>
                                            <p:strVal val="#ppt_y"/>
                                          </p:val>
                                        </p:tav>
                                      </p:tavLst>
                                    </p:anim>
                                  </p:childTnLst>
                                </p:cTn>
                              </p:par>
                              <p:par>
                                <p:cTn id="83" presetID="1" presetClass="entr" presetSubtype="0" fill="hold" nodeType="withEffect">
                                  <p:stCondLst>
                                    <p:cond delay="0"/>
                                  </p:stCondLst>
                                  <p:childTnLst>
                                    <p:set>
                                      <p:cBhvr>
                                        <p:cTn id="84" dur="1" fill="hold">
                                          <p:stCondLst>
                                            <p:cond delay="0"/>
                                          </p:stCondLst>
                                        </p:cTn>
                                        <p:tgtEl>
                                          <p:spTgt spid="2"/>
                                        </p:tgtEl>
                                        <p:attrNameLst>
                                          <p:attrName>style.visibility</p:attrName>
                                        </p:attrNameLst>
                                      </p:cBhvr>
                                      <p:to>
                                        <p:strVal val="visible"/>
                                      </p:to>
                                    </p:set>
                                  </p:childTnLst>
                                </p:cTn>
                              </p:par>
                            </p:childTnLst>
                          </p:cTn>
                        </p:par>
                        <p:par>
                          <p:cTn id="85" fill="hold">
                            <p:stCondLst>
                              <p:cond delay="500"/>
                            </p:stCondLst>
                            <p:childTnLst>
                              <p:par>
                                <p:cTn id="86" presetID="22" presetClass="entr" presetSubtype="1" fill="hold" grpId="0" nodeType="afterEffect">
                                  <p:stCondLst>
                                    <p:cond delay="0"/>
                                  </p:stCondLst>
                                  <p:childTnLst>
                                    <p:set>
                                      <p:cBhvr>
                                        <p:cTn id="87" dur="1" fill="hold">
                                          <p:stCondLst>
                                            <p:cond delay="0"/>
                                          </p:stCondLst>
                                        </p:cTn>
                                        <p:tgtEl>
                                          <p:spTgt spid="6"/>
                                        </p:tgtEl>
                                        <p:attrNameLst>
                                          <p:attrName>style.visibility</p:attrName>
                                        </p:attrNameLst>
                                      </p:cBhvr>
                                      <p:to>
                                        <p:strVal val="visible"/>
                                      </p:to>
                                    </p:set>
                                    <p:animEffect transition="in" filter="wipe(up)">
                                      <p:cBhvr>
                                        <p:cTn id="88" dur="500"/>
                                        <p:tgtEl>
                                          <p:spTgt spid="6"/>
                                        </p:tgtEl>
                                      </p:cBhvr>
                                    </p:animEffect>
                                  </p:childTnLst>
                                </p:cTn>
                              </p:par>
                              <p:par>
                                <p:cTn id="89" presetID="2" presetClass="entr" presetSubtype="4" fill="hold" nodeType="withEffect">
                                  <p:stCondLst>
                                    <p:cond delay="0"/>
                                  </p:stCondLst>
                                  <p:childTnLst>
                                    <p:set>
                                      <p:cBhvr>
                                        <p:cTn id="90" dur="1" fill="hold">
                                          <p:stCondLst>
                                            <p:cond delay="0"/>
                                          </p:stCondLst>
                                        </p:cTn>
                                        <p:tgtEl>
                                          <p:spTgt spid="65"/>
                                        </p:tgtEl>
                                        <p:attrNameLst>
                                          <p:attrName>style.visibility</p:attrName>
                                        </p:attrNameLst>
                                      </p:cBhvr>
                                      <p:to>
                                        <p:strVal val="visible"/>
                                      </p:to>
                                    </p:set>
                                    <p:anim calcmode="lin" valueType="num">
                                      <p:cBhvr additive="base">
                                        <p:cTn id="91" dur="500" fill="hold"/>
                                        <p:tgtEl>
                                          <p:spTgt spid="65"/>
                                        </p:tgtEl>
                                        <p:attrNameLst>
                                          <p:attrName>ppt_x</p:attrName>
                                        </p:attrNameLst>
                                      </p:cBhvr>
                                      <p:tavLst>
                                        <p:tav tm="0">
                                          <p:val>
                                            <p:strVal val="#ppt_x"/>
                                          </p:val>
                                        </p:tav>
                                        <p:tav tm="100000">
                                          <p:val>
                                            <p:strVal val="#ppt_x"/>
                                          </p:val>
                                        </p:tav>
                                      </p:tavLst>
                                    </p:anim>
                                    <p:anim calcmode="lin" valueType="num">
                                      <p:cBhvr additive="base">
                                        <p:cTn id="92" dur="500" fill="hold"/>
                                        <p:tgtEl>
                                          <p:spTgt spid="65"/>
                                        </p:tgtEl>
                                        <p:attrNameLst>
                                          <p:attrName>ppt_y</p:attrName>
                                        </p:attrNameLst>
                                      </p:cBhvr>
                                      <p:tavLst>
                                        <p:tav tm="0">
                                          <p:val>
                                            <p:strVal val="1+#ppt_h/2"/>
                                          </p:val>
                                        </p:tav>
                                        <p:tav tm="100000">
                                          <p:val>
                                            <p:strVal val="#ppt_y"/>
                                          </p:val>
                                        </p:tav>
                                      </p:tavLst>
                                    </p:anim>
                                  </p:childTnLst>
                                </p:cTn>
                              </p:par>
                            </p:childTnLst>
                          </p:cTn>
                        </p:par>
                        <p:par>
                          <p:cTn id="93" fill="hold">
                            <p:stCondLst>
                              <p:cond delay="1000"/>
                            </p:stCondLst>
                            <p:childTnLst>
                              <p:par>
                                <p:cTn id="94" presetID="16" presetClass="entr" presetSubtype="21" fill="hold" nodeType="afterEffect">
                                  <p:stCondLst>
                                    <p:cond delay="0"/>
                                  </p:stCondLst>
                                  <p:childTnLst>
                                    <p:set>
                                      <p:cBhvr>
                                        <p:cTn id="95" dur="1" fill="hold">
                                          <p:stCondLst>
                                            <p:cond delay="0"/>
                                          </p:stCondLst>
                                        </p:cTn>
                                        <p:tgtEl>
                                          <p:spTgt spid="7"/>
                                        </p:tgtEl>
                                        <p:attrNameLst>
                                          <p:attrName>style.visibility</p:attrName>
                                        </p:attrNameLst>
                                      </p:cBhvr>
                                      <p:to>
                                        <p:strVal val="visible"/>
                                      </p:to>
                                    </p:set>
                                    <p:animEffect transition="in" filter="barn(inVertical)">
                                      <p:cBhvr>
                                        <p:cTn id="96" dur="500"/>
                                        <p:tgtEl>
                                          <p:spTgt spid="7"/>
                                        </p:tgtEl>
                                      </p:cBhvr>
                                    </p:animEffect>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nodeType="clickEffect">
                                  <p:stCondLst>
                                    <p:cond delay="0"/>
                                  </p:stCondLst>
                                  <p:childTnLst>
                                    <p:set>
                                      <p:cBhvr>
                                        <p:cTn id="100" dur="1" fill="hold">
                                          <p:stCondLst>
                                            <p:cond delay="0"/>
                                          </p:stCondLst>
                                        </p:cTn>
                                        <p:tgtEl>
                                          <p:spTgt spid="138"/>
                                        </p:tgtEl>
                                        <p:attrNameLst>
                                          <p:attrName>style.visibility</p:attrName>
                                        </p:attrNameLst>
                                      </p:cBhvr>
                                      <p:to>
                                        <p:strVal val="visible"/>
                                      </p:to>
                                    </p:set>
                                    <p:anim calcmode="lin" valueType="num">
                                      <p:cBhvr additive="base">
                                        <p:cTn id="101" dur="500" fill="hold"/>
                                        <p:tgtEl>
                                          <p:spTgt spid="138"/>
                                        </p:tgtEl>
                                        <p:attrNameLst>
                                          <p:attrName>ppt_x</p:attrName>
                                        </p:attrNameLst>
                                      </p:cBhvr>
                                      <p:tavLst>
                                        <p:tav tm="0">
                                          <p:val>
                                            <p:strVal val="#ppt_x"/>
                                          </p:val>
                                        </p:tav>
                                        <p:tav tm="100000">
                                          <p:val>
                                            <p:strVal val="#ppt_x"/>
                                          </p:val>
                                        </p:tav>
                                      </p:tavLst>
                                    </p:anim>
                                    <p:anim calcmode="lin" valueType="num">
                                      <p:cBhvr additive="base">
                                        <p:cTn id="102" dur="500" fill="hold"/>
                                        <p:tgtEl>
                                          <p:spTgt spid="138"/>
                                        </p:tgtEl>
                                        <p:attrNameLst>
                                          <p:attrName>ppt_y</p:attrName>
                                        </p:attrNameLst>
                                      </p:cBhvr>
                                      <p:tavLst>
                                        <p:tav tm="0">
                                          <p:val>
                                            <p:strVal val="1+#ppt_h/2"/>
                                          </p:val>
                                        </p:tav>
                                        <p:tav tm="100000">
                                          <p:val>
                                            <p:strVal val="#ppt_y"/>
                                          </p:val>
                                        </p:tav>
                                      </p:tavLst>
                                    </p:anim>
                                  </p:childTnLst>
                                </p:cTn>
                              </p:par>
                              <p:par>
                                <p:cTn id="103" presetID="1" presetClass="exit" presetSubtype="0" fill="hold" nodeType="withEffect">
                                  <p:stCondLst>
                                    <p:cond delay="0"/>
                                  </p:stCondLst>
                                  <p:childTnLst>
                                    <p:set>
                                      <p:cBhvr>
                                        <p:cTn id="104" dur="1" fill="hold">
                                          <p:stCondLst>
                                            <p:cond delay="0"/>
                                          </p:stCondLst>
                                        </p:cTn>
                                        <p:tgtEl>
                                          <p:spTgt spid="65"/>
                                        </p:tgtEl>
                                        <p:attrNameLst>
                                          <p:attrName>style.visibility</p:attrName>
                                        </p:attrNameLst>
                                      </p:cBhvr>
                                      <p:to>
                                        <p:strVal val="hidden"/>
                                      </p:to>
                                    </p:set>
                                  </p:childTnLst>
                                </p:cTn>
                              </p:par>
                              <p:par>
                                <p:cTn id="105" presetID="1" presetClass="exit" presetSubtype="0" fill="hold" grpId="1" nodeType="withEffect">
                                  <p:stCondLst>
                                    <p:cond delay="0"/>
                                  </p:stCondLst>
                                  <p:childTnLst>
                                    <p:set>
                                      <p:cBhvr>
                                        <p:cTn id="106" dur="1" fill="hold">
                                          <p:stCondLst>
                                            <p:cond delay="0"/>
                                          </p:stCondLst>
                                        </p:cTn>
                                        <p:tgtEl>
                                          <p:spTgt spid="6"/>
                                        </p:tgtEl>
                                        <p:attrNameLst>
                                          <p:attrName>style.visibility</p:attrName>
                                        </p:attrNameLst>
                                      </p:cBhvr>
                                      <p:to>
                                        <p:strVal val="hidden"/>
                                      </p:to>
                                    </p:set>
                                  </p:childTnLst>
                                </p:cTn>
                              </p:par>
                              <p:par>
                                <p:cTn id="107" presetID="2" presetClass="entr" presetSubtype="4" fill="hold" grpId="0" nodeType="withEffect">
                                  <p:stCondLst>
                                    <p:cond delay="0"/>
                                  </p:stCondLst>
                                  <p:childTnLst>
                                    <p:set>
                                      <p:cBhvr>
                                        <p:cTn id="108" dur="1" fill="hold">
                                          <p:stCondLst>
                                            <p:cond delay="0"/>
                                          </p:stCondLst>
                                        </p:cTn>
                                        <p:tgtEl>
                                          <p:spTgt spid="146"/>
                                        </p:tgtEl>
                                        <p:attrNameLst>
                                          <p:attrName>style.visibility</p:attrName>
                                        </p:attrNameLst>
                                      </p:cBhvr>
                                      <p:to>
                                        <p:strVal val="visible"/>
                                      </p:to>
                                    </p:set>
                                    <p:anim calcmode="lin" valueType="num">
                                      <p:cBhvr additive="base">
                                        <p:cTn id="109" dur="500" fill="hold"/>
                                        <p:tgtEl>
                                          <p:spTgt spid="146"/>
                                        </p:tgtEl>
                                        <p:attrNameLst>
                                          <p:attrName>ppt_x</p:attrName>
                                        </p:attrNameLst>
                                      </p:cBhvr>
                                      <p:tavLst>
                                        <p:tav tm="0">
                                          <p:val>
                                            <p:strVal val="#ppt_x"/>
                                          </p:val>
                                        </p:tav>
                                        <p:tav tm="100000">
                                          <p:val>
                                            <p:strVal val="#ppt_x"/>
                                          </p:val>
                                        </p:tav>
                                      </p:tavLst>
                                    </p:anim>
                                    <p:anim calcmode="lin" valueType="num">
                                      <p:cBhvr additive="base">
                                        <p:cTn id="110" dur="500" fill="hold"/>
                                        <p:tgtEl>
                                          <p:spTgt spid="146"/>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nodeType="clickEffect">
                                  <p:stCondLst>
                                    <p:cond delay="0"/>
                                  </p:stCondLst>
                                  <p:childTnLst>
                                    <p:set>
                                      <p:cBhvr>
                                        <p:cTn id="114" dur="1" fill="hold">
                                          <p:stCondLst>
                                            <p:cond delay="0"/>
                                          </p:stCondLst>
                                        </p:cTn>
                                        <p:tgtEl>
                                          <p:spTgt spid="142"/>
                                        </p:tgtEl>
                                        <p:attrNameLst>
                                          <p:attrName>style.visibility</p:attrName>
                                        </p:attrNameLst>
                                      </p:cBhvr>
                                      <p:to>
                                        <p:strVal val="visible"/>
                                      </p:to>
                                    </p:set>
                                    <p:anim calcmode="lin" valueType="num">
                                      <p:cBhvr additive="base">
                                        <p:cTn id="115" dur="500" fill="hold"/>
                                        <p:tgtEl>
                                          <p:spTgt spid="142"/>
                                        </p:tgtEl>
                                        <p:attrNameLst>
                                          <p:attrName>ppt_x</p:attrName>
                                        </p:attrNameLst>
                                      </p:cBhvr>
                                      <p:tavLst>
                                        <p:tav tm="0">
                                          <p:val>
                                            <p:strVal val="#ppt_x"/>
                                          </p:val>
                                        </p:tav>
                                        <p:tav tm="100000">
                                          <p:val>
                                            <p:strVal val="#ppt_x"/>
                                          </p:val>
                                        </p:tav>
                                      </p:tavLst>
                                    </p:anim>
                                    <p:anim calcmode="lin" valueType="num">
                                      <p:cBhvr additive="base">
                                        <p:cTn id="116" dur="500" fill="hold"/>
                                        <p:tgtEl>
                                          <p:spTgt spid="142"/>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147"/>
                                        </p:tgtEl>
                                        <p:attrNameLst>
                                          <p:attrName>style.visibility</p:attrName>
                                        </p:attrNameLst>
                                      </p:cBhvr>
                                      <p:to>
                                        <p:strVal val="visible"/>
                                      </p:to>
                                    </p:set>
                                    <p:anim calcmode="lin" valueType="num">
                                      <p:cBhvr additive="base">
                                        <p:cTn id="119" dur="500" fill="hold"/>
                                        <p:tgtEl>
                                          <p:spTgt spid="147"/>
                                        </p:tgtEl>
                                        <p:attrNameLst>
                                          <p:attrName>ppt_x</p:attrName>
                                        </p:attrNameLst>
                                      </p:cBhvr>
                                      <p:tavLst>
                                        <p:tav tm="0">
                                          <p:val>
                                            <p:strVal val="#ppt_x"/>
                                          </p:val>
                                        </p:tav>
                                        <p:tav tm="100000">
                                          <p:val>
                                            <p:strVal val="#ppt_x"/>
                                          </p:val>
                                        </p:tav>
                                      </p:tavLst>
                                    </p:anim>
                                    <p:anim calcmode="lin" valueType="num">
                                      <p:cBhvr additive="base">
                                        <p:cTn id="120" dur="500" fill="hold"/>
                                        <p:tgtEl>
                                          <p:spTgt spid="147"/>
                                        </p:tgtEl>
                                        <p:attrNameLst>
                                          <p:attrName>ppt_y</p:attrName>
                                        </p:attrNameLst>
                                      </p:cBhvr>
                                      <p:tavLst>
                                        <p:tav tm="0">
                                          <p:val>
                                            <p:strVal val="1+#ppt_h/2"/>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fill="hold" nodeType="clickEffect">
                                  <p:stCondLst>
                                    <p:cond delay="0"/>
                                  </p:stCondLst>
                                  <p:childTnLst>
                                    <p:set>
                                      <p:cBhvr>
                                        <p:cTn id="124" dur="1" fill="hold">
                                          <p:stCondLst>
                                            <p:cond delay="0"/>
                                          </p:stCondLst>
                                        </p:cTn>
                                        <p:tgtEl>
                                          <p:spTgt spid="66"/>
                                        </p:tgtEl>
                                        <p:attrNameLst>
                                          <p:attrName>style.visibility</p:attrName>
                                        </p:attrNameLst>
                                      </p:cBhvr>
                                      <p:to>
                                        <p:strVal val="visible"/>
                                      </p:to>
                                    </p:set>
                                    <p:anim calcmode="lin" valueType="num">
                                      <p:cBhvr additive="base">
                                        <p:cTn id="125" dur="500" fill="hold"/>
                                        <p:tgtEl>
                                          <p:spTgt spid="66"/>
                                        </p:tgtEl>
                                        <p:attrNameLst>
                                          <p:attrName>ppt_x</p:attrName>
                                        </p:attrNameLst>
                                      </p:cBhvr>
                                      <p:tavLst>
                                        <p:tav tm="0">
                                          <p:val>
                                            <p:strVal val="#ppt_x"/>
                                          </p:val>
                                        </p:tav>
                                        <p:tav tm="100000">
                                          <p:val>
                                            <p:strVal val="#ppt_x"/>
                                          </p:val>
                                        </p:tav>
                                      </p:tavLst>
                                    </p:anim>
                                    <p:anim calcmode="lin" valueType="num">
                                      <p:cBhvr additive="base">
                                        <p:cTn id="126"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animBg="1"/>
      <p:bldP spid="147" grpId="0" animBg="1"/>
      <p:bldP spid="6" grpId="0" animBg="1"/>
      <p:bldP spid="6" grpId="1" animBg="1"/>
      <p:bldP spid="79" grpId="0"/>
      <p:bldP spid="80" grpId="0"/>
      <p:bldP spid="81" grpId="0"/>
      <p:bldP spid="406" grpId="0" animBg="1"/>
      <p:bldP spid="90" grpId="0"/>
      <p:bldP spid="73" grpId="0" animBg="1"/>
      <p:bldP spid="73" grpId="1" animBg="1"/>
      <p:bldP spid="74" grpId="0" animBg="1"/>
      <p:bldP spid="74" grpId="1" animBg="1"/>
      <p:bldP spid="4" grpId="0" animBg="1"/>
      <p:bldP spid="4" grpId="1" animBg="1"/>
      <p:bldP spid="5" grpId="0" animBg="1"/>
      <p:bldP spid="5" grpId="1" animBg="1"/>
      <p:bldP spid="12" grpId="0"/>
      <p:bldP spid="12" grpId="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0690D651-4CB1-4DF6-B171-8CC55E4E8F36}"/>
              </a:ext>
            </a:extLst>
          </p:cNvPr>
          <p:cNvSpPr/>
          <p:nvPr/>
        </p:nvSpPr>
        <p:spPr>
          <a:xfrm>
            <a:off x="322515" y="712691"/>
            <a:ext cx="2698370" cy="2206830"/>
          </a:xfrm>
          <a:prstGeom prst="rect">
            <a:avLst/>
          </a:prstGeom>
          <a:solidFill>
            <a:schemeClr val="tx1"/>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07" name="図 106" descr="星と惑星のcg&#10;&#10;低い精度で自動的に生成された説明">
            <a:extLst>
              <a:ext uri="{FF2B5EF4-FFF2-40B4-BE49-F238E27FC236}">
                <a16:creationId xmlns:a16="http://schemas.microsoft.com/office/drawing/2014/main" id="{74D92654-3170-47D3-BB09-08470A9A4E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339" y="728499"/>
            <a:ext cx="2719475" cy="2211089"/>
          </a:xfrm>
          <a:prstGeom prst="rect">
            <a:avLst/>
          </a:prstGeom>
          <a:ln>
            <a:noFill/>
          </a:ln>
          <a:effectLst>
            <a:softEdge rad="112500"/>
          </a:effectLst>
        </p:spPr>
      </p:pic>
      <p:grpSp>
        <p:nvGrpSpPr>
          <p:cNvPr id="26" name="グループ化 25">
            <a:extLst>
              <a:ext uri="{FF2B5EF4-FFF2-40B4-BE49-F238E27FC236}">
                <a16:creationId xmlns:a16="http://schemas.microsoft.com/office/drawing/2014/main" id="{82727217-5ADD-4904-ADFA-EFF2D9131CF0}"/>
              </a:ext>
            </a:extLst>
          </p:cNvPr>
          <p:cNvGrpSpPr/>
          <p:nvPr/>
        </p:nvGrpSpPr>
        <p:grpSpPr>
          <a:xfrm>
            <a:off x="127098" y="15816"/>
            <a:ext cx="7608174" cy="536678"/>
            <a:chOff x="1408409" y="3635290"/>
            <a:chExt cx="7608174" cy="536678"/>
          </a:xfrm>
        </p:grpSpPr>
        <p:sp>
          <p:nvSpPr>
            <p:cNvPr id="27" name="テキスト ボックス 26">
              <a:extLst>
                <a:ext uri="{FF2B5EF4-FFF2-40B4-BE49-F238E27FC236}">
                  <a16:creationId xmlns:a16="http://schemas.microsoft.com/office/drawing/2014/main" id="{42D8D0E9-E521-4FF0-966E-A87C56016E39}"/>
                </a:ext>
              </a:extLst>
            </p:cNvPr>
            <p:cNvSpPr txBox="1"/>
            <p:nvPr/>
          </p:nvSpPr>
          <p:spPr>
            <a:xfrm>
              <a:off x="1408410" y="3648748"/>
              <a:ext cx="7608173"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28" name="テキスト ボックス 27">
              <a:extLst>
                <a:ext uri="{FF2B5EF4-FFF2-40B4-BE49-F238E27FC236}">
                  <a16:creationId xmlns:a16="http://schemas.microsoft.com/office/drawing/2014/main" id="{05EF3649-7513-42DA-8BC8-C66FC424C9D5}"/>
                </a:ext>
              </a:extLst>
            </p:cNvPr>
            <p:cNvSpPr txBox="1"/>
            <p:nvPr/>
          </p:nvSpPr>
          <p:spPr>
            <a:xfrm>
              <a:off x="1408410" y="3642554"/>
              <a:ext cx="7608173"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29" name="テキスト ボックス 28">
              <a:extLst>
                <a:ext uri="{FF2B5EF4-FFF2-40B4-BE49-F238E27FC236}">
                  <a16:creationId xmlns:a16="http://schemas.microsoft.com/office/drawing/2014/main" id="{EBB9CC78-06EF-4736-A9AD-F669B5117168}"/>
                </a:ext>
              </a:extLst>
            </p:cNvPr>
            <p:cNvSpPr txBox="1"/>
            <p:nvPr/>
          </p:nvSpPr>
          <p:spPr>
            <a:xfrm>
              <a:off x="1408409" y="3635290"/>
              <a:ext cx="7608173"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12" name="グループ化 11">
            <a:extLst>
              <a:ext uri="{FF2B5EF4-FFF2-40B4-BE49-F238E27FC236}">
                <a16:creationId xmlns:a16="http://schemas.microsoft.com/office/drawing/2014/main" id="{89DF3099-DB0C-4AFC-89A3-1B951104642E}"/>
              </a:ext>
            </a:extLst>
          </p:cNvPr>
          <p:cNvGrpSpPr/>
          <p:nvPr/>
        </p:nvGrpSpPr>
        <p:grpSpPr>
          <a:xfrm>
            <a:off x="6201072" y="3762694"/>
            <a:ext cx="2698370" cy="2829098"/>
            <a:chOff x="6201072" y="3762694"/>
            <a:chExt cx="2698370" cy="2829098"/>
          </a:xfrm>
        </p:grpSpPr>
        <p:grpSp>
          <p:nvGrpSpPr>
            <p:cNvPr id="55" name="グループ化 54">
              <a:extLst>
                <a:ext uri="{FF2B5EF4-FFF2-40B4-BE49-F238E27FC236}">
                  <a16:creationId xmlns:a16="http://schemas.microsoft.com/office/drawing/2014/main" id="{827F6517-E2C5-4D44-A70D-CAB92ACE5392}"/>
                </a:ext>
              </a:extLst>
            </p:cNvPr>
            <p:cNvGrpSpPr/>
            <p:nvPr/>
          </p:nvGrpSpPr>
          <p:grpSpPr>
            <a:xfrm>
              <a:off x="6421740" y="6181506"/>
              <a:ext cx="2394146" cy="410286"/>
              <a:chOff x="1521322" y="7628666"/>
              <a:chExt cx="2394146" cy="410286"/>
            </a:xfrm>
          </p:grpSpPr>
          <p:sp>
            <p:nvSpPr>
              <p:cNvPr id="57" name="テキスト ボックス 56">
                <a:extLst>
                  <a:ext uri="{FF2B5EF4-FFF2-40B4-BE49-F238E27FC236}">
                    <a16:creationId xmlns:a16="http://schemas.microsoft.com/office/drawing/2014/main" id="{23B215CD-AB0C-4264-876F-BADE6AC908A9}"/>
                  </a:ext>
                </a:extLst>
              </p:cNvPr>
              <p:cNvSpPr txBox="1"/>
              <p:nvPr/>
            </p:nvSpPr>
            <p:spPr>
              <a:xfrm>
                <a:off x="1521322" y="7638842"/>
                <a:ext cx="2383986" cy="4001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金網浮き不良が発生</a:t>
                </a:r>
                <a:endParaRPr kumimoji="0" lang="ja-JP" altLang="en-US"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テキスト ボックス 57">
                <a:extLst>
                  <a:ext uri="{FF2B5EF4-FFF2-40B4-BE49-F238E27FC236}">
                    <a16:creationId xmlns:a16="http://schemas.microsoft.com/office/drawing/2014/main" id="{97CC7ABE-E53B-474E-B27B-1ED6826385D6}"/>
                  </a:ext>
                </a:extLst>
              </p:cNvPr>
              <p:cNvSpPr txBox="1"/>
              <p:nvPr/>
            </p:nvSpPr>
            <p:spPr>
              <a:xfrm>
                <a:off x="1531482" y="7628666"/>
                <a:ext cx="2383986" cy="4001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金網浮き不良が発生</a:t>
                </a:r>
                <a:endParaRPr kumimoji="0" lang="ja-JP" altLang="en-US" sz="20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05" name="正方形/長方形 104">
              <a:extLst>
                <a:ext uri="{FF2B5EF4-FFF2-40B4-BE49-F238E27FC236}">
                  <a16:creationId xmlns:a16="http://schemas.microsoft.com/office/drawing/2014/main" id="{DE2E6F0B-6559-4B09-BE64-1E83D8B050B7}"/>
                </a:ext>
              </a:extLst>
            </p:cNvPr>
            <p:cNvSpPr/>
            <p:nvPr/>
          </p:nvSpPr>
          <p:spPr>
            <a:xfrm>
              <a:off x="6201072" y="3762694"/>
              <a:ext cx="2698370" cy="2206830"/>
            </a:xfrm>
            <a:prstGeom prst="rect">
              <a:avLst/>
            </a:prstGeom>
            <a:solidFill>
              <a:schemeClr val="tx1"/>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a:extLst>
                <a:ext uri="{FF2B5EF4-FFF2-40B4-BE49-F238E27FC236}">
                  <a16:creationId xmlns:a16="http://schemas.microsoft.com/office/drawing/2014/main" id="{F4ABBB72-DDA4-49B2-921E-D48D79312317}"/>
                </a:ext>
              </a:extLst>
            </p:cNvPr>
            <p:cNvPicPr>
              <a:picLocks noChangeAspect="1"/>
            </p:cNvPicPr>
            <p:nvPr/>
          </p:nvPicPr>
          <p:blipFill>
            <a:blip r:embed="rId5"/>
            <a:stretch>
              <a:fillRect/>
            </a:stretch>
          </p:blipFill>
          <p:spPr>
            <a:xfrm>
              <a:off x="6320749" y="3882673"/>
              <a:ext cx="2566257" cy="1777292"/>
            </a:xfrm>
            <a:prstGeom prst="rect">
              <a:avLst/>
            </a:prstGeom>
          </p:spPr>
        </p:pic>
        <p:sp>
          <p:nvSpPr>
            <p:cNvPr id="5" name="楕円 4">
              <a:extLst>
                <a:ext uri="{FF2B5EF4-FFF2-40B4-BE49-F238E27FC236}">
                  <a16:creationId xmlns:a16="http://schemas.microsoft.com/office/drawing/2014/main" id="{564DC9D8-F1DB-4694-B11F-054C0D498BE2}"/>
                </a:ext>
              </a:extLst>
            </p:cNvPr>
            <p:cNvSpPr/>
            <p:nvPr/>
          </p:nvSpPr>
          <p:spPr>
            <a:xfrm>
              <a:off x="7170472" y="4738528"/>
              <a:ext cx="370828" cy="3708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9" name="グループ化 8">
            <a:extLst>
              <a:ext uri="{FF2B5EF4-FFF2-40B4-BE49-F238E27FC236}">
                <a16:creationId xmlns:a16="http://schemas.microsoft.com/office/drawing/2014/main" id="{9BC3863C-AC29-48C8-BB43-B1FC3B8E907B}"/>
              </a:ext>
            </a:extLst>
          </p:cNvPr>
          <p:cNvGrpSpPr/>
          <p:nvPr/>
        </p:nvGrpSpPr>
        <p:grpSpPr>
          <a:xfrm>
            <a:off x="6191544" y="712691"/>
            <a:ext cx="2698941" cy="2923213"/>
            <a:chOff x="6191544" y="712691"/>
            <a:chExt cx="2698941" cy="2923213"/>
          </a:xfrm>
        </p:grpSpPr>
        <p:grpSp>
          <p:nvGrpSpPr>
            <p:cNvPr id="40" name="グループ化 39">
              <a:extLst>
                <a:ext uri="{FF2B5EF4-FFF2-40B4-BE49-F238E27FC236}">
                  <a16:creationId xmlns:a16="http://schemas.microsoft.com/office/drawing/2014/main" id="{1B63CB66-0ABB-4843-98C0-AC371BFB7216}"/>
                </a:ext>
              </a:extLst>
            </p:cNvPr>
            <p:cNvGrpSpPr/>
            <p:nvPr/>
          </p:nvGrpSpPr>
          <p:grpSpPr>
            <a:xfrm>
              <a:off x="6729618" y="2907718"/>
              <a:ext cx="1673494" cy="728186"/>
              <a:chOff x="1846958" y="7417423"/>
              <a:chExt cx="1673494" cy="728186"/>
            </a:xfrm>
          </p:grpSpPr>
          <p:sp>
            <p:nvSpPr>
              <p:cNvPr id="42" name="テキスト ボックス 41">
                <a:extLst>
                  <a:ext uri="{FF2B5EF4-FFF2-40B4-BE49-F238E27FC236}">
                    <a16:creationId xmlns:a16="http://schemas.microsoft.com/office/drawing/2014/main" id="{872E8079-1F36-4BAA-831C-FC6823750406}"/>
                  </a:ext>
                </a:extLst>
              </p:cNvPr>
              <p:cNvSpPr txBox="1"/>
              <p:nvPr/>
            </p:nvSpPr>
            <p:spPr>
              <a:xfrm>
                <a:off x="1851405" y="7437723"/>
                <a:ext cx="1669047"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溶けた亜鉛が</a:t>
                </a:r>
                <a:endParaRPr lang="en-US" altLang="ja-JP" sz="2000" kern="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堰入子に付着</a:t>
                </a:r>
                <a:endParaRPr kumimoji="0" lang="en-US" altLang="ja-JP"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a:extLst>
                  <a:ext uri="{FF2B5EF4-FFF2-40B4-BE49-F238E27FC236}">
                    <a16:creationId xmlns:a16="http://schemas.microsoft.com/office/drawing/2014/main" id="{0129D30D-02E9-4D77-8671-E61901A96311}"/>
                  </a:ext>
                </a:extLst>
              </p:cNvPr>
              <p:cNvSpPr txBox="1"/>
              <p:nvPr/>
            </p:nvSpPr>
            <p:spPr>
              <a:xfrm>
                <a:off x="1846958" y="7417423"/>
                <a:ext cx="1669047"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溶けた亜鉛が</a:t>
                </a:r>
                <a:endParaRPr lang="en-US" altLang="ja-JP" sz="2000" kern="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堰入子に付着</a:t>
                </a:r>
              </a:p>
            </p:txBody>
          </p:sp>
        </p:grpSp>
        <p:sp>
          <p:nvSpPr>
            <p:cNvPr id="64" name="正方形/長方形 63">
              <a:extLst>
                <a:ext uri="{FF2B5EF4-FFF2-40B4-BE49-F238E27FC236}">
                  <a16:creationId xmlns:a16="http://schemas.microsoft.com/office/drawing/2014/main" id="{48AF1A3C-6A14-4773-86D4-80A5E8C10861}"/>
                </a:ext>
              </a:extLst>
            </p:cNvPr>
            <p:cNvSpPr/>
            <p:nvPr/>
          </p:nvSpPr>
          <p:spPr>
            <a:xfrm>
              <a:off x="6192115" y="712691"/>
              <a:ext cx="2698370" cy="2206830"/>
            </a:xfrm>
            <a:prstGeom prst="rect">
              <a:avLst/>
            </a:prstGeom>
            <a:solidFill>
              <a:schemeClr val="tx1"/>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1" name="図 120">
              <a:extLst>
                <a:ext uri="{FF2B5EF4-FFF2-40B4-BE49-F238E27FC236}">
                  <a16:creationId xmlns:a16="http://schemas.microsoft.com/office/drawing/2014/main" id="{8FC794FE-95EC-4F98-9D2A-C2FB1B7F116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4179" t="24057" r="18507" b="27006"/>
            <a:stretch/>
          </p:blipFill>
          <p:spPr>
            <a:xfrm>
              <a:off x="6191544" y="768974"/>
              <a:ext cx="2681042" cy="2130914"/>
            </a:xfrm>
            <a:prstGeom prst="rect">
              <a:avLst/>
            </a:prstGeom>
            <a:ln>
              <a:noFill/>
            </a:ln>
            <a:effectLst>
              <a:softEdge rad="112500"/>
            </a:effectLst>
          </p:spPr>
        </p:pic>
      </p:grpSp>
      <p:grpSp>
        <p:nvGrpSpPr>
          <p:cNvPr id="21" name="グループ化 20">
            <a:extLst>
              <a:ext uri="{FF2B5EF4-FFF2-40B4-BE49-F238E27FC236}">
                <a16:creationId xmlns:a16="http://schemas.microsoft.com/office/drawing/2014/main" id="{2E7E5FF9-CFF3-48EA-98FA-210C3492F4AC}"/>
              </a:ext>
            </a:extLst>
          </p:cNvPr>
          <p:cNvGrpSpPr/>
          <p:nvPr/>
        </p:nvGrpSpPr>
        <p:grpSpPr>
          <a:xfrm>
            <a:off x="467225" y="2950951"/>
            <a:ext cx="2392379" cy="710068"/>
            <a:chOff x="1434497" y="4432882"/>
            <a:chExt cx="2392379" cy="710068"/>
          </a:xfrm>
        </p:grpSpPr>
        <p:sp>
          <p:nvSpPr>
            <p:cNvPr id="24" name="テキスト ボックス 23">
              <a:extLst>
                <a:ext uri="{FF2B5EF4-FFF2-40B4-BE49-F238E27FC236}">
                  <a16:creationId xmlns:a16="http://schemas.microsoft.com/office/drawing/2014/main" id="{4D3C4B9A-F3B0-41AE-811B-CED89614BCA7}"/>
                </a:ext>
              </a:extLst>
            </p:cNvPr>
            <p:cNvSpPr txBox="1"/>
            <p:nvPr/>
          </p:nvSpPr>
          <p:spPr>
            <a:xfrm>
              <a:off x="1438081" y="4435064"/>
              <a:ext cx="2388795"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ja-JP" sz="2000" kern="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12μ</a:t>
              </a:r>
              <a:r>
                <a:rPr lang="ja-JP" altLang="en-US" sz="2000" kern="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ｍの亜鉛メッキが</a:t>
              </a:r>
              <a:endParaRPr lang="en-US" altLang="ja-JP" sz="2000" kern="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施されている</a:t>
              </a:r>
            </a:p>
          </p:txBody>
        </p:sp>
        <p:sp>
          <p:nvSpPr>
            <p:cNvPr id="25" name="テキスト ボックス 24">
              <a:extLst>
                <a:ext uri="{FF2B5EF4-FFF2-40B4-BE49-F238E27FC236}">
                  <a16:creationId xmlns:a16="http://schemas.microsoft.com/office/drawing/2014/main" id="{074241F5-E3FA-4A49-82FC-10B8BEC19ADC}"/>
                </a:ext>
              </a:extLst>
            </p:cNvPr>
            <p:cNvSpPr txBox="1"/>
            <p:nvPr/>
          </p:nvSpPr>
          <p:spPr>
            <a:xfrm>
              <a:off x="1434497" y="4432882"/>
              <a:ext cx="2388795"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ja-JP" sz="2000" kern="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12μ</a:t>
              </a:r>
              <a:r>
                <a:rPr lang="ja-JP" altLang="en-US" sz="2000" kern="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ｍの亜鉛メッキが</a:t>
              </a:r>
              <a:br>
                <a:rPr lang="en-US" altLang="ja-JP" sz="2000" kern="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br>
              <a:r>
                <a:rPr lang="ja-JP" altLang="en-US" sz="2000" kern="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施されている</a:t>
              </a:r>
              <a:endParaRPr kumimoji="0" lang="ja-JP" altLang="en-US" sz="20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22" name="グループ化 121">
            <a:extLst>
              <a:ext uri="{FF2B5EF4-FFF2-40B4-BE49-F238E27FC236}">
                <a16:creationId xmlns:a16="http://schemas.microsoft.com/office/drawing/2014/main" id="{36F55D67-AE68-4A64-BDA8-B26D14E493EE}"/>
              </a:ext>
            </a:extLst>
          </p:cNvPr>
          <p:cNvGrpSpPr/>
          <p:nvPr/>
        </p:nvGrpSpPr>
        <p:grpSpPr>
          <a:xfrm>
            <a:off x="1968008" y="1296744"/>
            <a:ext cx="886823" cy="376538"/>
            <a:chOff x="1352953" y="4100466"/>
            <a:chExt cx="886823" cy="376538"/>
          </a:xfrm>
        </p:grpSpPr>
        <p:sp>
          <p:nvSpPr>
            <p:cNvPr id="123" name="テキスト ボックス 122">
              <a:extLst>
                <a:ext uri="{FF2B5EF4-FFF2-40B4-BE49-F238E27FC236}">
                  <a16:creationId xmlns:a16="http://schemas.microsoft.com/office/drawing/2014/main" id="{AC774E61-00CC-4E8B-9D73-CCC7A3809CB8}"/>
                </a:ext>
              </a:extLst>
            </p:cNvPr>
            <p:cNvSpPr txBox="1"/>
            <p:nvPr/>
          </p:nvSpPr>
          <p:spPr>
            <a:xfrm>
              <a:off x="1362613" y="4107672"/>
              <a:ext cx="877163" cy="369332"/>
            </a:xfrm>
            <a:prstGeom prst="rect">
              <a:avLst/>
            </a:prstGeom>
            <a:noFill/>
          </p:spPr>
          <p:txBody>
            <a:bodyPr wrap="none" rtlCol="0">
              <a:spAutoFit/>
            </a:bodyPr>
            <a:lstStyle/>
            <a:p>
              <a:r>
                <a:rPr lang="ja-JP" altLang="en-US"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鉄素線</a:t>
              </a:r>
              <a:endParaRPr lang="en-US" altLang="ja-JP"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4" name="テキスト ボックス 123">
              <a:extLst>
                <a:ext uri="{FF2B5EF4-FFF2-40B4-BE49-F238E27FC236}">
                  <a16:creationId xmlns:a16="http://schemas.microsoft.com/office/drawing/2014/main" id="{29EEB9BA-9CFC-478E-8033-3D9855AEB2A2}"/>
                </a:ext>
              </a:extLst>
            </p:cNvPr>
            <p:cNvSpPr txBox="1"/>
            <p:nvPr/>
          </p:nvSpPr>
          <p:spPr>
            <a:xfrm>
              <a:off x="1360450" y="4100466"/>
              <a:ext cx="877163" cy="369332"/>
            </a:xfrm>
            <a:prstGeom prst="rect">
              <a:avLst/>
            </a:prstGeom>
            <a:noFill/>
          </p:spPr>
          <p:txBody>
            <a:bodyPr wrap="none" rtlCol="0">
              <a:spAutoFit/>
            </a:bodyPr>
            <a:lstStyle/>
            <a:p>
              <a:r>
                <a:rPr lang="ja-JP" altLang="en-US"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鉄素線</a:t>
              </a:r>
              <a:endParaRPr lang="en-US" altLang="ja-JP"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125" name="テキスト ボックス 124">
              <a:extLst>
                <a:ext uri="{FF2B5EF4-FFF2-40B4-BE49-F238E27FC236}">
                  <a16:creationId xmlns:a16="http://schemas.microsoft.com/office/drawing/2014/main" id="{5A4205F4-C246-46A4-970B-141D7D0ECEC8}"/>
                </a:ext>
              </a:extLst>
            </p:cNvPr>
            <p:cNvSpPr txBox="1"/>
            <p:nvPr/>
          </p:nvSpPr>
          <p:spPr>
            <a:xfrm>
              <a:off x="1352953" y="4107671"/>
              <a:ext cx="877163" cy="369332"/>
            </a:xfrm>
            <a:prstGeom prst="rect">
              <a:avLst/>
            </a:prstGeom>
            <a:noFill/>
          </p:spPr>
          <p:txBody>
            <a:bodyPr wrap="none" rtlCol="0">
              <a:spAutoFit/>
            </a:bodyPr>
            <a:lstStyle/>
            <a:p>
              <a:r>
                <a:rPr lang="ja-JP" altLang="en-US"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鉄素線</a:t>
              </a:r>
              <a:endParaRPr lang="en-US" altLang="ja-JP"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26" name="グループ化 125">
            <a:extLst>
              <a:ext uri="{FF2B5EF4-FFF2-40B4-BE49-F238E27FC236}">
                <a16:creationId xmlns:a16="http://schemas.microsoft.com/office/drawing/2014/main" id="{56393602-9A41-4CD1-B576-B6FA1D0619AB}"/>
              </a:ext>
            </a:extLst>
          </p:cNvPr>
          <p:cNvGrpSpPr/>
          <p:nvPr/>
        </p:nvGrpSpPr>
        <p:grpSpPr>
          <a:xfrm>
            <a:off x="1079386" y="2230245"/>
            <a:ext cx="1933543" cy="461665"/>
            <a:chOff x="6037887" y="-1349183"/>
            <a:chExt cx="1933543" cy="461665"/>
          </a:xfrm>
        </p:grpSpPr>
        <p:sp>
          <p:nvSpPr>
            <p:cNvPr id="127" name="テキスト ボックス 126">
              <a:extLst>
                <a:ext uri="{FF2B5EF4-FFF2-40B4-BE49-F238E27FC236}">
                  <a16:creationId xmlns:a16="http://schemas.microsoft.com/office/drawing/2014/main" id="{0C235A8A-FDA2-4BE4-8E58-B2C63A89A9DD}"/>
                </a:ext>
              </a:extLst>
            </p:cNvPr>
            <p:cNvSpPr txBox="1"/>
            <p:nvPr/>
          </p:nvSpPr>
          <p:spPr>
            <a:xfrm>
              <a:off x="6037887" y="-1349183"/>
              <a:ext cx="1933543" cy="461665"/>
            </a:xfrm>
            <a:prstGeom prst="rect">
              <a:avLst/>
            </a:prstGeom>
            <a:noFill/>
          </p:spPr>
          <p:txBody>
            <a:bodyPr wrap="none" rtlCol="0">
              <a:spAutoFit/>
            </a:bodyPr>
            <a:lstStyle/>
            <a:p>
              <a:pPr algn="ctr"/>
              <a:r>
                <a:rPr lang="en-US" altLang="ja-JP"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12μ</a:t>
              </a:r>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ｍの膜厚</a:t>
              </a:r>
            </a:p>
          </p:txBody>
        </p:sp>
        <p:sp>
          <p:nvSpPr>
            <p:cNvPr id="128" name="テキスト ボックス 127">
              <a:extLst>
                <a:ext uri="{FF2B5EF4-FFF2-40B4-BE49-F238E27FC236}">
                  <a16:creationId xmlns:a16="http://schemas.microsoft.com/office/drawing/2014/main" id="{7992E508-5749-47CB-A4E7-B0A4B2BBFBBA}"/>
                </a:ext>
              </a:extLst>
            </p:cNvPr>
            <p:cNvSpPr txBox="1"/>
            <p:nvPr/>
          </p:nvSpPr>
          <p:spPr>
            <a:xfrm>
              <a:off x="6037887" y="-1349183"/>
              <a:ext cx="1933543" cy="461665"/>
            </a:xfrm>
            <a:prstGeom prst="rect">
              <a:avLst/>
            </a:prstGeom>
            <a:noFill/>
          </p:spPr>
          <p:txBody>
            <a:bodyPr wrap="none" rtlCol="0">
              <a:spAutoFit/>
            </a:bodyPr>
            <a:lstStyle/>
            <a:p>
              <a:pPr algn="ctr"/>
              <a:r>
                <a:rPr lang="en-US" altLang="ja-JP"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12μ</a:t>
              </a:r>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ｍの膜厚</a:t>
              </a:r>
            </a:p>
          </p:txBody>
        </p:sp>
        <p:sp>
          <p:nvSpPr>
            <p:cNvPr id="129" name="テキスト ボックス 128">
              <a:extLst>
                <a:ext uri="{FF2B5EF4-FFF2-40B4-BE49-F238E27FC236}">
                  <a16:creationId xmlns:a16="http://schemas.microsoft.com/office/drawing/2014/main" id="{33B95762-32D6-4DF2-9EB9-98FAA5C2F6CD}"/>
                </a:ext>
              </a:extLst>
            </p:cNvPr>
            <p:cNvSpPr txBox="1"/>
            <p:nvPr/>
          </p:nvSpPr>
          <p:spPr>
            <a:xfrm>
              <a:off x="6037887" y="-1349183"/>
              <a:ext cx="1933543" cy="461665"/>
            </a:xfrm>
            <a:prstGeom prst="rect">
              <a:avLst/>
            </a:prstGeom>
            <a:noFill/>
          </p:spPr>
          <p:txBody>
            <a:bodyPr wrap="none" rtlCol="0">
              <a:spAutoFit/>
            </a:bodyPr>
            <a:lstStyle/>
            <a:p>
              <a:pPr algn="ctr"/>
              <a:r>
                <a:rPr lang="en-US" altLang="ja-JP" sz="2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12μ</a:t>
              </a:r>
              <a:r>
                <a:rPr lang="ja-JP" altLang="en-US" sz="2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ｍの膜厚</a:t>
              </a:r>
            </a:p>
          </p:txBody>
        </p:sp>
      </p:grpSp>
      <p:grpSp>
        <p:nvGrpSpPr>
          <p:cNvPr id="130" name="グループ化 129">
            <a:extLst>
              <a:ext uri="{FF2B5EF4-FFF2-40B4-BE49-F238E27FC236}">
                <a16:creationId xmlns:a16="http://schemas.microsoft.com/office/drawing/2014/main" id="{D38D6181-2E2B-496B-8406-7C5652A8BAFF}"/>
              </a:ext>
            </a:extLst>
          </p:cNvPr>
          <p:cNvGrpSpPr/>
          <p:nvPr/>
        </p:nvGrpSpPr>
        <p:grpSpPr>
          <a:xfrm>
            <a:off x="278295" y="697070"/>
            <a:ext cx="1744100" cy="471924"/>
            <a:chOff x="6113808" y="-836102"/>
            <a:chExt cx="1744100" cy="471924"/>
          </a:xfrm>
        </p:grpSpPr>
        <p:sp>
          <p:nvSpPr>
            <p:cNvPr id="131" name="テキスト ボックス 130">
              <a:extLst>
                <a:ext uri="{FF2B5EF4-FFF2-40B4-BE49-F238E27FC236}">
                  <a16:creationId xmlns:a16="http://schemas.microsoft.com/office/drawing/2014/main" id="{96A9A877-6188-46A0-8C0C-13F2A078047F}"/>
                </a:ext>
              </a:extLst>
            </p:cNvPr>
            <p:cNvSpPr txBox="1"/>
            <p:nvPr/>
          </p:nvSpPr>
          <p:spPr>
            <a:xfrm>
              <a:off x="6134359" y="-825843"/>
              <a:ext cx="1723549" cy="461665"/>
            </a:xfrm>
            <a:prstGeom prst="rect">
              <a:avLst/>
            </a:prstGeom>
            <a:noFill/>
          </p:spPr>
          <p:txBody>
            <a:bodyPr wrap="none" rtlCol="0">
              <a:spAutoFit/>
            </a:bodyPr>
            <a:lstStyle/>
            <a:p>
              <a:pPr algn="ctr"/>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錆防止目的</a:t>
              </a:r>
            </a:p>
          </p:txBody>
        </p:sp>
        <p:sp>
          <p:nvSpPr>
            <p:cNvPr id="132" name="テキスト ボックス 131">
              <a:extLst>
                <a:ext uri="{FF2B5EF4-FFF2-40B4-BE49-F238E27FC236}">
                  <a16:creationId xmlns:a16="http://schemas.microsoft.com/office/drawing/2014/main" id="{643F2E62-3C96-4337-BEC8-625BAE97DC09}"/>
                </a:ext>
              </a:extLst>
            </p:cNvPr>
            <p:cNvSpPr txBox="1"/>
            <p:nvPr/>
          </p:nvSpPr>
          <p:spPr>
            <a:xfrm>
              <a:off x="6121658" y="-829685"/>
              <a:ext cx="1723549" cy="461665"/>
            </a:xfrm>
            <a:prstGeom prst="rect">
              <a:avLst/>
            </a:prstGeom>
            <a:noFill/>
          </p:spPr>
          <p:txBody>
            <a:bodyPr wrap="none" rtlCol="0">
              <a:spAutoFit/>
            </a:bodyPr>
            <a:lstStyle/>
            <a:p>
              <a:pPr algn="ctr"/>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錆防止目的</a:t>
              </a:r>
            </a:p>
          </p:txBody>
        </p:sp>
        <p:sp>
          <p:nvSpPr>
            <p:cNvPr id="133" name="テキスト ボックス 132">
              <a:extLst>
                <a:ext uri="{FF2B5EF4-FFF2-40B4-BE49-F238E27FC236}">
                  <a16:creationId xmlns:a16="http://schemas.microsoft.com/office/drawing/2014/main" id="{5C3F7414-5786-406D-9D03-125E65F143CE}"/>
                </a:ext>
              </a:extLst>
            </p:cNvPr>
            <p:cNvSpPr txBox="1"/>
            <p:nvPr/>
          </p:nvSpPr>
          <p:spPr>
            <a:xfrm>
              <a:off x="6113808" y="-836102"/>
              <a:ext cx="1723549" cy="461665"/>
            </a:xfrm>
            <a:prstGeom prst="rect">
              <a:avLst/>
            </a:prstGeom>
            <a:noFill/>
          </p:spPr>
          <p:txBody>
            <a:bodyPr wrap="none" rtlCol="0">
              <a:spAutoFit/>
            </a:bodyPr>
            <a:lstStyle/>
            <a:p>
              <a:pPr algn="ctr"/>
              <a:r>
                <a:rPr lang="ja-JP" altLang="en-US" sz="2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錆防止目的</a:t>
              </a:r>
            </a:p>
          </p:txBody>
        </p:sp>
      </p:grpSp>
      <p:grpSp>
        <p:nvGrpSpPr>
          <p:cNvPr id="15" name="グループ化 14">
            <a:extLst>
              <a:ext uri="{FF2B5EF4-FFF2-40B4-BE49-F238E27FC236}">
                <a16:creationId xmlns:a16="http://schemas.microsoft.com/office/drawing/2014/main" id="{0A586E8A-FF1D-4990-A41B-9D2A0CB575A0}"/>
              </a:ext>
            </a:extLst>
          </p:cNvPr>
          <p:cNvGrpSpPr/>
          <p:nvPr/>
        </p:nvGrpSpPr>
        <p:grpSpPr>
          <a:xfrm>
            <a:off x="3222815" y="724203"/>
            <a:ext cx="2715188" cy="2931320"/>
            <a:chOff x="3222815" y="724203"/>
            <a:chExt cx="2715188" cy="2931320"/>
          </a:xfrm>
        </p:grpSpPr>
        <p:grpSp>
          <p:nvGrpSpPr>
            <p:cNvPr id="6" name="グループ化 5">
              <a:extLst>
                <a:ext uri="{FF2B5EF4-FFF2-40B4-BE49-F238E27FC236}">
                  <a16:creationId xmlns:a16="http://schemas.microsoft.com/office/drawing/2014/main" id="{04C4EBE0-0240-4703-8C54-1A3DD7964385}"/>
                </a:ext>
              </a:extLst>
            </p:cNvPr>
            <p:cNvGrpSpPr/>
            <p:nvPr/>
          </p:nvGrpSpPr>
          <p:grpSpPr>
            <a:xfrm>
              <a:off x="3222815" y="724203"/>
              <a:ext cx="2698370" cy="2931320"/>
              <a:chOff x="3222815" y="724203"/>
              <a:chExt cx="2698370" cy="2931320"/>
            </a:xfrm>
          </p:grpSpPr>
          <p:grpSp>
            <p:nvGrpSpPr>
              <p:cNvPr id="35" name="グループ化 34">
                <a:extLst>
                  <a:ext uri="{FF2B5EF4-FFF2-40B4-BE49-F238E27FC236}">
                    <a16:creationId xmlns:a16="http://schemas.microsoft.com/office/drawing/2014/main" id="{3530186D-5432-4336-9BC8-8EA15A645021}"/>
                  </a:ext>
                </a:extLst>
              </p:cNvPr>
              <p:cNvGrpSpPr/>
              <p:nvPr/>
            </p:nvGrpSpPr>
            <p:grpSpPr>
              <a:xfrm>
                <a:off x="3805688" y="2935239"/>
                <a:ext cx="1675639" cy="720284"/>
                <a:chOff x="1928397" y="5422043"/>
                <a:chExt cx="1675639" cy="720284"/>
              </a:xfrm>
            </p:grpSpPr>
            <p:sp>
              <p:nvSpPr>
                <p:cNvPr id="37" name="テキスト ボックス 36">
                  <a:extLst>
                    <a:ext uri="{FF2B5EF4-FFF2-40B4-BE49-F238E27FC236}">
                      <a16:creationId xmlns:a16="http://schemas.microsoft.com/office/drawing/2014/main" id="{0617C9AC-0928-4AE1-B758-D16FDBECCC3E}"/>
                    </a:ext>
                  </a:extLst>
                </p:cNvPr>
                <p:cNvSpPr txBox="1"/>
                <p:nvPr/>
              </p:nvSpPr>
              <p:spPr>
                <a:xfrm>
                  <a:off x="1928397" y="5434441"/>
                  <a:ext cx="1661032"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メッキが金型の</a:t>
                  </a:r>
                  <a:endParaRPr kumimoji="0" lang="en-US" altLang="ja-JP"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熱により</a:t>
                  </a:r>
                  <a:r>
                    <a:rPr lang="ja-JP" altLang="en-US" sz="2000" kern="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溶ける</a:t>
                  </a:r>
                  <a:endParaRPr kumimoji="0" lang="ja-JP" altLang="en-US"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a:extLst>
                    <a:ext uri="{FF2B5EF4-FFF2-40B4-BE49-F238E27FC236}">
                      <a16:creationId xmlns:a16="http://schemas.microsoft.com/office/drawing/2014/main" id="{E05B5FA6-8449-4A89-93E2-DA974325A356}"/>
                    </a:ext>
                  </a:extLst>
                </p:cNvPr>
                <p:cNvSpPr txBox="1"/>
                <p:nvPr/>
              </p:nvSpPr>
              <p:spPr>
                <a:xfrm>
                  <a:off x="1943005" y="5422043"/>
                  <a:ext cx="1661031"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メッキが金型の</a:t>
                  </a:r>
                  <a:endParaRPr lang="en-US" altLang="ja-JP" sz="2000" kern="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熱により溶ける</a:t>
                  </a:r>
                  <a:endParaRPr kumimoji="0" lang="ja-JP" altLang="en-US" sz="20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61" name="正方形/長方形 60">
                <a:extLst>
                  <a:ext uri="{FF2B5EF4-FFF2-40B4-BE49-F238E27FC236}">
                    <a16:creationId xmlns:a16="http://schemas.microsoft.com/office/drawing/2014/main" id="{ECAA5E92-8F0F-446E-8D0F-E176A9435CD0}"/>
                  </a:ext>
                </a:extLst>
              </p:cNvPr>
              <p:cNvSpPr/>
              <p:nvPr/>
            </p:nvSpPr>
            <p:spPr>
              <a:xfrm>
                <a:off x="3222815" y="724203"/>
                <a:ext cx="2698370" cy="2190380"/>
              </a:xfrm>
              <a:prstGeom prst="rect">
                <a:avLst/>
              </a:prstGeom>
              <a:solidFill>
                <a:schemeClr val="tx1"/>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3" name="図 62">
                <a:extLst>
                  <a:ext uri="{FF2B5EF4-FFF2-40B4-BE49-F238E27FC236}">
                    <a16:creationId xmlns:a16="http://schemas.microsoft.com/office/drawing/2014/main" id="{89A4E17E-8BC9-47E0-A6E5-5087C3E86981}"/>
                  </a:ext>
                </a:extLst>
              </p:cNvPr>
              <p:cNvPicPr>
                <a:picLocks noChangeAspect="1"/>
              </p:cNvPicPr>
              <p:nvPr/>
            </p:nvPicPr>
            <p:blipFill>
              <a:blip r:embed="rId7"/>
              <a:stretch>
                <a:fillRect/>
              </a:stretch>
            </p:blipFill>
            <p:spPr>
              <a:xfrm>
                <a:off x="3326673" y="915820"/>
                <a:ext cx="2381637" cy="1892716"/>
              </a:xfrm>
              <a:prstGeom prst="rect">
                <a:avLst/>
              </a:prstGeom>
            </p:spPr>
          </p:pic>
          <p:sp>
            <p:nvSpPr>
              <p:cNvPr id="101" name="楕円 100">
                <a:extLst>
                  <a:ext uri="{FF2B5EF4-FFF2-40B4-BE49-F238E27FC236}">
                    <a16:creationId xmlns:a16="http://schemas.microsoft.com/office/drawing/2014/main" id="{D80A4BD9-553E-466E-9945-B919F73A8342}"/>
                  </a:ext>
                </a:extLst>
              </p:cNvPr>
              <p:cNvSpPr/>
              <p:nvPr/>
            </p:nvSpPr>
            <p:spPr>
              <a:xfrm>
                <a:off x="3860075" y="1569919"/>
                <a:ext cx="187761" cy="18776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楕円 101">
                <a:extLst>
                  <a:ext uri="{FF2B5EF4-FFF2-40B4-BE49-F238E27FC236}">
                    <a16:creationId xmlns:a16="http://schemas.microsoft.com/office/drawing/2014/main" id="{8DE47B4F-8BCD-4A90-BFB3-A600D6DE15C0}"/>
                  </a:ext>
                </a:extLst>
              </p:cNvPr>
              <p:cNvSpPr/>
              <p:nvPr/>
            </p:nvSpPr>
            <p:spPr>
              <a:xfrm>
                <a:off x="4651512" y="1443575"/>
                <a:ext cx="187761" cy="18776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楕円 102">
                <a:extLst>
                  <a:ext uri="{FF2B5EF4-FFF2-40B4-BE49-F238E27FC236}">
                    <a16:creationId xmlns:a16="http://schemas.microsoft.com/office/drawing/2014/main" id="{56CDEBCA-E6FC-4985-8900-61A87D2B4702}"/>
                  </a:ext>
                </a:extLst>
              </p:cNvPr>
              <p:cNvSpPr/>
              <p:nvPr/>
            </p:nvSpPr>
            <p:spPr>
              <a:xfrm>
                <a:off x="5407767" y="1072405"/>
                <a:ext cx="187761" cy="18776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34" name="グループ化 133">
              <a:extLst>
                <a:ext uri="{FF2B5EF4-FFF2-40B4-BE49-F238E27FC236}">
                  <a16:creationId xmlns:a16="http://schemas.microsoft.com/office/drawing/2014/main" id="{DAFF4B1E-79A1-4189-BF61-D91CDB87DBEF}"/>
                </a:ext>
              </a:extLst>
            </p:cNvPr>
            <p:cNvGrpSpPr/>
            <p:nvPr/>
          </p:nvGrpSpPr>
          <p:grpSpPr>
            <a:xfrm>
              <a:off x="3314085" y="1896714"/>
              <a:ext cx="2623918" cy="474982"/>
              <a:chOff x="5662225" y="-804239"/>
              <a:chExt cx="2623918" cy="474982"/>
            </a:xfrm>
          </p:grpSpPr>
          <p:sp>
            <p:nvSpPr>
              <p:cNvPr id="135" name="テキスト ボックス 134">
                <a:extLst>
                  <a:ext uri="{FF2B5EF4-FFF2-40B4-BE49-F238E27FC236}">
                    <a16:creationId xmlns:a16="http://schemas.microsoft.com/office/drawing/2014/main" id="{C68AA1B6-2F0E-4AA2-9494-7E417EDF5011}"/>
                  </a:ext>
                </a:extLst>
              </p:cNvPr>
              <p:cNvSpPr txBox="1"/>
              <p:nvPr/>
            </p:nvSpPr>
            <p:spPr>
              <a:xfrm>
                <a:off x="5662225" y="-804239"/>
                <a:ext cx="2603597" cy="461665"/>
              </a:xfrm>
              <a:prstGeom prst="rect">
                <a:avLst/>
              </a:prstGeom>
              <a:noFill/>
            </p:spPr>
            <p:txBody>
              <a:bodyPr wrap="none" rtlCol="0">
                <a:spAutoFit/>
              </a:bodyPr>
              <a:lstStyle/>
              <a:p>
                <a:pPr algn="ctr"/>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溶融温度＝</a:t>
                </a:r>
                <a:r>
                  <a:rPr lang="en-US" altLang="ja-JP"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419</a:t>
                </a:r>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36" name="テキスト ボックス 135">
                <a:extLst>
                  <a:ext uri="{FF2B5EF4-FFF2-40B4-BE49-F238E27FC236}">
                    <a16:creationId xmlns:a16="http://schemas.microsoft.com/office/drawing/2014/main" id="{6C4D2F62-67A7-42CA-A2BF-E7D54CFBF1EB}"/>
                  </a:ext>
                </a:extLst>
              </p:cNvPr>
              <p:cNvSpPr txBox="1"/>
              <p:nvPr/>
            </p:nvSpPr>
            <p:spPr>
              <a:xfrm>
                <a:off x="5673195" y="-802882"/>
                <a:ext cx="2603597" cy="461665"/>
              </a:xfrm>
              <a:prstGeom prst="rect">
                <a:avLst/>
              </a:prstGeom>
              <a:noFill/>
            </p:spPr>
            <p:txBody>
              <a:bodyPr wrap="none" rtlCol="0">
                <a:spAutoFit/>
              </a:bodyPr>
              <a:lstStyle/>
              <a:p>
                <a:pPr algn="ctr"/>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溶融温度＝</a:t>
                </a:r>
                <a:r>
                  <a:rPr lang="en-US" altLang="ja-JP"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419</a:t>
                </a:r>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37" name="テキスト ボックス 136">
                <a:extLst>
                  <a:ext uri="{FF2B5EF4-FFF2-40B4-BE49-F238E27FC236}">
                    <a16:creationId xmlns:a16="http://schemas.microsoft.com/office/drawing/2014/main" id="{7E11C426-0222-4DBA-9D47-9F56608214A5}"/>
                  </a:ext>
                </a:extLst>
              </p:cNvPr>
              <p:cNvSpPr txBox="1"/>
              <p:nvPr/>
            </p:nvSpPr>
            <p:spPr>
              <a:xfrm>
                <a:off x="5682546" y="-790922"/>
                <a:ext cx="2603597" cy="461665"/>
              </a:xfrm>
              <a:prstGeom prst="rect">
                <a:avLst/>
              </a:prstGeom>
              <a:noFill/>
            </p:spPr>
            <p:txBody>
              <a:bodyPr wrap="none" rtlCol="0">
                <a:spAutoFit/>
              </a:bodyPr>
              <a:lstStyle/>
              <a:p>
                <a:pPr algn="ctr"/>
                <a:r>
                  <a:rPr lang="ja-JP" altLang="en-US" sz="2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溶融温度＝</a:t>
                </a:r>
                <a:r>
                  <a:rPr lang="en-US" altLang="ja-JP" sz="2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419</a:t>
                </a:r>
                <a:r>
                  <a:rPr lang="ja-JP" altLang="en-US" sz="2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grpSp>
        <p:nvGrpSpPr>
          <p:cNvPr id="14" name="グループ化 13">
            <a:extLst>
              <a:ext uri="{FF2B5EF4-FFF2-40B4-BE49-F238E27FC236}">
                <a16:creationId xmlns:a16="http://schemas.microsoft.com/office/drawing/2014/main" id="{3BDD09BF-F82F-454C-9F56-6004F3B0E8F4}"/>
              </a:ext>
            </a:extLst>
          </p:cNvPr>
          <p:cNvGrpSpPr/>
          <p:nvPr/>
        </p:nvGrpSpPr>
        <p:grpSpPr>
          <a:xfrm>
            <a:off x="278295" y="3708619"/>
            <a:ext cx="2698370" cy="3025336"/>
            <a:chOff x="278295" y="3708619"/>
            <a:chExt cx="2698370" cy="3025336"/>
          </a:xfrm>
        </p:grpSpPr>
        <p:grpSp>
          <p:nvGrpSpPr>
            <p:cNvPr id="44" name="グループ化 43">
              <a:extLst>
                <a:ext uri="{FF2B5EF4-FFF2-40B4-BE49-F238E27FC236}">
                  <a16:creationId xmlns:a16="http://schemas.microsoft.com/office/drawing/2014/main" id="{FD23619E-C3DF-408E-94E3-B2608FEE5EFC}"/>
                </a:ext>
              </a:extLst>
            </p:cNvPr>
            <p:cNvGrpSpPr/>
            <p:nvPr/>
          </p:nvGrpSpPr>
          <p:grpSpPr>
            <a:xfrm>
              <a:off x="487102" y="6026069"/>
              <a:ext cx="2392001" cy="707886"/>
              <a:chOff x="4410892" y="4522711"/>
              <a:chExt cx="2392001" cy="707886"/>
            </a:xfrm>
          </p:grpSpPr>
          <p:sp>
            <p:nvSpPr>
              <p:cNvPr id="46" name="テキスト ボックス 45">
                <a:extLst>
                  <a:ext uri="{FF2B5EF4-FFF2-40B4-BE49-F238E27FC236}">
                    <a16:creationId xmlns:a16="http://schemas.microsoft.com/office/drawing/2014/main" id="{F95DF6D5-D072-4437-A3B4-622A51D96464}"/>
                  </a:ext>
                </a:extLst>
              </p:cNvPr>
              <p:cNvSpPr txBox="1"/>
              <p:nvPr/>
            </p:nvSpPr>
            <p:spPr>
              <a:xfrm>
                <a:off x="4410892" y="4522711"/>
                <a:ext cx="2392001"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金網が</a:t>
                </a:r>
                <a:endParaRPr lang="en-US" altLang="ja-JP" sz="2000" kern="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定位置まで入らない。</a:t>
                </a:r>
              </a:p>
            </p:txBody>
          </p:sp>
          <p:sp>
            <p:nvSpPr>
              <p:cNvPr id="47" name="テキスト ボックス 46">
                <a:extLst>
                  <a:ext uri="{FF2B5EF4-FFF2-40B4-BE49-F238E27FC236}">
                    <a16:creationId xmlns:a16="http://schemas.microsoft.com/office/drawing/2014/main" id="{16EDD433-A611-4852-80BB-074A886100EA}"/>
                  </a:ext>
                </a:extLst>
              </p:cNvPr>
              <p:cNvSpPr txBox="1"/>
              <p:nvPr/>
            </p:nvSpPr>
            <p:spPr>
              <a:xfrm>
                <a:off x="4410892" y="4522711"/>
                <a:ext cx="2392001"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金網が</a:t>
                </a:r>
                <a:endParaRPr kumimoji="0" lang="en-US" altLang="ja-JP" sz="20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定位置まで入らない。</a:t>
                </a:r>
                <a:endParaRPr kumimoji="0" lang="ja-JP" altLang="en-US" sz="20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66" name="正方形/長方形 65">
              <a:extLst>
                <a:ext uri="{FF2B5EF4-FFF2-40B4-BE49-F238E27FC236}">
                  <a16:creationId xmlns:a16="http://schemas.microsoft.com/office/drawing/2014/main" id="{4FD40591-64CD-4200-BA79-95FD4D6349B3}"/>
                </a:ext>
              </a:extLst>
            </p:cNvPr>
            <p:cNvSpPr/>
            <p:nvPr/>
          </p:nvSpPr>
          <p:spPr>
            <a:xfrm>
              <a:off x="278295" y="3776849"/>
              <a:ext cx="2698370" cy="2206830"/>
            </a:xfrm>
            <a:prstGeom prst="rect">
              <a:avLst/>
            </a:prstGeom>
            <a:solidFill>
              <a:schemeClr val="tx1"/>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8" name="グループ化 137">
              <a:extLst>
                <a:ext uri="{FF2B5EF4-FFF2-40B4-BE49-F238E27FC236}">
                  <a16:creationId xmlns:a16="http://schemas.microsoft.com/office/drawing/2014/main" id="{16C37C40-DA6A-4057-A0FB-AE2B995A8FC9}"/>
                </a:ext>
              </a:extLst>
            </p:cNvPr>
            <p:cNvGrpSpPr/>
            <p:nvPr/>
          </p:nvGrpSpPr>
          <p:grpSpPr>
            <a:xfrm>
              <a:off x="354403" y="3708619"/>
              <a:ext cx="2608461" cy="2263744"/>
              <a:chOff x="4810012" y="3190029"/>
              <a:chExt cx="3140869" cy="2725792"/>
            </a:xfrm>
          </p:grpSpPr>
          <p:grpSp>
            <p:nvGrpSpPr>
              <p:cNvPr id="139" name="Group 224">
                <a:extLst>
                  <a:ext uri="{FF2B5EF4-FFF2-40B4-BE49-F238E27FC236}">
                    <a16:creationId xmlns:a16="http://schemas.microsoft.com/office/drawing/2014/main" id="{70D82E7B-20C8-4763-A078-5C4452794752}"/>
                  </a:ext>
                </a:extLst>
              </p:cNvPr>
              <p:cNvGrpSpPr>
                <a:grpSpLocks/>
              </p:cNvGrpSpPr>
              <p:nvPr/>
            </p:nvGrpSpPr>
            <p:grpSpPr bwMode="auto">
              <a:xfrm>
                <a:off x="5355408" y="3890876"/>
                <a:ext cx="2001360" cy="1209963"/>
                <a:chOff x="591" y="625"/>
                <a:chExt cx="1047" cy="605"/>
              </a:xfrm>
            </p:grpSpPr>
            <p:sp>
              <p:nvSpPr>
                <p:cNvPr id="157" name="AutoShape 225">
                  <a:extLst>
                    <a:ext uri="{FF2B5EF4-FFF2-40B4-BE49-F238E27FC236}">
                      <a16:creationId xmlns:a16="http://schemas.microsoft.com/office/drawing/2014/main" id="{EBFB19D7-4FE6-4541-95FE-E52A3343425F}"/>
                    </a:ext>
                  </a:extLst>
                </p:cNvPr>
                <p:cNvSpPr>
                  <a:spLocks noChangeArrowheads="1"/>
                </p:cNvSpPr>
                <p:nvPr/>
              </p:nvSpPr>
              <p:spPr bwMode="auto">
                <a:xfrm>
                  <a:off x="591" y="634"/>
                  <a:ext cx="1047" cy="596"/>
                </a:xfrm>
                <a:custGeom>
                  <a:avLst/>
                  <a:gdLst>
                    <a:gd name="G0" fmla="+- 1629 0 0"/>
                    <a:gd name="G1" fmla="+- 21600 0 1629"/>
                    <a:gd name="G2" fmla="*/ 1629 1 2"/>
                    <a:gd name="G3" fmla="+- 21600 0 G2"/>
                    <a:gd name="G4" fmla="+/ 1629 21600 2"/>
                    <a:gd name="G5" fmla="+/ G1 0 2"/>
                    <a:gd name="G6" fmla="*/ 21600 21600 1629"/>
                    <a:gd name="G7" fmla="*/ G6 1 2"/>
                    <a:gd name="G8" fmla="+- 21600 0 G7"/>
                    <a:gd name="G9" fmla="*/ 21600 1 2"/>
                    <a:gd name="G10" fmla="+- 1629 0 G9"/>
                    <a:gd name="G11" fmla="?: G10 G8 0"/>
                    <a:gd name="G12" fmla="?: G10 G7 21600"/>
                    <a:gd name="T0" fmla="*/ 20785 w 21600"/>
                    <a:gd name="T1" fmla="*/ 10800 h 21600"/>
                    <a:gd name="T2" fmla="*/ 10800 w 21600"/>
                    <a:gd name="T3" fmla="*/ 21600 h 21600"/>
                    <a:gd name="T4" fmla="*/ 815 w 21600"/>
                    <a:gd name="T5" fmla="*/ 10800 h 21600"/>
                    <a:gd name="T6" fmla="*/ 10800 w 21600"/>
                    <a:gd name="T7" fmla="*/ 0 h 21600"/>
                    <a:gd name="T8" fmla="*/ 2615 w 21600"/>
                    <a:gd name="T9" fmla="*/ 2615 h 21600"/>
                    <a:gd name="T10" fmla="*/ 18985 w 21600"/>
                    <a:gd name="T11" fmla="*/ 18985 h 21600"/>
                  </a:gdLst>
                  <a:ahLst/>
                  <a:cxnLst>
                    <a:cxn ang="0">
                      <a:pos x="T0" y="T1"/>
                    </a:cxn>
                    <a:cxn ang="0">
                      <a:pos x="T2" y="T3"/>
                    </a:cxn>
                    <a:cxn ang="0">
                      <a:pos x="T4" y="T5"/>
                    </a:cxn>
                    <a:cxn ang="0">
                      <a:pos x="T6" y="T7"/>
                    </a:cxn>
                  </a:cxnLst>
                  <a:rect l="T8" t="T9" r="T10" b="T11"/>
                  <a:pathLst>
                    <a:path w="21600" h="21600">
                      <a:moveTo>
                        <a:pt x="0" y="0"/>
                      </a:moveTo>
                      <a:lnTo>
                        <a:pt x="1629" y="21600"/>
                      </a:lnTo>
                      <a:lnTo>
                        <a:pt x="19971" y="21600"/>
                      </a:lnTo>
                      <a:lnTo>
                        <a:pt x="21600" y="0"/>
                      </a:lnTo>
                      <a:close/>
                    </a:path>
                  </a:pathLst>
                </a:custGeom>
                <a:pattFill prst="smGrid">
                  <a:fgClr>
                    <a:schemeClr val="tx1"/>
                  </a:fgClr>
                  <a:bgClr>
                    <a:schemeClr val="bg1">
                      <a:lumMod val="85000"/>
                      <a:lumOff val="15000"/>
                    </a:schemeClr>
                  </a:bgClr>
                </a:patt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58" name="AutoShape 227">
                  <a:extLst>
                    <a:ext uri="{FF2B5EF4-FFF2-40B4-BE49-F238E27FC236}">
                      <a16:creationId xmlns:a16="http://schemas.microsoft.com/office/drawing/2014/main" id="{9478FDCA-1F1C-4F10-BACB-BED058513D2C}"/>
                    </a:ext>
                  </a:extLst>
                </p:cNvPr>
                <p:cNvSpPr>
                  <a:spLocks noChangeArrowheads="1"/>
                </p:cNvSpPr>
                <p:nvPr/>
              </p:nvSpPr>
              <p:spPr bwMode="auto">
                <a:xfrm>
                  <a:off x="641" y="625"/>
                  <a:ext cx="944" cy="561"/>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solidFill>
                  <a:schemeClr val="tx1"/>
                </a:soli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grpSp>
          <p:grpSp>
            <p:nvGrpSpPr>
              <p:cNvPr id="140" name="Group 77">
                <a:extLst>
                  <a:ext uri="{FF2B5EF4-FFF2-40B4-BE49-F238E27FC236}">
                    <a16:creationId xmlns:a16="http://schemas.microsoft.com/office/drawing/2014/main" id="{D5D20407-0E98-485C-93CA-A57C3AF770AD}"/>
                  </a:ext>
                </a:extLst>
              </p:cNvPr>
              <p:cNvGrpSpPr>
                <a:grpSpLocks/>
              </p:cNvGrpSpPr>
              <p:nvPr/>
            </p:nvGrpSpPr>
            <p:grpSpPr bwMode="auto">
              <a:xfrm flipH="1">
                <a:off x="7238887" y="4021122"/>
                <a:ext cx="711994" cy="1894699"/>
                <a:chOff x="3750" y="164"/>
                <a:chExt cx="598" cy="1316"/>
              </a:xfrm>
            </p:grpSpPr>
            <p:sp>
              <p:nvSpPr>
                <p:cNvPr id="154" name="AutoShape 62">
                  <a:extLst>
                    <a:ext uri="{FF2B5EF4-FFF2-40B4-BE49-F238E27FC236}">
                      <a16:creationId xmlns:a16="http://schemas.microsoft.com/office/drawing/2014/main" id="{78788D2A-193B-4A7A-8926-7F79FCB39A25}"/>
                    </a:ext>
                  </a:extLst>
                </p:cNvPr>
                <p:cNvSpPr>
                  <a:spLocks noChangeArrowheads="1"/>
                </p:cNvSpPr>
                <p:nvPr/>
              </p:nvSpPr>
              <p:spPr bwMode="auto">
                <a:xfrm flipV="1">
                  <a:off x="3750" y="525"/>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55" name="Rectangle 61">
                  <a:extLst>
                    <a:ext uri="{FF2B5EF4-FFF2-40B4-BE49-F238E27FC236}">
                      <a16:creationId xmlns:a16="http://schemas.microsoft.com/office/drawing/2014/main" id="{5B22120A-E52D-4709-95FC-83ADE839B2BF}"/>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56" name="Rectangle 63">
                  <a:extLst>
                    <a:ext uri="{FF2B5EF4-FFF2-40B4-BE49-F238E27FC236}">
                      <a16:creationId xmlns:a16="http://schemas.microsoft.com/office/drawing/2014/main" id="{D5821C99-A13E-4111-9E66-E1D9FB1ED661}"/>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grpSp>
            <p:nvGrpSpPr>
              <p:cNvPr id="141" name="Group 78">
                <a:extLst>
                  <a:ext uri="{FF2B5EF4-FFF2-40B4-BE49-F238E27FC236}">
                    <a16:creationId xmlns:a16="http://schemas.microsoft.com/office/drawing/2014/main" id="{77152822-1C7F-4EBA-B452-AE625D4E443B}"/>
                  </a:ext>
                </a:extLst>
              </p:cNvPr>
              <p:cNvGrpSpPr>
                <a:grpSpLocks/>
              </p:cNvGrpSpPr>
              <p:nvPr/>
            </p:nvGrpSpPr>
            <p:grpSpPr bwMode="auto">
              <a:xfrm>
                <a:off x="4810012" y="4011597"/>
                <a:ext cx="711994" cy="1883855"/>
                <a:chOff x="3750" y="164"/>
                <a:chExt cx="598" cy="1276"/>
              </a:xfrm>
            </p:grpSpPr>
            <p:sp>
              <p:nvSpPr>
                <p:cNvPr id="151" name="AutoShape 79">
                  <a:extLst>
                    <a:ext uri="{FF2B5EF4-FFF2-40B4-BE49-F238E27FC236}">
                      <a16:creationId xmlns:a16="http://schemas.microsoft.com/office/drawing/2014/main" id="{ED27C082-A2A1-490E-A8A8-ABD6FA8CDF31}"/>
                    </a:ext>
                  </a:extLst>
                </p:cNvPr>
                <p:cNvSpPr>
                  <a:spLocks noChangeArrowheads="1"/>
                </p:cNvSpPr>
                <p:nvPr/>
              </p:nvSpPr>
              <p:spPr bwMode="auto">
                <a:xfrm flipV="1">
                  <a:off x="3750" y="485"/>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52" name="Rectangle 80">
                  <a:extLst>
                    <a:ext uri="{FF2B5EF4-FFF2-40B4-BE49-F238E27FC236}">
                      <a16:creationId xmlns:a16="http://schemas.microsoft.com/office/drawing/2014/main" id="{ABD709D1-7A1F-43F2-93D5-EF0FAA83F1A1}"/>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53" name="Rectangle 81">
                  <a:extLst>
                    <a:ext uri="{FF2B5EF4-FFF2-40B4-BE49-F238E27FC236}">
                      <a16:creationId xmlns:a16="http://schemas.microsoft.com/office/drawing/2014/main" id="{429B41EC-A703-43F7-A94B-DFD02E2D44D2}"/>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grpSp>
            <p:nvGrpSpPr>
              <p:cNvPr id="142" name="Group 199">
                <a:extLst>
                  <a:ext uri="{FF2B5EF4-FFF2-40B4-BE49-F238E27FC236}">
                    <a16:creationId xmlns:a16="http://schemas.microsoft.com/office/drawing/2014/main" id="{0246F77E-6D61-471A-BB8B-330811F2A5EC}"/>
                  </a:ext>
                </a:extLst>
              </p:cNvPr>
              <p:cNvGrpSpPr>
                <a:grpSpLocks/>
              </p:cNvGrpSpPr>
              <p:nvPr/>
            </p:nvGrpSpPr>
            <p:grpSpPr bwMode="auto">
              <a:xfrm>
                <a:off x="5244972" y="3190029"/>
                <a:ext cx="2238375" cy="1819275"/>
                <a:chOff x="516" y="0"/>
                <a:chExt cx="1880" cy="1528"/>
              </a:xfrm>
            </p:grpSpPr>
            <p:sp>
              <p:nvSpPr>
                <p:cNvPr id="145" name="AutoShape 179">
                  <a:extLst>
                    <a:ext uri="{FF2B5EF4-FFF2-40B4-BE49-F238E27FC236}">
                      <a16:creationId xmlns:a16="http://schemas.microsoft.com/office/drawing/2014/main" id="{F76C559A-220C-4C52-AF3E-0E9D99C4F7B0}"/>
                    </a:ext>
                  </a:extLst>
                </p:cNvPr>
                <p:cNvSpPr>
                  <a:spLocks noChangeArrowheads="1"/>
                </p:cNvSpPr>
                <p:nvPr/>
              </p:nvSpPr>
              <p:spPr bwMode="auto">
                <a:xfrm>
                  <a:off x="697" y="539"/>
                  <a:ext cx="1485" cy="989"/>
                </a:xfrm>
                <a:custGeom>
                  <a:avLst/>
                  <a:gdLst>
                    <a:gd name="G0" fmla="+- 3352 0 0"/>
                    <a:gd name="G1" fmla="+- 21600 0 3352"/>
                    <a:gd name="G2" fmla="*/ 3352 1 2"/>
                    <a:gd name="G3" fmla="+- 21600 0 G2"/>
                    <a:gd name="G4" fmla="+/ 3352 21600 2"/>
                    <a:gd name="G5" fmla="+/ G1 0 2"/>
                    <a:gd name="G6" fmla="*/ 21600 21600 3352"/>
                    <a:gd name="G7" fmla="*/ G6 1 2"/>
                    <a:gd name="G8" fmla="+- 21600 0 G7"/>
                    <a:gd name="G9" fmla="*/ 21600 1 2"/>
                    <a:gd name="G10" fmla="+- 3352 0 G9"/>
                    <a:gd name="G11" fmla="?: G10 G8 0"/>
                    <a:gd name="G12" fmla="?: G10 G7 21600"/>
                    <a:gd name="T0" fmla="*/ 19924 w 21600"/>
                    <a:gd name="T1" fmla="*/ 10800 h 21600"/>
                    <a:gd name="T2" fmla="*/ 10800 w 21600"/>
                    <a:gd name="T3" fmla="*/ 21600 h 21600"/>
                    <a:gd name="T4" fmla="*/ 1676 w 21600"/>
                    <a:gd name="T5" fmla="*/ 10800 h 21600"/>
                    <a:gd name="T6" fmla="*/ 10800 w 21600"/>
                    <a:gd name="T7" fmla="*/ 0 h 21600"/>
                    <a:gd name="T8" fmla="*/ 3476 w 21600"/>
                    <a:gd name="T9" fmla="*/ 3476 h 21600"/>
                    <a:gd name="T10" fmla="*/ 18124 w 21600"/>
                    <a:gd name="T11" fmla="*/ 18124 h 21600"/>
                  </a:gdLst>
                  <a:ahLst/>
                  <a:cxnLst>
                    <a:cxn ang="0">
                      <a:pos x="T0" y="T1"/>
                    </a:cxn>
                    <a:cxn ang="0">
                      <a:pos x="T2" y="T3"/>
                    </a:cxn>
                    <a:cxn ang="0">
                      <a:pos x="T4" y="T5"/>
                    </a:cxn>
                    <a:cxn ang="0">
                      <a:pos x="T6" y="T7"/>
                    </a:cxn>
                  </a:cxnLst>
                  <a:rect l="T8" t="T9" r="T10" b="T11"/>
                  <a:pathLst>
                    <a:path w="21600" h="21600">
                      <a:moveTo>
                        <a:pt x="0" y="0"/>
                      </a:moveTo>
                      <a:lnTo>
                        <a:pt x="3352" y="21600"/>
                      </a:lnTo>
                      <a:lnTo>
                        <a:pt x="18248" y="21600"/>
                      </a:lnTo>
                      <a:lnTo>
                        <a:pt x="21600" y="0"/>
                      </a:lnTo>
                      <a:close/>
                    </a:path>
                  </a:pathLst>
                </a:custGeom>
                <a:gradFill rotWithShape="1">
                  <a:gsLst>
                    <a:gs pos="0">
                      <a:srgbClr val="C0C0C0"/>
                    </a:gs>
                    <a:gs pos="50000">
                      <a:srgbClr val="C0C0C0">
                        <a:gamma/>
                        <a:tint val="0"/>
                        <a:invGamma/>
                      </a:srgbClr>
                    </a:gs>
                    <a:gs pos="100000">
                      <a:srgbClr val="C0C0C0"/>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146" name="Rectangle 180">
                  <a:extLst>
                    <a:ext uri="{FF2B5EF4-FFF2-40B4-BE49-F238E27FC236}">
                      <a16:creationId xmlns:a16="http://schemas.microsoft.com/office/drawing/2014/main" id="{FF87C04B-7EBE-4CCD-BC3C-87CABAF67513}"/>
                    </a:ext>
                  </a:extLst>
                </p:cNvPr>
                <p:cNvSpPr>
                  <a:spLocks noChangeArrowheads="1"/>
                </p:cNvSpPr>
                <p:nvPr/>
              </p:nvSpPr>
              <p:spPr bwMode="auto">
                <a:xfrm>
                  <a:off x="760" y="181"/>
                  <a:ext cx="1352" cy="277"/>
                </a:xfrm>
                <a:prstGeom prst="rect">
                  <a:avLst/>
                </a:prstGeom>
                <a:gradFill rotWithShape="1">
                  <a:gsLst>
                    <a:gs pos="0">
                      <a:srgbClr val="808080">
                        <a:gamma/>
                        <a:tint val="0"/>
                        <a:invGamma/>
                      </a:srgbClr>
                    </a:gs>
                    <a:gs pos="50000">
                      <a:srgbClr val="808080"/>
                    </a:gs>
                    <a:gs pos="100000">
                      <a:srgbClr val="80808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147" name="Rectangle 181">
                  <a:extLst>
                    <a:ext uri="{FF2B5EF4-FFF2-40B4-BE49-F238E27FC236}">
                      <a16:creationId xmlns:a16="http://schemas.microsoft.com/office/drawing/2014/main" id="{0D2134B2-1FCD-465C-AA77-4911A258997B}"/>
                    </a:ext>
                  </a:extLst>
                </p:cNvPr>
                <p:cNvSpPr>
                  <a:spLocks noChangeArrowheads="1"/>
                </p:cNvSpPr>
                <p:nvPr/>
              </p:nvSpPr>
              <p:spPr bwMode="auto">
                <a:xfrm flipV="1">
                  <a:off x="1278" y="0"/>
                  <a:ext cx="289" cy="182"/>
                </a:xfrm>
                <a:prstGeom prst="rect">
                  <a:avLst/>
                </a:prstGeom>
                <a:gradFill rotWithShape="1">
                  <a:gsLst>
                    <a:gs pos="0">
                      <a:srgbClr val="808080">
                        <a:gamma/>
                        <a:tint val="0"/>
                        <a:invGamma/>
                      </a:srgbClr>
                    </a:gs>
                    <a:gs pos="50000">
                      <a:srgbClr val="808080"/>
                    </a:gs>
                    <a:gs pos="100000">
                      <a:srgbClr val="808080">
                        <a:gamma/>
                        <a:tint val="0"/>
                        <a:invGamma/>
                      </a:srgbClr>
                    </a:gs>
                  </a:gsLst>
                  <a:lin ang="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148" name="Rectangle 182">
                  <a:extLst>
                    <a:ext uri="{FF2B5EF4-FFF2-40B4-BE49-F238E27FC236}">
                      <a16:creationId xmlns:a16="http://schemas.microsoft.com/office/drawing/2014/main" id="{CC78DF2B-3C7B-4693-B0B9-4A62D93098A3}"/>
                    </a:ext>
                  </a:extLst>
                </p:cNvPr>
                <p:cNvSpPr>
                  <a:spLocks noChangeArrowheads="1"/>
                </p:cNvSpPr>
                <p:nvPr/>
              </p:nvSpPr>
              <p:spPr bwMode="auto">
                <a:xfrm>
                  <a:off x="516" y="446"/>
                  <a:ext cx="1880" cy="144"/>
                </a:xfrm>
                <a:prstGeom prst="rect">
                  <a:avLst/>
                </a:prstGeom>
                <a:gradFill rotWithShape="1">
                  <a:gsLst>
                    <a:gs pos="0">
                      <a:srgbClr val="C0C0C0">
                        <a:gamma/>
                        <a:tint val="0"/>
                        <a:invGamma/>
                      </a:srgbClr>
                    </a:gs>
                    <a:gs pos="50000">
                      <a:srgbClr val="C0C0C0"/>
                    </a:gs>
                    <a:gs pos="100000">
                      <a:srgbClr val="C0C0C0">
                        <a:gamma/>
                        <a:tint val="0"/>
                        <a:invGamma/>
                      </a:srgbClr>
                    </a:gs>
                  </a:gsLst>
                  <a:lin ang="5400000" scaled="1"/>
                </a:gradFill>
                <a:ln w="1905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nchor="ctr"/>
                <a:lstStyle/>
                <a:p>
                  <a:endParaRPr lang="ja-JP" altLang="en-US" sz="1350"/>
                </a:p>
              </p:txBody>
            </p:sp>
            <p:sp>
              <p:nvSpPr>
                <p:cNvPr id="149" name="Freeform 183">
                  <a:extLst>
                    <a:ext uri="{FF2B5EF4-FFF2-40B4-BE49-F238E27FC236}">
                      <a16:creationId xmlns:a16="http://schemas.microsoft.com/office/drawing/2014/main" id="{DF5BC6FA-A13A-4FBD-9942-B73458C7A5F8}"/>
                    </a:ext>
                  </a:extLst>
                </p:cNvPr>
                <p:cNvSpPr>
                  <a:spLocks/>
                </p:cNvSpPr>
                <p:nvPr/>
              </p:nvSpPr>
              <p:spPr bwMode="auto">
                <a:xfrm>
                  <a:off x="1686" y="75"/>
                  <a:ext cx="258" cy="614"/>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sp>
              <p:nvSpPr>
                <p:cNvPr id="150" name="Freeform 184">
                  <a:extLst>
                    <a:ext uri="{FF2B5EF4-FFF2-40B4-BE49-F238E27FC236}">
                      <a16:creationId xmlns:a16="http://schemas.microsoft.com/office/drawing/2014/main" id="{C4AE2523-FD38-420E-A61D-200CA20A883D}"/>
                    </a:ext>
                  </a:extLst>
                </p:cNvPr>
                <p:cNvSpPr>
                  <a:spLocks/>
                </p:cNvSpPr>
                <p:nvPr/>
              </p:nvSpPr>
              <p:spPr bwMode="auto">
                <a:xfrm>
                  <a:off x="886" y="79"/>
                  <a:ext cx="255" cy="613"/>
                </a:xfrm>
                <a:custGeom>
                  <a:avLst/>
                  <a:gdLst>
                    <a:gd name="T0" fmla="*/ 0 w 522"/>
                    <a:gd name="T1" fmla="*/ 18 h 1698"/>
                    <a:gd name="T2" fmla="*/ 126 w 522"/>
                    <a:gd name="T3" fmla="*/ 18 h 1698"/>
                    <a:gd name="T4" fmla="*/ 132 w 522"/>
                    <a:gd name="T5" fmla="*/ 138 h 1698"/>
                    <a:gd name="T6" fmla="*/ 324 w 522"/>
                    <a:gd name="T7" fmla="*/ 138 h 1698"/>
                    <a:gd name="T8" fmla="*/ 330 w 522"/>
                    <a:gd name="T9" fmla="*/ 0 h 1698"/>
                    <a:gd name="T10" fmla="*/ 522 w 522"/>
                    <a:gd name="T11" fmla="*/ 6 h 1698"/>
                    <a:gd name="T12" fmla="*/ 522 w 522"/>
                    <a:gd name="T13" fmla="*/ 282 h 1698"/>
                    <a:gd name="T14" fmla="*/ 438 w 522"/>
                    <a:gd name="T15" fmla="*/ 282 h 1698"/>
                    <a:gd name="T16" fmla="*/ 438 w 522"/>
                    <a:gd name="T17" fmla="*/ 1698 h 1698"/>
                    <a:gd name="T18" fmla="*/ 126 w 522"/>
                    <a:gd name="T19" fmla="*/ 1698 h 1698"/>
                    <a:gd name="T20" fmla="*/ 120 w 522"/>
                    <a:gd name="T21" fmla="*/ 270 h 1698"/>
                    <a:gd name="T22" fmla="*/ 6 w 522"/>
                    <a:gd name="T23" fmla="*/ 270 h 1698"/>
                    <a:gd name="T24" fmla="*/ 0 w 522"/>
                    <a:gd name="T25" fmla="*/ 1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1698">
                      <a:moveTo>
                        <a:pt x="0" y="18"/>
                      </a:moveTo>
                      <a:lnTo>
                        <a:pt x="126" y="18"/>
                      </a:lnTo>
                      <a:lnTo>
                        <a:pt x="132" y="138"/>
                      </a:lnTo>
                      <a:lnTo>
                        <a:pt x="324" y="138"/>
                      </a:lnTo>
                      <a:lnTo>
                        <a:pt x="330" y="0"/>
                      </a:lnTo>
                      <a:lnTo>
                        <a:pt x="522" y="6"/>
                      </a:lnTo>
                      <a:lnTo>
                        <a:pt x="522" y="282"/>
                      </a:lnTo>
                      <a:lnTo>
                        <a:pt x="438" y="282"/>
                      </a:lnTo>
                      <a:lnTo>
                        <a:pt x="438" y="1698"/>
                      </a:lnTo>
                      <a:lnTo>
                        <a:pt x="126" y="1698"/>
                      </a:lnTo>
                      <a:lnTo>
                        <a:pt x="120" y="270"/>
                      </a:lnTo>
                      <a:lnTo>
                        <a:pt x="6" y="270"/>
                      </a:lnTo>
                      <a:lnTo>
                        <a:pt x="0" y="18"/>
                      </a:lnTo>
                      <a:close/>
                    </a:path>
                  </a:pathLst>
                </a:custGeom>
                <a:solidFill>
                  <a:srgbClr val="FFFFFF"/>
                </a:solidFill>
                <a:ln w="19050"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777777"/>
                        </a:outerShdw>
                      </a:effectLst>
                    </a14:hiddenEffects>
                  </a:ext>
                </a:extLst>
              </p:spPr>
              <p:txBody>
                <a:bodyPr/>
                <a:lstStyle/>
                <a:p>
                  <a:endParaRPr lang="ja-JP" altLang="en-US" sz="1350"/>
                </a:p>
              </p:txBody>
            </p:sp>
          </p:grpSp>
          <p:sp>
            <p:nvSpPr>
              <p:cNvPr id="143" name="斜め縞 142">
                <a:extLst>
                  <a:ext uri="{FF2B5EF4-FFF2-40B4-BE49-F238E27FC236}">
                    <a16:creationId xmlns:a16="http://schemas.microsoft.com/office/drawing/2014/main" id="{C227C5C0-2AF7-4D93-B723-3D49B0339A19}"/>
                  </a:ext>
                </a:extLst>
              </p:cNvPr>
              <p:cNvSpPr/>
              <p:nvPr/>
            </p:nvSpPr>
            <p:spPr>
              <a:xfrm rot="18781885">
                <a:off x="6872340" y="4720083"/>
                <a:ext cx="897126" cy="640080"/>
              </a:xfrm>
              <a:prstGeom prst="diagStripe">
                <a:avLst>
                  <a:gd name="adj" fmla="val 5479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44" name="斜め縞 143">
                <a:extLst>
                  <a:ext uri="{FF2B5EF4-FFF2-40B4-BE49-F238E27FC236}">
                    <a16:creationId xmlns:a16="http://schemas.microsoft.com/office/drawing/2014/main" id="{FBCB82BA-BC2C-4F9C-ADCC-76FE161E952A}"/>
                  </a:ext>
                </a:extLst>
              </p:cNvPr>
              <p:cNvSpPr/>
              <p:nvPr/>
            </p:nvSpPr>
            <p:spPr>
              <a:xfrm rot="12449947" flipV="1">
                <a:off x="5137762" y="4638147"/>
                <a:ext cx="613390" cy="831296"/>
              </a:xfrm>
              <a:prstGeom prst="diagStripe">
                <a:avLst>
                  <a:gd name="adj" fmla="val 5479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grpSp>
      </p:grpSp>
      <p:grpSp>
        <p:nvGrpSpPr>
          <p:cNvPr id="17" name="グループ化 16">
            <a:extLst>
              <a:ext uri="{FF2B5EF4-FFF2-40B4-BE49-F238E27FC236}">
                <a16:creationId xmlns:a16="http://schemas.microsoft.com/office/drawing/2014/main" id="{2FBD64C9-9C87-4668-AD6D-C7D7FED9BB82}"/>
              </a:ext>
            </a:extLst>
          </p:cNvPr>
          <p:cNvGrpSpPr/>
          <p:nvPr/>
        </p:nvGrpSpPr>
        <p:grpSpPr>
          <a:xfrm>
            <a:off x="3216012" y="3776848"/>
            <a:ext cx="2698370" cy="2978976"/>
            <a:chOff x="3216012" y="3776848"/>
            <a:chExt cx="2698370" cy="2978976"/>
          </a:xfrm>
        </p:grpSpPr>
        <p:grpSp>
          <p:nvGrpSpPr>
            <p:cNvPr id="49" name="グループ化 48">
              <a:extLst>
                <a:ext uri="{FF2B5EF4-FFF2-40B4-BE49-F238E27FC236}">
                  <a16:creationId xmlns:a16="http://schemas.microsoft.com/office/drawing/2014/main" id="{D53627BE-6F69-420B-A57F-42F11B94E60F}"/>
                </a:ext>
              </a:extLst>
            </p:cNvPr>
            <p:cNvGrpSpPr/>
            <p:nvPr/>
          </p:nvGrpSpPr>
          <p:grpSpPr>
            <a:xfrm>
              <a:off x="3862302" y="6047938"/>
              <a:ext cx="1677061" cy="707886"/>
              <a:chOff x="7502269" y="4037234"/>
              <a:chExt cx="1677061" cy="707886"/>
            </a:xfrm>
          </p:grpSpPr>
          <p:sp>
            <p:nvSpPr>
              <p:cNvPr id="51" name="テキスト ボックス 50">
                <a:extLst>
                  <a:ext uri="{FF2B5EF4-FFF2-40B4-BE49-F238E27FC236}">
                    <a16:creationId xmlns:a16="http://schemas.microsoft.com/office/drawing/2014/main" id="{929A2876-5FCD-4702-8ABC-B911E45CF735}"/>
                  </a:ext>
                </a:extLst>
              </p:cNvPr>
              <p:cNvSpPr txBox="1"/>
              <p:nvPr/>
            </p:nvSpPr>
            <p:spPr>
              <a:xfrm>
                <a:off x="7502269" y="4037234"/>
                <a:ext cx="1677061"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金網の</a:t>
                </a:r>
                <a:endParaRPr lang="en-US" altLang="ja-JP" sz="2000" kern="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抵抗値が低下</a:t>
                </a:r>
              </a:p>
            </p:txBody>
          </p:sp>
          <p:sp>
            <p:nvSpPr>
              <p:cNvPr id="52" name="テキスト ボックス 51">
                <a:extLst>
                  <a:ext uri="{FF2B5EF4-FFF2-40B4-BE49-F238E27FC236}">
                    <a16:creationId xmlns:a16="http://schemas.microsoft.com/office/drawing/2014/main" id="{D18B2FD3-8202-497E-9408-B5ABC50EEBF3}"/>
                  </a:ext>
                </a:extLst>
              </p:cNvPr>
              <p:cNvSpPr txBox="1"/>
              <p:nvPr/>
            </p:nvSpPr>
            <p:spPr>
              <a:xfrm>
                <a:off x="7502269" y="4037234"/>
                <a:ext cx="1677061"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金網の</a:t>
                </a:r>
                <a:endParaRPr kumimoji="0" lang="en-US" altLang="ja-JP" sz="20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抵抗値が低下</a:t>
                </a:r>
                <a:endParaRPr kumimoji="0" lang="ja-JP" altLang="en-US" sz="20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3" name="グループ化 12">
              <a:extLst>
                <a:ext uri="{FF2B5EF4-FFF2-40B4-BE49-F238E27FC236}">
                  <a16:creationId xmlns:a16="http://schemas.microsoft.com/office/drawing/2014/main" id="{F18ECE87-8B72-4C34-A4ED-899719673E18}"/>
                </a:ext>
              </a:extLst>
            </p:cNvPr>
            <p:cNvGrpSpPr/>
            <p:nvPr/>
          </p:nvGrpSpPr>
          <p:grpSpPr>
            <a:xfrm>
              <a:off x="3216012" y="3776848"/>
              <a:ext cx="2698370" cy="2206830"/>
              <a:chOff x="3216012" y="3776848"/>
              <a:chExt cx="2698370" cy="2206830"/>
            </a:xfrm>
          </p:grpSpPr>
          <p:sp>
            <p:nvSpPr>
              <p:cNvPr id="88" name="正方形/長方形 87">
                <a:extLst>
                  <a:ext uri="{FF2B5EF4-FFF2-40B4-BE49-F238E27FC236}">
                    <a16:creationId xmlns:a16="http://schemas.microsoft.com/office/drawing/2014/main" id="{FCBE3EF0-988D-40E3-9708-B1F0E0A10040}"/>
                  </a:ext>
                </a:extLst>
              </p:cNvPr>
              <p:cNvSpPr/>
              <p:nvPr/>
            </p:nvSpPr>
            <p:spPr>
              <a:xfrm>
                <a:off x="3216012" y="3776848"/>
                <a:ext cx="2698370" cy="2206830"/>
              </a:xfrm>
              <a:prstGeom prst="rect">
                <a:avLst/>
              </a:prstGeom>
              <a:solidFill>
                <a:schemeClr val="tx1"/>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6">
                <a:extLst>
                  <a:ext uri="{FF2B5EF4-FFF2-40B4-BE49-F238E27FC236}">
                    <a16:creationId xmlns:a16="http://schemas.microsoft.com/office/drawing/2014/main" id="{0D6FABEA-C58C-4D8D-8552-46BA90A9D634}"/>
                  </a:ext>
                </a:extLst>
              </p:cNvPr>
              <p:cNvGrpSpPr/>
              <p:nvPr/>
            </p:nvGrpSpPr>
            <p:grpSpPr>
              <a:xfrm>
                <a:off x="3235045" y="4332164"/>
                <a:ext cx="2608461" cy="1630213"/>
                <a:chOff x="6281811" y="6949697"/>
                <a:chExt cx="2608461" cy="1630213"/>
              </a:xfrm>
            </p:grpSpPr>
            <p:sp>
              <p:nvSpPr>
                <p:cNvPr id="178" name="AutoShape 225">
                  <a:extLst>
                    <a:ext uri="{FF2B5EF4-FFF2-40B4-BE49-F238E27FC236}">
                      <a16:creationId xmlns:a16="http://schemas.microsoft.com/office/drawing/2014/main" id="{9E62B293-3372-4091-92FA-743709E57710}"/>
                    </a:ext>
                  </a:extLst>
                </p:cNvPr>
                <p:cNvSpPr>
                  <a:spLocks noChangeArrowheads="1"/>
                </p:cNvSpPr>
                <p:nvPr/>
              </p:nvSpPr>
              <p:spPr bwMode="auto">
                <a:xfrm>
                  <a:off x="6734757" y="6949697"/>
                  <a:ext cx="1662110" cy="989914"/>
                </a:xfrm>
                <a:custGeom>
                  <a:avLst/>
                  <a:gdLst>
                    <a:gd name="G0" fmla="+- 1629 0 0"/>
                    <a:gd name="G1" fmla="+- 21600 0 1629"/>
                    <a:gd name="G2" fmla="*/ 1629 1 2"/>
                    <a:gd name="G3" fmla="+- 21600 0 G2"/>
                    <a:gd name="G4" fmla="+/ 1629 21600 2"/>
                    <a:gd name="G5" fmla="+/ G1 0 2"/>
                    <a:gd name="G6" fmla="*/ 21600 21600 1629"/>
                    <a:gd name="G7" fmla="*/ G6 1 2"/>
                    <a:gd name="G8" fmla="+- 21600 0 G7"/>
                    <a:gd name="G9" fmla="*/ 21600 1 2"/>
                    <a:gd name="G10" fmla="+- 1629 0 G9"/>
                    <a:gd name="G11" fmla="?: G10 G8 0"/>
                    <a:gd name="G12" fmla="?: G10 G7 21600"/>
                    <a:gd name="T0" fmla="*/ 20785 w 21600"/>
                    <a:gd name="T1" fmla="*/ 10800 h 21600"/>
                    <a:gd name="T2" fmla="*/ 10800 w 21600"/>
                    <a:gd name="T3" fmla="*/ 21600 h 21600"/>
                    <a:gd name="T4" fmla="*/ 815 w 21600"/>
                    <a:gd name="T5" fmla="*/ 10800 h 21600"/>
                    <a:gd name="T6" fmla="*/ 10800 w 21600"/>
                    <a:gd name="T7" fmla="*/ 0 h 21600"/>
                    <a:gd name="T8" fmla="*/ 2615 w 21600"/>
                    <a:gd name="T9" fmla="*/ 2615 h 21600"/>
                    <a:gd name="T10" fmla="*/ 18985 w 21600"/>
                    <a:gd name="T11" fmla="*/ 18985 h 21600"/>
                  </a:gdLst>
                  <a:ahLst/>
                  <a:cxnLst>
                    <a:cxn ang="0">
                      <a:pos x="T0" y="T1"/>
                    </a:cxn>
                    <a:cxn ang="0">
                      <a:pos x="T2" y="T3"/>
                    </a:cxn>
                    <a:cxn ang="0">
                      <a:pos x="T4" y="T5"/>
                    </a:cxn>
                    <a:cxn ang="0">
                      <a:pos x="T6" y="T7"/>
                    </a:cxn>
                  </a:cxnLst>
                  <a:rect l="T8" t="T9" r="T10" b="T11"/>
                  <a:pathLst>
                    <a:path w="21600" h="21600">
                      <a:moveTo>
                        <a:pt x="0" y="0"/>
                      </a:moveTo>
                      <a:lnTo>
                        <a:pt x="1629" y="21600"/>
                      </a:lnTo>
                      <a:lnTo>
                        <a:pt x="19971" y="21600"/>
                      </a:lnTo>
                      <a:lnTo>
                        <a:pt x="21600" y="0"/>
                      </a:lnTo>
                      <a:close/>
                    </a:path>
                  </a:pathLst>
                </a:custGeom>
                <a:pattFill prst="smGrid">
                  <a:fgClr>
                    <a:schemeClr val="tx1"/>
                  </a:fgClr>
                  <a:bgClr>
                    <a:schemeClr val="bg1">
                      <a:lumMod val="85000"/>
                      <a:lumOff val="15000"/>
                    </a:schemeClr>
                  </a:bgClr>
                </a:patt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nvGrpSpPr>
                <p:cNvPr id="161" name="Group 77">
                  <a:extLst>
                    <a:ext uri="{FF2B5EF4-FFF2-40B4-BE49-F238E27FC236}">
                      <a16:creationId xmlns:a16="http://schemas.microsoft.com/office/drawing/2014/main" id="{EE5E49DA-C12C-4202-94BD-66CCD3E03E94}"/>
                    </a:ext>
                  </a:extLst>
                </p:cNvPr>
                <p:cNvGrpSpPr>
                  <a:grpSpLocks/>
                </p:cNvGrpSpPr>
                <p:nvPr/>
              </p:nvGrpSpPr>
              <p:grpSpPr bwMode="auto">
                <a:xfrm flipH="1">
                  <a:off x="8298968" y="7042916"/>
                  <a:ext cx="591304" cy="1525700"/>
                  <a:chOff x="3750" y="164"/>
                  <a:chExt cx="598" cy="1276"/>
                </a:xfrm>
              </p:grpSpPr>
              <p:sp>
                <p:nvSpPr>
                  <p:cNvPr id="175" name="AutoShape 62">
                    <a:extLst>
                      <a:ext uri="{FF2B5EF4-FFF2-40B4-BE49-F238E27FC236}">
                        <a16:creationId xmlns:a16="http://schemas.microsoft.com/office/drawing/2014/main" id="{A9A65D3B-AEB0-48E1-8AF8-DC1BEF261826}"/>
                      </a:ext>
                    </a:extLst>
                  </p:cNvPr>
                  <p:cNvSpPr>
                    <a:spLocks noChangeArrowheads="1"/>
                  </p:cNvSpPr>
                  <p:nvPr/>
                </p:nvSpPr>
                <p:spPr bwMode="auto">
                  <a:xfrm flipV="1">
                    <a:off x="3750" y="485"/>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76" name="Rectangle 61">
                    <a:extLst>
                      <a:ext uri="{FF2B5EF4-FFF2-40B4-BE49-F238E27FC236}">
                        <a16:creationId xmlns:a16="http://schemas.microsoft.com/office/drawing/2014/main" id="{B2E309DC-DD76-4EA1-82AE-C32F0385A9F0}"/>
                      </a:ext>
                    </a:extLst>
                  </p:cNvPr>
                  <p:cNvSpPr>
                    <a:spLocks noChangeArrowheads="1"/>
                  </p:cNvSpPr>
                  <p:nvPr/>
                </p:nvSpPr>
                <p:spPr bwMode="auto">
                  <a:xfrm>
                    <a:off x="3776" y="164"/>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77" name="Rectangle 63">
                    <a:extLst>
                      <a:ext uri="{FF2B5EF4-FFF2-40B4-BE49-F238E27FC236}">
                        <a16:creationId xmlns:a16="http://schemas.microsoft.com/office/drawing/2014/main" id="{DB09C775-2FBE-4956-A28C-F21E600D33A1}"/>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grpSp>
              <p:nvGrpSpPr>
                <p:cNvPr id="162" name="Group 78">
                  <a:extLst>
                    <a:ext uri="{FF2B5EF4-FFF2-40B4-BE49-F238E27FC236}">
                      <a16:creationId xmlns:a16="http://schemas.microsoft.com/office/drawing/2014/main" id="{64CB9999-41A6-42E4-81C4-8DB490AE9485}"/>
                    </a:ext>
                  </a:extLst>
                </p:cNvPr>
                <p:cNvGrpSpPr>
                  <a:grpSpLocks/>
                </p:cNvGrpSpPr>
                <p:nvPr/>
              </p:nvGrpSpPr>
              <p:grpSpPr bwMode="auto">
                <a:xfrm>
                  <a:off x="6281811" y="7025196"/>
                  <a:ext cx="591304" cy="1554714"/>
                  <a:chOff x="3750" y="156"/>
                  <a:chExt cx="598" cy="1268"/>
                </a:xfrm>
              </p:grpSpPr>
              <p:sp>
                <p:nvSpPr>
                  <p:cNvPr id="172" name="AutoShape 79">
                    <a:extLst>
                      <a:ext uri="{FF2B5EF4-FFF2-40B4-BE49-F238E27FC236}">
                        <a16:creationId xmlns:a16="http://schemas.microsoft.com/office/drawing/2014/main" id="{94FB86F4-00C5-4F24-893C-52B3ABAA5CF8}"/>
                      </a:ext>
                    </a:extLst>
                  </p:cNvPr>
                  <p:cNvSpPr>
                    <a:spLocks noChangeArrowheads="1"/>
                  </p:cNvSpPr>
                  <p:nvPr/>
                </p:nvSpPr>
                <p:spPr bwMode="auto">
                  <a:xfrm flipV="1">
                    <a:off x="3750" y="469"/>
                    <a:ext cx="598" cy="955"/>
                  </a:xfrm>
                  <a:custGeom>
                    <a:avLst/>
                    <a:gdLst>
                      <a:gd name="G0" fmla="+- 5328 0 0"/>
                      <a:gd name="G1" fmla="+- 21600 0 5328"/>
                      <a:gd name="G2" fmla="*/ 5328 1 2"/>
                      <a:gd name="G3" fmla="+- 21600 0 G2"/>
                      <a:gd name="G4" fmla="+/ 5328 21600 2"/>
                      <a:gd name="G5" fmla="+/ G1 0 2"/>
                      <a:gd name="G6" fmla="*/ 21600 21600 5328"/>
                      <a:gd name="G7" fmla="*/ G6 1 2"/>
                      <a:gd name="G8" fmla="+- 21600 0 G7"/>
                      <a:gd name="G9" fmla="*/ 21600 1 2"/>
                      <a:gd name="G10" fmla="+- 5328 0 G9"/>
                      <a:gd name="G11" fmla="?: G10 G8 0"/>
                      <a:gd name="G12" fmla="?: G10 G7 21600"/>
                      <a:gd name="T0" fmla="*/ 18936 w 21600"/>
                      <a:gd name="T1" fmla="*/ 10800 h 21600"/>
                      <a:gd name="T2" fmla="*/ 10800 w 21600"/>
                      <a:gd name="T3" fmla="*/ 21600 h 21600"/>
                      <a:gd name="T4" fmla="*/ 2664 w 21600"/>
                      <a:gd name="T5" fmla="*/ 10800 h 21600"/>
                      <a:gd name="T6" fmla="*/ 10800 w 21600"/>
                      <a:gd name="T7" fmla="*/ 0 h 21600"/>
                      <a:gd name="T8" fmla="*/ 4464 w 21600"/>
                      <a:gd name="T9" fmla="*/ 4464 h 21600"/>
                      <a:gd name="T10" fmla="*/ 17136 w 21600"/>
                      <a:gd name="T11" fmla="*/ 17136 h 21600"/>
                    </a:gdLst>
                    <a:ahLst/>
                    <a:cxnLst>
                      <a:cxn ang="0">
                        <a:pos x="T0" y="T1"/>
                      </a:cxn>
                      <a:cxn ang="0">
                        <a:pos x="T2" y="T3"/>
                      </a:cxn>
                      <a:cxn ang="0">
                        <a:pos x="T4" y="T5"/>
                      </a:cxn>
                      <a:cxn ang="0">
                        <a:pos x="T6" y="T7"/>
                      </a:cxn>
                    </a:cxnLst>
                    <a:rect l="T8" t="T9" r="T10" b="T11"/>
                    <a:pathLst>
                      <a:path w="21600" h="21600">
                        <a:moveTo>
                          <a:pt x="0" y="0"/>
                        </a:moveTo>
                        <a:lnTo>
                          <a:pt x="5328" y="21600"/>
                        </a:lnTo>
                        <a:lnTo>
                          <a:pt x="16272" y="21600"/>
                        </a:lnTo>
                        <a:lnTo>
                          <a:pt x="21600" y="0"/>
                        </a:lnTo>
                        <a:close/>
                      </a:path>
                    </a:pathLst>
                  </a:cu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73" name="Rectangle 80">
                    <a:extLst>
                      <a:ext uri="{FF2B5EF4-FFF2-40B4-BE49-F238E27FC236}">
                        <a16:creationId xmlns:a16="http://schemas.microsoft.com/office/drawing/2014/main" id="{F0145244-7D10-4F43-AED3-708AC77D4564}"/>
                      </a:ext>
                    </a:extLst>
                  </p:cNvPr>
                  <p:cNvSpPr>
                    <a:spLocks noChangeArrowheads="1"/>
                  </p:cNvSpPr>
                  <p:nvPr/>
                </p:nvSpPr>
                <p:spPr bwMode="auto">
                  <a:xfrm>
                    <a:off x="3776" y="156"/>
                    <a:ext cx="299" cy="1100"/>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sp>
                <p:nvSpPr>
                  <p:cNvPr id="174" name="Rectangle 81">
                    <a:extLst>
                      <a:ext uri="{FF2B5EF4-FFF2-40B4-BE49-F238E27FC236}">
                        <a16:creationId xmlns:a16="http://schemas.microsoft.com/office/drawing/2014/main" id="{9BB43330-3958-403B-A8D4-7129F1FEE4AA}"/>
                      </a:ext>
                    </a:extLst>
                  </p:cNvPr>
                  <p:cNvSpPr>
                    <a:spLocks noChangeArrowheads="1"/>
                  </p:cNvSpPr>
                  <p:nvPr/>
                </p:nvSpPr>
                <p:spPr bwMode="auto">
                  <a:xfrm>
                    <a:off x="3855" y="164"/>
                    <a:ext cx="285" cy="327"/>
                  </a:xfrm>
                  <a:prstGeom prst="rect">
                    <a:avLst/>
                  </a:prstGeom>
                  <a:solidFill>
                    <a:srgbClr val="C0C0C0"/>
                  </a:solidFill>
                  <a:ln w="38100">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sz="1350"/>
                  </a:p>
                </p:txBody>
              </p:sp>
            </p:grpSp>
            <p:sp>
              <p:nvSpPr>
                <p:cNvPr id="164" name="斜め縞 163">
                  <a:extLst>
                    <a:ext uri="{FF2B5EF4-FFF2-40B4-BE49-F238E27FC236}">
                      <a16:creationId xmlns:a16="http://schemas.microsoft.com/office/drawing/2014/main" id="{CCA94BE2-3148-4E55-91FD-538FA6C5395E}"/>
                    </a:ext>
                  </a:extLst>
                </p:cNvPr>
                <p:cNvSpPr/>
                <p:nvPr/>
              </p:nvSpPr>
              <p:spPr>
                <a:xfrm rot="18781885">
                  <a:off x="7994554" y="7623396"/>
                  <a:ext cx="745054" cy="531580"/>
                </a:xfrm>
                <a:prstGeom prst="diagStripe">
                  <a:avLst>
                    <a:gd name="adj" fmla="val 5479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65" name="斜め縞 164">
                  <a:extLst>
                    <a:ext uri="{FF2B5EF4-FFF2-40B4-BE49-F238E27FC236}">
                      <a16:creationId xmlns:a16="http://schemas.microsoft.com/office/drawing/2014/main" id="{AA5B9DC3-EC71-4B15-8C13-950041DE5CFD}"/>
                    </a:ext>
                  </a:extLst>
                </p:cNvPr>
                <p:cNvSpPr/>
                <p:nvPr/>
              </p:nvSpPr>
              <p:spPr>
                <a:xfrm rot="12449947" flipV="1">
                  <a:off x="6554004" y="7555349"/>
                  <a:ext cx="509414" cy="690383"/>
                </a:xfrm>
                <a:prstGeom prst="diagStripe">
                  <a:avLst>
                    <a:gd name="adj" fmla="val 5479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grpSp>
          <p:pic>
            <p:nvPicPr>
              <p:cNvPr id="98" name="図 97">
                <a:extLst>
                  <a:ext uri="{FF2B5EF4-FFF2-40B4-BE49-F238E27FC236}">
                    <a16:creationId xmlns:a16="http://schemas.microsoft.com/office/drawing/2014/main" id="{F920BE38-1670-4324-896E-56FB177F9E07}"/>
                  </a:ext>
                </a:extLst>
              </p:cNvPr>
              <p:cNvPicPr>
                <a:picLocks noChangeAspect="1"/>
              </p:cNvPicPr>
              <p:nvPr/>
            </p:nvPicPr>
            <p:blipFill>
              <a:blip r:embed="rId8"/>
              <a:stretch>
                <a:fillRect/>
              </a:stretch>
            </p:blipFill>
            <p:spPr>
              <a:xfrm>
                <a:off x="4224325" y="3801601"/>
                <a:ext cx="768201" cy="1887960"/>
              </a:xfrm>
              <a:prstGeom prst="rect">
                <a:avLst/>
              </a:prstGeom>
            </p:spPr>
          </p:pic>
          <p:grpSp>
            <p:nvGrpSpPr>
              <p:cNvPr id="180" name="グループ化 179">
                <a:extLst>
                  <a:ext uri="{FF2B5EF4-FFF2-40B4-BE49-F238E27FC236}">
                    <a16:creationId xmlns:a16="http://schemas.microsoft.com/office/drawing/2014/main" id="{F07A4BC2-E30C-40EE-85EB-777F03D084DB}"/>
                  </a:ext>
                </a:extLst>
              </p:cNvPr>
              <p:cNvGrpSpPr/>
              <p:nvPr/>
            </p:nvGrpSpPr>
            <p:grpSpPr>
              <a:xfrm>
                <a:off x="4013578" y="4557751"/>
                <a:ext cx="1218603" cy="479232"/>
                <a:chOff x="6395355" y="-1366750"/>
                <a:chExt cx="1218603" cy="479232"/>
              </a:xfrm>
            </p:grpSpPr>
            <p:sp>
              <p:nvSpPr>
                <p:cNvPr id="181" name="テキスト ボックス 180">
                  <a:extLst>
                    <a:ext uri="{FF2B5EF4-FFF2-40B4-BE49-F238E27FC236}">
                      <a16:creationId xmlns:a16="http://schemas.microsoft.com/office/drawing/2014/main" id="{440DC1E4-EB14-4496-B01F-E598A5ED0051}"/>
                    </a:ext>
                  </a:extLst>
                </p:cNvPr>
                <p:cNvSpPr txBox="1"/>
                <p:nvPr/>
              </p:nvSpPr>
              <p:spPr>
                <a:xfrm>
                  <a:off x="6395355" y="-1349183"/>
                  <a:ext cx="1218603" cy="461665"/>
                </a:xfrm>
                <a:prstGeom prst="rect">
                  <a:avLst/>
                </a:prstGeom>
                <a:noFill/>
              </p:spPr>
              <p:txBody>
                <a:bodyPr wrap="none" rtlCol="0">
                  <a:spAutoFit/>
                </a:bodyPr>
                <a:lstStyle/>
                <a:p>
                  <a:pPr algn="ctr"/>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最低</a:t>
                  </a:r>
                  <a:r>
                    <a:rPr lang="en-US" altLang="ja-JP"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6N</a:t>
                  </a:r>
                  <a:endPar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82" name="テキスト ボックス 181">
                  <a:extLst>
                    <a:ext uri="{FF2B5EF4-FFF2-40B4-BE49-F238E27FC236}">
                      <a16:creationId xmlns:a16="http://schemas.microsoft.com/office/drawing/2014/main" id="{5391E1DA-BD28-4E2E-8E3B-08DFE1C22524}"/>
                    </a:ext>
                  </a:extLst>
                </p:cNvPr>
                <p:cNvSpPr txBox="1"/>
                <p:nvPr/>
              </p:nvSpPr>
              <p:spPr>
                <a:xfrm>
                  <a:off x="6395355" y="-1366750"/>
                  <a:ext cx="1218603" cy="461665"/>
                </a:xfrm>
                <a:prstGeom prst="rect">
                  <a:avLst/>
                </a:prstGeom>
                <a:noFill/>
              </p:spPr>
              <p:txBody>
                <a:bodyPr wrap="none" rtlCol="0">
                  <a:spAutoFit/>
                </a:bodyPr>
                <a:lstStyle/>
                <a:p>
                  <a:pPr algn="ctr"/>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最低</a:t>
                  </a:r>
                  <a:r>
                    <a:rPr lang="en-US" altLang="ja-JP"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6N</a:t>
                  </a:r>
                  <a:endPar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83" name="テキスト ボックス 182">
                  <a:extLst>
                    <a:ext uri="{FF2B5EF4-FFF2-40B4-BE49-F238E27FC236}">
                      <a16:creationId xmlns:a16="http://schemas.microsoft.com/office/drawing/2014/main" id="{649EAA3B-B451-4472-A748-426B5B1F956E}"/>
                    </a:ext>
                  </a:extLst>
                </p:cNvPr>
                <p:cNvSpPr txBox="1"/>
                <p:nvPr/>
              </p:nvSpPr>
              <p:spPr>
                <a:xfrm>
                  <a:off x="6395355" y="-1361057"/>
                  <a:ext cx="1218603" cy="461665"/>
                </a:xfrm>
                <a:prstGeom prst="rect">
                  <a:avLst/>
                </a:prstGeom>
                <a:noFill/>
              </p:spPr>
              <p:txBody>
                <a:bodyPr wrap="none" rtlCol="0">
                  <a:spAutoFit/>
                </a:bodyPr>
                <a:lstStyle/>
                <a:p>
                  <a:pPr algn="ctr"/>
                  <a:r>
                    <a:rPr lang="ja-JP" altLang="en-US" sz="2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最低</a:t>
                  </a:r>
                  <a:r>
                    <a:rPr lang="en-US" altLang="ja-JP" sz="2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6N</a:t>
                  </a:r>
                  <a:endParaRPr lang="ja-JP" altLang="en-US" sz="2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grpSp>
        </p:grpSp>
      </p:grpSp>
      <p:cxnSp>
        <p:nvCxnSpPr>
          <p:cNvPr id="159" name="直線矢印コネクタ 158">
            <a:extLst>
              <a:ext uri="{FF2B5EF4-FFF2-40B4-BE49-F238E27FC236}">
                <a16:creationId xmlns:a16="http://schemas.microsoft.com/office/drawing/2014/main" id="{A916C57B-628F-4D87-8FFB-E8058BFD7C31}"/>
              </a:ext>
            </a:extLst>
          </p:cNvPr>
          <p:cNvCxnSpPr>
            <a:cxnSpLocks/>
          </p:cNvCxnSpPr>
          <p:nvPr/>
        </p:nvCxnSpPr>
        <p:spPr>
          <a:xfrm>
            <a:off x="549942" y="2127546"/>
            <a:ext cx="570480"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0" name="直線矢印コネクタ 159">
            <a:extLst>
              <a:ext uri="{FF2B5EF4-FFF2-40B4-BE49-F238E27FC236}">
                <a16:creationId xmlns:a16="http://schemas.microsoft.com/office/drawing/2014/main" id="{C877CCF4-E695-41A6-A7BF-C7C6F299C0A5}"/>
              </a:ext>
            </a:extLst>
          </p:cNvPr>
          <p:cNvCxnSpPr>
            <a:cxnSpLocks/>
          </p:cNvCxnSpPr>
          <p:nvPr/>
        </p:nvCxnSpPr>
        <p:spPr>
          <a:xfrm flipH="1">
            <a:off x="1336075" y="2100223"/>
            <a:ext cx="664012"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955448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BBD45969-9F0A-4F47-A708-085FD35DE0C8}"/>
              </a:ext>
            </a:extLst>
          </p:cNvPr>
          <p:cNvGrpSpPr/>
          <p:nvPr/>
        </p:nvGrpSpPr>
        <p:grpSpPr>
          <a:xfrm>
            <a:off x="126070" y="100320"/>
            <a:ext cx="5402441" cy="532606"/>
            <a:chOff x="1408410" y="3639362"/>
            <a:chExt cx="5402441" cy="532606"/>
          </a:xfrm>
        </p:grpSpPr>
        <p:sp>
          <p:nvSpPr>
            <p:cNvPr id="9" name="テキスト ボックス 8">
              <a:extLst>
                <a:ext uri="{FF2B5EF4-FFF2-40B4-BE49-F238E27FC236}">
                  <a16:creationId xmlns:a16="http://schemas.microsoft.com/office/drawing/2014/main" id="{2AF32917-7481-4296-9EF7-244F9ED58F2C}"/>
                </a:ext>
              </a:extLst>
            </p:cNvPr>
            <p:cNvSpPr txBox="1"/>
            <p:nvPr/>
          </p:nvSpPr>
          <p:spPr>
            <a:xfrm>
              <a:off x="1408410" y="3648748"/>
              <a:ext cx="5402441"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Step5.</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対策立案</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対策を立案する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0" name="テキスト ボックス 9">
              <a:extLst>
                <a:ext uri="{FF2B5EF4-FFF2-40B4-BE49-F238E27FC236}">
                  <a16:creationId xmlns:a16="http://schemas.microsoft.com/office/drawing/2014/main" id="{2D87FFF3-31A0-491F-BD4B-F55452F358E7}"/>
                </a:ext>
              </a:extLst>
            </p:cNvPr>
            <p:cNvSpPr txBox="1"/>
            <p:nvPr/>
          </p:nvSpPr>
          <p:spPr>
            <a:xfrm>
              <a:off x="1408410" y="3640880"/>
              <a:ext cx="5402441"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Step5.</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対策立案</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対策を立案する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1" name="テキスト ボックス 10">
              <a:extLst>
                <a:ext uri="{FF2B5EF4-FFF2-40B4-BE49-F238E27FC236}">
                  <a16:creationId xmlns:a16="http://schemas.microsoft.com/office/drawing/2014/main" id="{1F6749A0-DEE5-459C-907B-F68956523B44}"/>
                </a:ext>
              </a:extLst>
            </p:cNvPr>
            <p:cNvSpPr txBox="1"/>
            <p:nvPr/>
          </p:nvSpPr>
          <p:spPr>
            <a:xfrm>
              <a:off x="1408410" y="3639362"/>
              <a:ext cx="5402441"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Step5.</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対策立案</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対策を立案する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graphicFrame>
        <p:nvGraphicFramePr>
          <p:cNvPr id="22" name="表 21">
            <a:extLst>
              <a:ext uri="{FF2B5EF4-FFF2-40B4-BE49-F238E27FC236}">
                <a16:creationId xmlns:a16="http://schemas.microsoft.com/office/drawing/2014/main" id="{3782B07D-585C-4AA6-8393-8015BCEBCB94}"/>
              </a:ext>
            </a:extLst>
          </p:cNvPr>
          <p:cNvGraphicFramePr>
            <a:graphicFrameLocks noGrp="1"/>
          </p:cNvGraphicFramePr>
          <p:nvPr>
            <p:extLst>
              <p:ext uri="{D42A27DB-BD31-4B8C-83A1-F6EECF244321}">
                <p14:modId xmlns:p14="http://schemas.microsoft.com/office/powerpoint/2010/main" val="1985162583"/>
              </p:ext>
            </p:extLst>
          </p:nvPr>
        </p:nvGraphicFramePr>
        <p:xfrm>
          <a:off x="102624" y="859824"/>
          <a:ext cx="8924144" cy="2289779"/>
        </p:xfrm>
        <a:graphic>
          <a:graphicData uri="http://schemas.openxmlformats.org/drawingml/2006/table">
            <a:tbl>
              <a:tblPr/>
              <a:tblGrid>
                <a:gridCol w="1748743">
                  <a:extLst>
                    <a:ext uri="{9D8B030D-6E8A-4147-A177-3AD203B41FA5}">
                      <a16:colId xmlns:a16="http://schemas.microsoft.com/office/drawing/2014/main" val="2592444216"/>
                    </a:ext>
                  </a:extLst>
                </a:gridCol>
                <a:gridCol w="1748743">
                  <a:extLst>
                    <a:ext uri="{9D8B030D-6E8A-4147-A177-3AD203B41FA5}">
                      <a16:colId xmlns:a16="http://schemas.microsoft.com/office/drawing/2014/main" val="1635003459"/>
                    </a:ext>
                  </a:extLst>
                </a:gridCol>
                <a:gridCol w="1748743">
                  <a:extLst>
                    <a:ext uri="{9D8B030D-6E8A-4147-A177-3AD203B41FA5}">
                      <a16:colId xmlns:a16="http://schemas.microsoft.com/office/drawing/2014/main" val="2203021726"/>
                    </a:ext>
                  </a:extLst>
                </a:gridCol>
                <a:gridCol w="735583">
                  <a:extLst>
                    <a:ext uri="{9D8B030D-6E8A-4147-A177-3AD203B41FA5}">
                      <a16:colId xmlns:a16="http://schemas.microsoft.com/office/drawing/2014/main" val="359395220"/>
                    </a:ext>
                  </a:extLst>
                </a:gridCol>
                <a:gridCol w="735583">
                  <a:extLst>
                    <a:ext uri="{9D8B030D-6E8A-4147-A177-3AD203B41FA5}">
                      <a16:colId xmlns:a16="http://schemas.microsoft.com/office/drawing/2014/main" val="1088980324"/>
                    </a:ext>
                  </a:extLst>
                </a:gridCol>
                <a:gridCol w="735583">
                  <a:extLst>
                    <a:ext uri="{9D8B030D-6E8A-4147-A177-3AD203B41FA5}">
                      <a16:colId xmlns:a16="http://schemas.microsoft.com/office/drawing/2014/main" val="2331178147"/>
                    </a:ext>
                  </a:extLst>
                </a:gridCol>
                <a:gridCol w="735583">
                  <a:extLst>
                    <a:ext uri="{9D8B030D-6E8A-4147-A177-3AD203B41FA5}">
                      <a16:colId xmlns:a16="http://schemas.microsoft.com/office/drawing/2014/main" val="883855294"/>
                    </a:ext>
                  </a:extLst>
                </a:gridCol>
                <a:gridCol w="735583">
                  <a:extLst>
                    <a:ext uri="{9D8B030D-6E8A-4147-A177-3AD203B41FA5}">
                      <a16:colId xmlns:a16="http://schemas.microsoft.com/office/drawing/2014/main" val="1648474596"/>
                    </a:ext>
                  </a:extLst>
                </a:gridCol>
              </a:tblGrid>
              <a:tr h="458072">
                <a:tc>
                  <a:txBody>
                    <a:bodyPr/>
                    <a:lstStyle/>
                    <a:p>
                      <a:pPr algn="ctr" fontAlgn="ctr"/>
                      <a:r>
                        <a:rPr lang="ja-JP" altLang="en-US" sz="2000" b="1" i="0" u="none" strike="noStrike" dirty="0">
                          <a:solidFill>
                            <a:srgbClr val="000000"/>
                          </a:solidFill>
                          <a:effectLst/>
                          <a:latin typeface="Meiryo UI" panose="020B0604030504040204" pitchFamily="50" charset="-128"/>
                          <a:ea typeface="Meiryo UI" panose="020B0604030504040204" pitchFamily="50" charset="-128"/>
                        </a:rPr>
                        <a:t>真因</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000" b="1" i="0" u="none" strike="noStrike" dirty="0">
                          <a:solidFill>
                            <a:srgbClr val="000000"/>
                          </a:solidFill>
                          <a:effectLst/>
                          <a:latin typeface="Meiryo UI" panose="020B0604030504040204" pitchFamily="50" charset="-128"/>
                          <a:ea typeface="Meiryo UI" panose="020B0604030504040204" pitchFamily="50" charset="-128"/>
                        </a:rPr>
                        <a:t>目的</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800" b="1" i="0" u="none" strike="noStrike" dirty="0">
                          <a:solidFill>
                            <a:srgbClr val="000000"/>
                          </a:solidFill>
                          <a:effectLst/>
                          <a:latin typeface="Meiryo UI" panose="020B0604030504040204" pitchFamily="50" charset="-128"/>
                          <a:ea typeface="Meiryo UI" panose="020B0604030504040204" pitchFamily="50" charset="-128"/>
                        </a:rPr>
                        <a:t>対策案</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400" b="1" i="0" u="none" strike="noStrike" dirty="0">
                          <a:solidFill>
                            <a:srgbClr val="000000"/>
                          </a:solidFill>
                          <a:effectLst/>
                          <a:latin typeface="Meiryo UI" panose="020B0604030504040204" pitchFamily="50" charset="-128"/>
                          <a:ea typeface="Meiryo UI" panose="020B0604030504040204" pitchFamily="50" charset="-128"/>
                        </a:rPr>
                        <a:t>安全</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400" b="1" i="0" u="none" strike="noStrike" dirty="0">
                          <a:solidFill>
                            <a:srgbClr val="000000"/>
                          </a:solidFill>
                          <a:effectLst/>
                          <a:latin typeface="Meiryo UI" panose="020B0604030504040204" pitchFamily="50" charset="-128"/>
                          <a:ea typeface="Meiryo UI" panose="020B0604030504040204" pitchFamily="50" charset="-128"/>
                        </a:rPr>
                        <a:t>品質</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400" b="1" i="0" u="none" strike="noStrike" dirty="0">
                          <a:solidFill>
                            <a:srgbClr val="000000"/>
                          </a:solidFill>
                          <a:effectLst/>
                          <a:latin typeface="Meiryo UI" panose="020B0604030504040204" pitchFamily="50" charset="-128"/>
                          <a:ea typeface="Meiryo UI" panose="020B0604030504040204" pitchFamily="50" charset="-128"/>
                        </a:rPr>
                        <a:t>コスト</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予想効果</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1400" b="1" i="0" u="none" strike="noStrike" dirty="0">
                          <a:solidFill>
                            <a:srgbClr val="000000"/>
                          </a:solidFill>
                          <a:effectLst/>
                          <a:latin typeface="Meiryo UI" panose="020B0604030504040204" pitchFamily="50" charset="-128"/>
                          <a:ea typeface="Meiryo UI" panose="020B0604030504040204" pitchFamily="50" charset="-128"/>
                        </a:rPr>
                        <a:t>採否</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2532838586"/>
                  </a:ext>
                </a:extLst>
              </a:tr>
              <a:tr h="610569">
                <a:tc rowSpan="3">
                  <a:txBody>
                    <a:bodyPr/>
                    <a:lstStyle/>
                    <a:p>
                      <a:pPr algn="ctr" fontAlgn="ctr"/>
                      <a:r>
                        <a:rPr lang="ja-JP" altLang="en-US" sz="2000" b="1" i="0" u="none" strike="noStrike" dirty="0">
                          <a:solidFill>
                            <a:srgbClr val="000000"/>
                          </a:solidFill>
                          <a:effectLst/>
                          <a:latin typeface="Meiryo UI" panose="020B0604030504040204" pitchFamily="50" charset="-128"/>
                          <a:ea typeface="Meiryo UI" panose="020B0604030504040204" pitchFamily="50" charset="-128"/>
                        </a:rPr>
                        <a:t>金網の亜鉛が</a:t>
                      </a:r>
                      <a:br>
                        <a:rPr lang="en-US" altLang="ja-JP" sz="2000" b="1" i="0" u="none" strike="noStrike" dirty="0">
                          <a:solidFill>
                            <a:srgbClr val="000000"/>
                          </a:solidFill>
                          <a:effectLst/>
                          <a:latin typeface="Meiryo UI" panose="020B0604030504040204" pitchFamily="50" charset="-128"/>
                          <a:ea typeface="Meiryo UI" panose="020B0604030504040204" pitchFamily="50" charset="-128"/>
                        </a:rPr>
                      </a:br>
                      <a:r>
                        <a:rPr lang="ja-JP" altLang="en-US" sz="2000" b="1" i="0" u="none" strike="noStrike" dirty="0">
                          <a:solidFill>
                            <a:srgbClr val="000000"/>
                          </a:solidFill>
                          <a:effectLst/>
                          <a:latin typeface="Meiryo UI" panose="020B0604030504040204" pitchFamily="50" charset="-128"/>
                          <a:ea typeface="Meiryo UI" panose="020B0604030504040204" pitchFamily="50" charset="-128"/>
                        </a:rPr>
                        <a:t>溶融し堰入子に</a:t>
                      </a:r>
                      <a:br>
                        <a:rPr lang="en-US" altLang="ja-JP" sz="2000" b="1" i="0" u="none" strike="noStrike" dirty="0">
                          <a:solidFill>
                            <a:srgbClr val="000000"/>
                          </a:solidFill>
                          <a:effectLst/>
                          <a:latin typeface="Meiryo UI" panose="020B0604030504040204" pitchFamily="50" charset="-128"/>
                          <a:ea typeface="Meiryo UI" panose="020B0604030504040204" pitchFamily="50" charset="-128"/>
                        </a:rPr>
                      </a:br>
                      <a:r>
                        <a:rPr lang="ja-JP" altLang="en-US" sz="2000" b="1" i="0" u="none" strike="noStrike" dirty="0">
                          <a:solidFill>
                            <a:srgbClr val="000000"/>
                          </a:solidFill>
                          <a:effectLst/>
                          <a:latin typeface="Meiryo UI" panose="020B0604030504040204" pitchFamily="50" charset="-128"/>
                          <a:ea typeface="Meiryo UI" panose="020B0604030504040204" pitchFamily="50" charset="-128"/>
                        </a:rPr>
                        <a:t>付着する</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rowSpan="3">
                  <a:txBody>
                    <a:bodyPr/>
                    <a:lstStyle/>
                    <a:p>
                      <a:pPr algn="ctr" fontAlgn="ctr"/>
                      <a:r>
                        <a:rPr lang="ja-JP" altLang="en-US" sz="1800" b="1" i="0" u="none" strike="noStrike" dirty="0">
                          <a:solidFill>
                            <a:srgbClr val="000000"/>
                          </a:solidFill>
                          <a:effectLst/>
                          <a:latin typeface="Meiryo UI" panose="020B0604030504040204" pitchFamily="50" charset="-128"/>
                          <a:ea typeface="Meiryo UI" panose="020B0604030504040204" pitchFamily="50" charset="-128"/>
                        </a:rPr>
                        <a:t>亜鉛の付着防止</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l"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①整備ショット数の見直し</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3600" b="1" i="0" u="none" strike="noStrike" dirty="0">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800" b="1" i="0" u="none" strike="noStrike">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800" b="1" i="0" u="none" strike="noStrike" dirty="0">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800" b="1" i="0" u="none" strike="noStrike">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800" b="1" i="0" u="none" strike="noStrike">
                          <a:solidFill>
                            <a:srgbClr val="000000"/>
                          </a:solidFill>
                          <a:effectLst/>
                          <a:latin typeface="Meiryo UI" panose="020B0604030504040204" pitchFamily="50" charset="-128"/>
                          <a:ea typeface="Meiryo UI" panose="020B0604030504040204" pitchFamily="50" charset="-128"/>
                        </a:rPr>
                        <a:t>否</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373353725"/>
                  </a:ext>
                </a:extLst>
              </a:tr>
              <a:tr h="610569">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1400" b="1" i="0" u="none" strike="noStrike" dirty="0">
                          <a:solidFill>
                            <a:srgbClr val="000000"/>
                          </a:solidFill>
                          <a:effectLst/>
                          <a:latin typeface="Meiryo UI" panose="020B0604030504040204" pitchFamily="50" charset="-128"/>
                          <a:ea typeface="Meiryo UI" panose="020B0604030504040204" pitchFamily="50" charset="-128"/>
                        </a:rPr>
                        <a:t>②塗型材の変更</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800" b="1" i="0" u="none" strike="noStrike">
                          <a:solidFill>
                            <a:srgbClr val="000000"/>
                          </a:solidFill>
                          <a:effectLst/>
                          <a:latin typeface="Meiryo UI" panose="020B0604030504040204" pitchFamily="50" charset="-128"/>
                          <a:ea typeface="Meiryo UI" panose="020B0604030504040204" pitchFamily="50" charset="-128"/>
                        </a:rPr>
                        <a:t>〇</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800" b="1" i="0" u="none" strike="noStrike">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800" b="1" i="0" u="none" strike="noStrike" dirty="0">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800" b="1" i="0" u="none" strike="noStrike">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800" b="1" i="0" u="none" strike="noStrike">
                          <a:solidFill>
                            <a:srgbClr val="000000"/>
                          </a:solidFill>
                          <a:effectLst/>
                          <a:latin typeface="Meiryo UI" panose="020B0604030504040204" pitchFamily="50" charset="-128"/>
                          <a:ea typeface="Meiryo UI" panose="020B0604030504040204" pitchFamily="50" charset="-128"/>
                        </a:rPr>
                        <a:t>否</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4128873835"/>
                  </a:ext>
                </a:extLst>
              </a:tr>
              <a:tr h="610569">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1400" b="1" i="0" u="none" strike="noStrike" dirty="0">
                          <a:solidFill>
                            <a:srgbClr val="000000"/>
                          </a:solidFill>
                          <a:effectLst/>
                          <a:latin typeface="Meiryo UI" panose="020B0604030504040204" pitchFamily="50" charset="-128"/>
                          <a:ea typeface="Meiryo UI" panose="020B0604030504040204" pitchFamily="50" charset="-128"/>
                        </a:rPr>
                        <a:t>③堰磨き作業の実施</a:t>
                      </a:r>
                      <a:endParaRPr lang="ja-JP" altLang="en-US" sz="1050" b="1" i="0" u="none" strike="noStrike" dirty="0">
                        <a:solidFill>
                          <a:srgbClr val="000000"/>
                        </a:solidFill>
                        <a:effectLst/>
                        <a:latin typeface="Meiryo UI" panose="020B0604030504040204" pitchFamily="50" charset="-128"/>
                        <a:ea typeface="Meiryo UI" panose="020B0604030504040204" pitchFamily="50" charset="-128"/>
                      </a:endParaRP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800" b="1" i="0" u="none" strike="noStrike" dirty="0">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800" b="1" i="0" u="none" strike="noStrike">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800" b="1" i="0" u="none" strike="noStrike" dirty="0">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800" b="1" i="0" u="none" strike="noStrike" dirty="0">
                          <a:solidFill>
                            <a:srgbClr val="000000"/>
                          </a:solidFill>
                          <a:effectLst/>
                          <a:latin typeface="Meiryo UI" panose="020B0604030504040204" pitchFamily="50" charset="-128"/>
                          <a:ea typeface="Meiryo UI" panose="020B0604030504040204" pitchFamily="50" charset="-128"/>
                        </a:rPr>
                        <a:t>▲</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ja-JP" altLang="en-US" sz="2800" b="1" i="0" u="none" strike="noStrike" dirty="0">
                          <a:solidFill>
                            <a:srgbClr val="000000"/>
                          </a:solidFill>
                          <a:effectLst/>
                          <a:latin typeface="Meiryo UI" panose="020B0604030504040204" pitchFamily="50" charset="-128"/>
                          <a:ea typeface="Meiryo UI" panose="020B0604030504040204" pitchFamily="50" charset="-128"/>
                        </a:rPr>
                        <a:t>否</a:t>
                      </a:r>
                    </a:p>
                  </a:txBody>
                  <a:tcPr marL="6377" marR="6377" marT="63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1739120818"/>
                  </a:ext>
                </a:extLst>
              </a:tr>
            </a:tbl>
          </a:graphicData>
        </a:graphic>
      </p:graphicFrame>
      <p:grpSp>
        <p:nvGrpSpPr>
          <p:cNvPr id="15" name="グループ化 14">
            <a:extLst>
              <a:ext uri="{FF2B5EF4-FFF2-40B4-BE49-F238E27FC236}">
                <a16:creationId xmlns:a16="http://schemas.microsoft.com/office/drawing/2014/main" id="{65C50620-2394-4737-AF25-737169102AA9}"/>
              </a:ext>
            </a:extLst>
          </p:cNvPr>
          <p:cNvGrpSpPr/>
          <p:nvPr/>
        </p:nvGrpSpPr>
        <p:grpSpPr>
          <a:xfrm>
            <a:off x="126070" y="3216026"/>
            <a:ext cx="9039403" cy="3399230"/>
            <a:chOff x="102624" y="3356932"/>
            <a:chExt cx="9039403" cy="3399230"/>
          </a:xfrm>
        </p:grpSpPr>
        <p:sp>
          <p:nvSpPr>
            <p:cNvPr id="4" name="正方形/長方形 3">
              <a:extLst>
                <a:ext uri="{FF2B5EF4-FFF2-40B4-BE49-F238E27FC236}">
                  <a16:creationId xmlns:a16="http://schemas.microsoft.com/office/drawing/2014/main" id="{A390100F-DC54-4E52-A2BD-072C50CB3352}"/>
                </a:ext>
              </a:extLst>
            </p:cNvPr>
            <p:cNvSpPr/>
            <p:nvPr/>
          </p:nvSpPr>
          <p:spPr>
            <a:xfrm>
              <a:off x="102624" y="3356932"/>
              <a:ext cx="8924144" cy="3399230"/>
            </a:xfrm>
            <a:prstGeom prst="rect">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楕円 4">
              <a:extLst>
                <a:ext uri="{FF2B5EF4-FFF2-40B4-BE49-F238E27FC236}">
                  <a16:creationId xmlns:a16="http://schemas.microsoft.com/office/drawing/2014/main" id="{B3F5343C-E5CA-48D0-8E54-61814F7C4597}"/>
                </a:ext>
              </a:extLst>
            </p:cNvPr>
            <p:cNvSpPr/>
            <p:nvPr/>
          </p:nvSpPr>
          <p:spPr>
            <a:xfrm>
              <a:off x="842463" y="3623627"/>
              <a:ext cx="2918938" cy="2918938"/>
            </a:xfrm>
            <a:prstGeom prst="ellipse">
              <a:avLst/>
            </a:prstGeom>
            <a:solidFill>
              <a:schemeClr val="bg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434" name="Picture 2" descr="橋渡し のストック写真、ロイヤリティフリーの画像、ベクター、イラスト | Adobe Stock | 訓読み, 趣味, 経典">
              <a:extLst>
                <a:ext uri="{FF2B5EF4-FFF2-40B4-BE49-F238E27FC236}">
                  <a16:creationId xmlns:a16="http://schemas.microsoft.com/office/drawing/2014/main" id="{0789296D-D215-4F40-9AC5-D2F5B4340B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5630" y="3364856"/>
              <a:ext cx="4263198" cy="2842754"/>
            </a:xfrm>
            <a:prstGeom prst="rect">
              <a:avLst/>
            </a:prstGeom>
            <a:noFill/>
            <a:extLst>
              <a:ext uri="{909E8E84-426E-40DD-AFC4-6F175D3DCCD1}">
                <a14:hiddenFill xmlns:a14="http://schemas.microsoft.com/office/drawing/2010/main">
                  <a:solidFill>
                    <a:srgbClr val="FFFFFF"/>
                  </a:solidFill>
                </a14:hiddenFill>
              </a:ext>
            </a:extLst>
          </p:spPr>
        </p:pic>
        <p:grpSp>
          <p:nvGrpSpPr>
            <p:cNvPr id="48" name="グループ化 47">
              <a:extLst>
                <a:ext uri="{FF2B5EF4-FFF2-40B4-BE49-F238E27FC236}">
                  <a16:creationId xmlns:a16="http://schemas.microsoft.com/office/drawing/2014/main" id="{5FEC0EA5-FD33-446A-A499-FF1C7EAA1366}"/>
                </a:ext>
              </a:extLst>
            </p:cNvPr>
            <p:cNvGrpSpPr/>
            <p:nvPr/>
          </p:nvGrpSpPr>
          <p:grpSpPr>
            <a:xfrm>
              <a:off x="4345589" y="3882852"/>
              <a:ext cx="2121094" cy="400110"/>
              <a:chOff x="1559091" y="4477615"/>
              <a:chExt cx="2121094" cy="400110"/>
            </a:xfrm>
          </p:grpSpPr>
          <p:sp>
            <p:nvSpPr>
              <p:cNvPr id="49" name="テキスト ボックス 48">
                <a:extLst>
                  <a:ext uri="{FF2B5EF4-FFF2-40B4-BE49-F238E27FC236}">
                    <a16:creationId xmlns:a16="http://schemas.microsoft.com/office/drawing/2014/main" id="{E6FAE8DE-8A2A-4C45-8352-37B37F1E2329}"/>
                  </a:ext>
                </a:extLst>
              </p:cNvPr>
              <p:cNvSpPr txBox="1"/>
              <p:nvPr/>
            </p:nvSpPr>
            <p:spPr>
              <a:xfrm>
                <a:off x="1559091" y="4477615"/>
                <a:ext cx="2121094" cy="4001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ベストヘッドサークル</a:t>
                </a:r>
                <a:endParaRPr kumimoji="0" lang="ja-JP" altLang="en-US" sz="2000" b="0" i="0" u="none" strike="noStrike" kern="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a:extLst>
                  <a:ext uri="{FF2B5EF4-FFF2-40B4-BE49-F238E27FC236}">
                    <a16:creationId xmlns:a16="http://schemas.microsoft.com/office/drawing/2014/main" id="{D77AF704-1BC3-40EB-AD5E-C9BBF83A2CCD}"/>
                  </a:ext>
                </a:extLst>
              </p:cNvPr>
              <p:cNvSpPr txBox="1"/>
              <p:nvPr/>
            </p:nvSpPr>
            <p:spPr>
              <a:xfrm>
                <a:off x="1559091" y="4477615"/>
                <a:ext cx="2121093" cy="4001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ベストヘッドサークル</a:t>
                </a:r>
                <a:endParaRPr kumimoji="0" lang="ja-JP" altLang="en-US"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a:extLst>
                  <a:ext uri="{FF2B5EF4-FFF2-40B4-BE49-F238E27FC236}">
                    <a16:creationId xmlns:a16="http://schemas.microsoft.com/office/drawing/2014/main" id="{049053A1-C40E-4956-9A3B-9BC7512C4848}"/>
                  </a:ext>
                </a:extLst>
              </p:cNvPr>
              <p:cNvSpPr txBox="1"/>
              <p:nvPr/>
            </p:nvSpPr>
            <p:spPr>
              <a:xfrm>
                <a:off x="1559091" y="4477615"/>
                <a:ext cx="2121093" cy="4001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ベストヘッドサークル</a:t>
                </a:r>
              </a:p>
            </p:txBody>
          </p:sp>
        </p:grpSp>
        <p:grpSp>
          <p:nvGrpSpPr>
            <p:cNvPr id="52" name="グループ化 51">
              <a:extLst>
                <a:ext uri="{FF2B5EF4-FFF2-40B4-BE49-F238E27FC236}">
                  <a16:creationId xmlns:a16="http://schemas.microsoft.com/office/drawing/2014/main" id="{441A0A34-7D69-4487-A674-32ABACCDE6C2}"/>
                </a:ext>
              </a:extLst>
            </p:cNvPr>
            <p:cNvGrpSpPr/>
            <p:nvPr/>
          </p:nvGrpSpPr>
          <p:grpSpPr>
            <a:xfrm>
              <a:off x="7213292" y="3882852"/>
              <a:ext cx="1651415" cy="400110"/>
              <a:chOff x="1793929" y="4477615"/>
              <a:chExt cx="1651415" cy="400110"/>
            </a:xfrm>
          </p:grpSpPr>
          <p:sp>
            <p:nvSpPr>
              <p:cNvPr id="53" name="テキスト ボックス 52">
                <a:extLst>
                  <a:ext uri="{FF2B5EF4-FFF2-40B4-BE49-F238E27FC236}">
                    <a16:creationId xmlns:a16="http://schemas.microsoft.com/office/drawing/2014/main" id="{C5A76324-302F-49D7-BC98-B761C88EB91E}"/>
                  </a:ext>
                </a:extLst>
              </p:cNvPr>
              <p:cNvSpPr txBox="1"/>
              <p:nvPr/>
            </p:nvSpPr>
            <p:spPr>
              <a:xfrm>
                <a:off x="1793930" y="4477615"/>
                <a:ext cx="1651414" cy="4001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メーカー</a:t>
                </a:r>
                <a:r>
                  <a:rPr kumimoji="0" lang="en-US" altLang="ja-JP" sz="2000" b="0" i="0" u="none" strike="noStrike" kern="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a:t>
                </a:r>
                <a:r>
                  <a:rPr kumimoji="0" lang="ja-JP" altLang="en-US" sz="2000" b="0" i="0" u="none" strike="noStrike" kern="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社様</a:t>
                </a:r>
              </a:p>
            </p:txBody>
          </p:sp>
          <p:sp>
            <p:nvSpPr>
              <p:cNvPr id="54" name="テキスト ボックス 53">
                <a:extLst>
                  <a:ext uri="{FF2B5EF4-FFF2-40B4-BE49-F238E27FC236}">
                    <a16:creationId xmlns:a16="http://schemas.microsoft.com/office/drawing/2014/main" id="{467E2F6D-FF53-4C5F-9193-58702BB0EEBC}"/>
                  </a:ext>
                </a:extLst>
              </p:cNvPr>
              <p:cNvSpPr txBox="1"/>
              <p:nvPr/>
            </p:nvSpPr>
            <p:spPr>
              <a:xfrm>
                <a:off x="1793929" y="4477615"/>
                <a:ext cx="1651413" cy="4001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メーカー</a:t>
                </a:r>
                <a:r>
                  <a:rPr kumimoji="0" lang="en-US" altLang="ja-JP"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a:t>
                </a:r>
                <a:r>
                  <a:rPr kumimoji="0" lang="ja-JP" altLang="en-US"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社様</a:t>
                </a:r>
              </a:p>
            </p:txBody>
          </p:sp>
          <p:sp>
            <p:nvSpPr>
              <p:cNvPr id="55" name="テキスト ボックス 54">
                <a:extLst>
                  <a:ext uri="{FF2B5EF4-FFF2-40B4-BE49-F238E27FC236}">
                    <a16:creationId xmlns:a16="http://schemas.microsoft.com/office/drawing/2014/main" id="{C269EA92-4A2E-429E-89C1-9F027D626942}"/>
                  </a:ext>
                </a:extLst>
              </p:cNvPr>
              <p:cNvSpPr txBox="1"/>
              <p:nvPr/>
            </p:nvSpPr>
            <p:spPr>
              <a:xfrm>
                <a:off x="1793929" y="4477615"/>
                <a:ext cx="1651413" cy="4001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メーカー</a:t>
                </a:r>
                <a:r>
                  <a:rPr lang="en-US" altLang="ja-JP" sz="2000" kern="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a:t>
                </a:r>
                <a:r>
                  <a:rPr lang="ja-JP" altLang="en-US" sz="2000" kern="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社様</a:t>
                </a:r>
                <a:endParaRPr kumimoji="0" lang="ja-JP" altLang="en-US" sz="20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56" name="グループ化 55">
              <a:extLst>
                <a:ext uri="{FF2B5EF4-FFF2-40B4-BE49-F238E27FC236}">
                  <a16:creationId xmlns:a16="http://schemas.microsoft.com/office/drawing/2014/main" id="{89E68CE1-B8DF-4288-B282-94B6D9EE241C}"/>
                </a:ext>
              </a:extLst>
            </p:cNvPr>
            <p:cNvGrpSpPr/>
            <p:nvPr/>
          </p:nvGrpSpPr>
          <p:grpSpPr>
            <a:xfrm>
              <a:off x="6085639" y="5057985"/>
              <a:ext cx="1507895" cy="429292"/>
              <a:chOff x="1886101" y="4757012"/>
              <a:chExt cx="1467068" cy="429292"/>
            </a:xfrm>
          </p:grpSpPr>
          <p:sp>
            <p:nvSpPr>
              <p:cNvPr id="57" name="テキスト ボックス 56">
                <a:extLst>
                  <a:ext uri="{FF2B5EF4-FFF2-40B4-BE49-F238E27FC236}">
                    <a16:creationId xmlns:a16="http://schemas.microsoft.com/office/drawing/2014/main" id="{2EB65B96-F5C2-4427-BF0F-A2FC30B525E5}"/>
                  </a:ext>
                </a:extLst>
              </p:cNvPr>
              <p:cNvSpPr txBox="1"/>
              <p:nvPr/>
            </p:nvSpPr>
            <p:spPr>
              <a:xfrm>
                <a:off x="1912594" y="4786194"/>
                <a:ext cx="1427346" cy="4001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鋳造技術室</a:t>
                </a:r>
                <a:endParaRPr kumimoji="0" lang="ja-JP" altLang="en-US" sz="2000" b="0" i="0" u="none" strike="noStrike" kern="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テキスト ボックス 57">
                <a:extLst>
                  <a:ext uri="{FF2B5EF4-FFF2-40B4-BE49-F238E27FC236}">
                    <a16:creationId xmlns:a16="http://schemas.microsoft.com/office/drawing/2014/main" id="{E6AF46AB-3BF1-4B36-A306-CF9045D72E34}"/>
                  </a:ext>
                </a:extLst>
              </p:cNvPr>
              <p:cNvSpPr txBox="1"/>
              <p:nvPr/>
            </p:nvSpPr>
            <p:spPr>
              <a:xfrm>
                <a:off x="1905487" y="4782123"/>
                <a:ext cx="1427347" cy="4001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鋳造技術室</a:t>
                </a:r>
                <a:endParaRPr kumimoji="0" lang="ja-JP" altLang="en-US"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テキスト ボックス 58">
                <a:extLst>
                  <a:ext uri="{FF2B5EF4-FFF2-40B4-BE49-F238E27FC236}">
                    <a16:creationId xmlns:a16="http://schemas.microsoft.com/office/drawing/2014/main" id="{9F1E533D-53AB-41F9-91DF-36F6575B0920}"/>
                  </a:ext>
                </a:extLst>
              </p:cNvPr>
              <p:cNvSpPr txBox="1"/>
              <p:nvPr/>
            </p:nvSpPr>
            <p:spPr>
              <a:xfrm>
                <a:off x="1886101" y="4757012"/>
                <a:ext cx="1467068" cy="4001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鋳造技術室</a:t>
                </a:r>
              </a:p>
            </p:txBody>
          </p:sp>
        </p:grpSp>
        <p:grpSp>
          <p:nvGrpSpPr>
            <p:cNvPr id="60" name="グループ化 59">
              <a:extLst>
                <a:ext uri="{FF2B5EF4-FFF2-40B4-BE49-F238E27FC236}">
                  <a16:creationId xmlns:a16="http://schemas.microsoft.com/office/drawing/2014/main" id="{AB4423A8-5BB6-4DED-99A5-3E3A2C6DFB82}"/>
                </a:ext>
              </a:extLst>
            </p:cNvPr>
            <p:cNvGrpSpPr/>
            <p:nvPr/>
          </p:nvGrpSpPr>
          <p:grpSpPr>
            <a:xfrm>
              <a:off x="6257190" y="5532099"/>
              <a:ext cx="1210588" cy="400110"/>
              <a:chOff x="1259554" y="4743725"/>
              <a:chExt cx="1177811" cy="400110"/>
            </a:xfrm>
          </p:grpSpPr>
          <p:sp>
            <p:nvSpPr>
              <p:cNvPr id="61" name="テキスト ボックス 60">
                <a:extLst>
                  <a:ext uri="{FF2B5EF4-FFF2-40B4-BE49-F238E27FC236}">
                    <a16:creationId xmlns:a16="http://schemas.microsoft.com/office/drawing/2014/main" id="{F1DA7CE6-7766-4B59-8C9F-7013E1B82C64}"/>
                  </a:ext>
                </a:extLst>
              </p:cNvPr>
              <p:cNvSpPr txBox="1"/>
              <p:nvPr/>
            </p:nvSpPr>
            <p:spPr>
              <a:xfrm>
                <a:off x="1259554" y="4743725"/>
                <a:ext cx="1177811" cy="4001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井原主任</a:t>
                </a:r>
              </a:p>
            </p:txBody>
          </p:sp>
          <p:sp>
            <p:nvSpPr>
              <p:cNvPr id="62" name="テキスト ボックス 61">
                <a:extLst>
                  <a:ext uri="{FF2B5EF4-FFF2-40B4-BE49-F238E27FC236}">
                    <a16:creationId xmlns:a16="http://schemas.microsoft.com/office/drawing/2014/main" id="{C394A267-0EED-4515-A21A-CAE15B9BED69}"/>
                  </a:ext>
                </a:extLst>
              </p:cNvPr>
              <p:cNvSpPr txBox="1"/>
              <p:nvPr/>
            </p:nvSpPr>
            <p:spPr>
              <a:xfrm>
                <a:off x="1259554" y="4743725"/>
                <a:ext cx="1177811" cy="4001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井原主任</a:t>
                </a:r>
              </a:p>
            </p:txBody>
          </p:sp>
          <p:sp>
            <p:nvSpPr>
              <p:cNvPr id="63" name="テキスト ボックス 62">
                <a:extLst>
                  <a:ext uri="{FF2B5EF4-FFF2-40B4-BE49-F238E27FC236}">
                    <a16:creationId xmlns:a16="http://schemas.microsoft.com/office/drawing/2014/main" id="{EE710A6F-C54C-42B8-82FB-ADAAF0C36629}"/>
                  </a:ext>
                </a:extLst>
              </p:cNvPr>
              <p:cNvSpPr txBox="1"/>
              <p:nvPr/>
            </p:nvSpPr>
            <p:spPr>
              <a:xfrm>
                <a:off x="1259554" y="4743725"/>
                <a:ext cx="1177811" cy="4001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井原主任</a:t>
                </a:r>
                <a:endParaRPr kumimoji="0" lang="ja-JP" altLang="en-US" sz="20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85" name="グループ化 84">
              <a:extLst>
                <a:ext uri="{FF2B5EF4-FFF2-40B4-BE49-F238E27FC236}">
                  <a16:creationId xmlns:a16="http://schemas.microsoft.com/office/drawing/2014/main" id="{0527197A-FCD1-469F-9AF0-BDCAAC865724}"/>
                </a:ext>
              </a:extLst>
            </p:cNvPr>
            <p:cNvGrpSpPr/>
            <p:nvPr/>
          </p:nvGrpSpPr>
          <p:grpSpPr>
            <a:xfrm>
              <a:off x="4807207" y="6015217"/>
              <a:ext cx="4334820" cy="592618"/>
              <a:chOff x="-638002" y="1721907"/>
              <a:chExt cx="4334820" cy="592618"/>
            </a:xfrm>
          </p:grpSpPr>
          <p:sp>
            <p:nvSpPr>
              <p:cNvPr id="86" name="テキスト ボックス 85">
                <a:extLst>
                  <a:ext uri="{FF2B5EF4-FFF2-40B4-BE49-F238E27FC236}">
                    <a16:creationId xmlns:a16="http://schemas.microsoft.com/office/drawing/2014/main" id="{4D7AFFE9-B479-4FF0-B50C-8093D51F8F25}"/>
                  </a:ext>
                </a:extLst>
              </p:cNvPr>
              <p:cNvSpPr txBox="1"/>
              <p:nvPr/>
            </p:nvSpPr>
            <p:spPr>
              <a:xfrm>
                <a:off x="-421618" y="1729750"/>
                <a:ext cx="3905236" cy="584775"/>
              </a:xfrm>
              <a:prstGeom prst="rect">
                <a:avLst/>
              </a:prstGeom>
              <a:noFill/>
            </p:spPr>
            <p:txBody>
              <a:bodyPr wrap="none" rtlCol="0">
                <a:spAutoFit/>
              </a:bodyPr>
              <a:lstStyle/>
              <a:p>
                <a:pPr algn="ct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製造元へ足を運ぼう！</a:t>
                </a:r>
              </a:p>
            </p:txBody>
          </p:sp>
          <p:sp>
            <p:nvSpPr>
              <p:cNvPr id="87" name="テキスト ボックス 86">
                <a:extLst>
                  <a:ext uri="{FF2B5EF4-FFF2-40B4-BE49-F238E27FC236}">
                    <a16:creationId xmlns:a16="http://schemas.microsoft.com/office/drawing/2014/main" id="{BC71F3F4-522C-4199-97A3-AA2228122950}"/>
                  </a:ext>
                </a:extLst>
              </p:cNvPr>
              <p:cNvSpPr txBox="1"/>
              <p:nvPr/>
            </p:nvSpPr>
            <p:spPr>
              <a:xfrm>
                <a:off x="-634817" y="1729750"/>
                <a:ext cx="4331635" cy="584775"/>
              </a:xfrm>
              <a:prstGeom prst="rect">
                <a:avLst/>
              </a:prstGeom>
              <a:noFill/>
            </p:spPr>
            <p:txBody>
              <a:bodyPr wrap="none" rtlCol="0">
                <a:spAutoFit/>
              </a:bodyPr>
              <a:lstStyle/>
              <a:p>
                <a:pPr algn="ct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メーカー様へ足を運ぼう！</a:t>
                </a:r>
              </a:p>
            </p:txBody>
          </p:sp>
          <p:sp>
            <p:nvSpPr>
              <p:cNvPr id="88" name="テキスト ボックス 87">
                <a:extLst>
                  <a:ext uri="{FF2B5EF4-FFF2-40B4-BE49-F238E27FC236}">
                    <a16:creationId xmlns:a16="http://schemas.microsoft.com/office/drawing/2014/main" id="{9D539ACB-F300-4CFC-BF39-B4D2CCE974E8}"/>
                  </a:ext>
                </a:extLst>
              </p:cNvPr>
              <p:cNvSpPr txBox="1"/>
              <p:nvPr/>
            </p:nvSpPr>
            <p:spPr>
              <a:xfrm>
                <a:off x="-638002" y="1721907"/>
                <a:ext cx="4331635" cy="584775"/>
              </a:xfrm>
              <a:prstGeom prst="rect">
                <a:avLst/>
              </a:prstGeom>
              <a:noFill/>
            </p:spPr>
            <p:txBody>
              <a:bodyPr wrap="none" rtlCol="0">
                <a:spAutoFit/>
              </a:bodyPr>
              <a:lstStyle/>
              <a:p>
                <a:pPr algn="ctr"/>
                <a:r>
                  <a:rPr lang="ja-JP" altLang="en-US"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メーカー様へ足を運ぼう！</a:t>
                </a:r>
              </a:p>
            </p:txBody>
          </p:sp>
        </p:grpSp>
        <p:grpSp>
          <p:nvGrpSpPr>
            <p:cNvPr id="6" name="グループ化 5">
              <a:extLst>
                <a:ext uri="{FF2B5EF4-FFF2-40B4-BE49-F238E27FC236}">
                  <a16:creationId xmlns:a16="http://schemas.microsoft.com/office/drawing/2014/main" id="{45BDD738-1FAB-467E-90D9-9FF47F441C85}"/>
                </a:ext>
              </a:extLst>
            </p:cNvPr>
            <p:cNvGrpSpPr/>
            <p:nvPr/>
          </p:nvGrpSpPr>
          <p:grpSpPr>
            <a:xfrm>
              <a:off x="1672047" y="3356932"/>
              <a:ext cx="1186170" cy="968784"/>
              <a:chOff x="637167" y="4592921"/>
              <a:chExt cx="1186170" cy="968784"/>
            </a:xfrm>
          </p:grpSpPr>
          <p:sp>
            <p:nvSpPr>
              <p:cNvPr id="44" name="楕円 43">
                <a:extLst>
                  <a:ext uri="{FF2B5EF4-FFF2-40B4-BE49-F238E27FC236}">
                    <a16:creationId xmlns:a16="http://schemas.microsoft.com/office/drawing/2014/main" id="{E3AF0AE7-03B1-4BD4-A35C-6E55477CA23B}"/>
                  </a:ext>
                </a:extLst>
              </p:cNvPr>
              <p:cNvSpPr/>
              <p:nvPr/>
            </p:nvSpPr>
            <p:spPr>
              <a:xfrm>
                <a:off x="637167" y="4592921"/>
                <a:ext cx="1186170" cy="968784"/>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442C18C0-A4D9-4274-98FD-41961B0F7349}"/>
                  </a:ext>
                </a:extLst>
              </p:cNvPr>
              <p:cNvSpPr/>
              <p:nvPr/>
            </p:nvSpPr>
            <p:spPr>
              <a:xfrm>
                <a:off x="823101" y="4839415"/>
                <a:ext cx="800219" cy="461665"/>
              </a:xfrm>
              <a:prstGeom prst="rect">
                <a:avLst/>
              </a:prstGeom>
              <a:noFill/>
              <a:ln w="88900" cap="flat" cmpd="sng" algn="ctr">
                <a:noFill/>
                <a:prstDash val="solid"/>
                <a:miter lim="800000"/>
              </a:ln>
              <a:effectLst/>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400" b="1" kern="0" dirty="0">
                    <a:ln>
                      <a:solidFill>
                        <a:prstClr val="black"/>
                      </a:solidFill>
                    </a:ln>
                    <a:solidFill>
                      <a:schemeClr val="bg1"/>
                    </a:solidFill>
                    <a:latin typeface="Meiryo UI" panose="020B0604030504040204" pitchFamily="50" charset="-128"/>
                    <a:ea typeface="Meiryo UI" panose="020B0604030504040204" pitchFamily="50" charset="-128"/>
                  </a:rPr>
                  <a:t>現場</a:t>
                </a:r>
                <a:endParaRPr lang="en-US" altLang="ja-JP" sz="2400" b="1" kern="0" dirty="0">
                  <a:ln>
                    <a:solidFill>
                      <a:prstClr val="black"/>
                    </a:solidFill>
                  </a:ln>
                  <a:solidFill>
                    <a:schemeClr val="bg1"/>
                  </a:solidFill>
                  <a:latin typeface="Meiryo UI" panose="020B0604030504040204" pitchFamily="50" charset="-128"/>
                  <a:ea typeface="Meiryo UI" panose="020B0604030504040204" pitchFamily="50" charset="-128"/>
                </a:endParaRPr>
              </a:p>
            </p:txBody>
          </p:sp>
        </p:grpSp>
        <p:grpSp>
          <p:nvGrpSpPr>
            <p:cNvPr id="7" name="グループ化 6">
              <a:extLst>
                <a:ext uri="{FF2B5EF4-FFF2-40B4-BE49-F238E27FC236}">
                  <a16:creationId xmlns:a16="http://schemas.microsoft.com/office/drawing/2014/main" id="{6EFD1036-4392-4640-B5D7-FD6C636B449C}"/>
                </a:ext>
              </a:extLst>
            </p:cNvPr>
            <p:cNvGrpSpPr/>
            <p:nvPr/>
          </p:nvGrpSpPr>
          <p:grpSpPr>
            <a:xfrm>
              <a:off x="313603" y="4372701"/>
              <a:ext cx="1186170" cy="1039142"/>
              <a:chOff x="1481036" y="3858692"/>
              <a:chExt cx="1186170" cy="676719"/>
            </a:xfrm>
          </p:grpSpPr>
          <p:sp>
            <p:nvSpPr>
              <p:cNvPr id="45" name="楕円 44">
                <a:extLst>
                  <a:ext uri="{FF2B5EF4-FFF2-40B4-BE49-F238E27FC236}">
                    <a16:creationId xmlns:a16="http://schemas.microsoft.com/office/drawing/2014/main" id="{53B360BB-27BB-4685-B12E-42D39DC6DE2E}"/>
                  </a:ext>
                </a:extLst>
              </p:cNvPr>
              <p:cNvSpPr/>
              <p:nvPr/>
            </p:nvSpPr>
            <p:spPr>
              <a:xfrm>
                <a:off x="1481036" y="3858692"/>
                <a:ext cx="1186170" cy="67671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4BF01C1E-7DF1-4391-B6B1-D183EA92253C}"/>
                  </a:ext>
                </a:extLst>
              </p:cNvPr>
              <p:cNvSpPr/>
              <p:nvPr/>
            </p:nvSpPr>
            <p:spPr>
              <a:xfrm>
                <a:off x="1644510" y="3957988"/>
                <a:ext cx="800219" cy="461665"/>
              </a:xfrm>
              <a:prstGeom prst="rect">
                <a:avLst/>
              </a:prstGeom>
              <a:noFill/>
              <a:ln w="88900" cap="flat" cmpd="sng" algn="ctr">
                <a:noFill/>
                <a:prstDash val="solid"/>
                <a:miter lim="800000"/>
              </a:ln>
              <a:effectLst/>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400" b="1" kern="0" dirty="0">
                    <a:ln>
                      <a:solidFill>
                        <a:prstClr val="black"/>
                      </a:solidFill>
                    </a:ln>
                    <a:solidFill>
                      <a:schemeClr val="bg1"/>
                    </a:solidFill>
                    <a:latin typeface="Meiryo UI" panose="020B0604030504040204" pitchFamily="50" charset="-128"/>
                    <a:ea typeface="Meiryo UI" panose="020B0604030504040204" pitchFamily="50" charset="-128"/>
                  </a:rPr>
                  <a:t>現物</a:t>
                </a:r>
                <a:endParaRPr lang="en-US" altLang="ja-JP" sz="2400" b="1" kern="0" dirty="0">
                  <a:ln>
                    <a:solidFill>
                      <a:prstClr val="black"/>
                    </a:solidFill>
                  </a:ln>
                  <a:solidFill>
                    <a:schemeClr val="bg1"/>
                  </a:solidFill>
                  <a:latin typeface="Meiryo UI" panose="020B0604030504040204" pitchFamily="50" charset="-128"/>
                  <a:ea typeface="Meiryo UI" panose="020B0604030504040204" pitchFamily="50" charset="-128"/>
                </a:endParaRPr>
              </a:p>
            </p:txBody>
          </p:sp>
        </p:grpSp>
        <p:grpSp>
          <p:nvGrpSpPr>
            <p:cNvPr id="12" name="グループ化 11">
              <a:extLst>
                <a:ext uri="{FF2B5EF4-FFF2-40B4-BE49-F238E27FC236}">
                  <a16:creationId xmlns:a16="http://schemas.microsoft.com/office/drawing/2014/main" id="{63F73C54-B58A-4DB3-9C22-74D9B25C3215}"/>
                </a:ext>
              </a:extLst>
            </p:cNvPr>
            <p:cNvGrpSpPr/>
            <p:nvPr/>
          </p:nvGrpSpPr>
          <p:grpSpPr>
            <a:xfrm>
              <a:off x="3054778" y="4301250"/>
              <a:ext cx="1186170" cy="1058851"/>
              <a:chOff x="2677624" y="4471093"/>
              <a:chExt cx="1186170" cy="898752"/>
            </a:xfrm>
          </p:grpSpPr>
          <p:sp>
            <p:nvSpPr>
              <p:cNvPr id="46" name="楕円 45">
                <a:extLst>
                  <a:ext uri="{FF2B5EF4-FFF2-40B4-BE49-F238E27FC236}">
                    <a16:creationId xmlns:a16="http://schemas.microsoft.com/office/drawing/2014/main" id="{8272540E-E5BD-4835-808D-D3DA42855D5E}"/>
                  </a:ext>
                </a:extLst>
              </p:cNvPr>
              <p:cNvSpPr/>
              <p:nvPr/>
            </p:nvSpPr>
            <p:spPr>
              <a:xfrm>
                <a:off x="2677624" y="4471093"/>
                <a:ext cx="1186170" cy="898752"/>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0" name="正方形/長方形 39">
                <a:extLst>
                  <a:ext uri="{FF2B5EF4-FFF2-40B4-BE49-F238E27FC236}">
                    <a16:creationId xmlns:a16="http://schemas.microsoft.com/office/drawing/2014/main" id="{CB8C69DA-46D4-4E19-A0EB-0A360CFBA3FD}"/>
                  </a:ext>
                </a:extLst>
              </p:cNvPr>
              <p:cNvSpPr/>
              <p:nvPr/>
            </p:nvSpPr>
            <p:spPr>
              <a:xfrm>
                <a:off x="2847373" y="4667760"/>
                <a:ext cx="800219" cy="461665"/>
              </a:xfrm>
              <a:prstGeom prst="rect">
                <a:avLst/>
              </a:prstGeom>
              <a:noFill/>
              <a:ln w="88900" cap="flat" cmpd="sng" algn="ctr">
                <a:noFill/>
                <a:prstDash val="solid"/>
                <a:miter lim="800000"/>
              </a:ln>
              <a:effectLst/>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400" b="1" kern="0" dirty="0">
                    <a:ln>
                      <a:solidFill>
                        <a:prstClr val="black"/>
                      </a:solidFill>
                    </a:ln>
                    <a:solidFill>
                      <a:schemeClr val="bg1"/>
                    </a:solidFill>
                    <a:latin typeface="Meiryo UI" panose="020B0604030504040204" pitchFamily="50" charset="-128"/>
                    <a:ea typeface="Meiryo UI" panose="020B0604030504040204" pitchFamily="50" charset="-128"/>
                  </a:rPr>
                  <a:t>現実</a:t>
                </a:r>
                <a:endParaRPr lang="en-US" altLang="ja-JP" sz="2400" b="1" kern="0" dirty="0">
                  <a:ln>
                    <a:solidFill>
                      <a:prstClr val="black"/>
                    </a:solidFill>
                  </a:ln>
                  <a:solidFill>
                    <a:schemeClr val="bg1"/>
                  </a:solidFill>
                  <a:latin typeface="Meiryo UI" panose="020B0604030504040204" pitchFamily="50" charset="-128"/>
                  <a:ea typeface="Meiryo UI" panose="020B0604030504040204" pitchFamily="50" charset="-128"/>
                </a:endParaRPr>
              </a:p>
            </p:txBody>
          </p:sp>
        </p:grpSp>
        <p:grpSp>
          <p:nvGrpSpPr>
            <p:cNvPr id="13" name="グループ化 12">
              <a:extLst>
                <a:ext uri="{FF2B5EF4-FFF2-40B4-BE49-F238E27FC236}">
                  <a16:creationId xmlns:a16="http://schemas.microsoft.com/office/drawing/2014/main" id="{F5C093EE-0B56-4B29-80CA-32A8AB45CDCB}"/>
                </a:ext>
              </a:extLst>
            </p:cNvPr>
            <p:cNvGrpSpPr/>
            <p:nvPr/>
          </p:nvGrpSpPr>
          <p:grpSpPr>
            <a:xfrm>
              <a:off x="2660318" y="5610222"/>
              <a:ext cx="1186170" cy="1039142"/>
              <a:chOff x="980551" y="5698622"/>
              <a:chExt cx="1186170" cy="630899"/>
            </a:xfrm>
          </p:grpSpPr>
          <p:sp>
            <p:nvSpPr>
              <p:cNvPr id="3" name="楕円 2">
                <a:extLst>
                  <a:ext uri="{FF2B5EF4-FFF2-40B4-BE49-F238E27FC236}">
                    <a16:creationId xmlns:a16="http://schemas.microsoft.com/office/drawing/2014/main" id="{16331816-A621-4C3F-9E72-C39C3A5B9D7E}"/>
                  </a:ext>
                </a:extLst>
              </p:cNvPr>
              <p:cNvSpPr/>
              <p:nvPr/>
            </p:nvSpPr>
            <p:spPr>
              <a:xfrm>
                <a:off x="980551" y="5698622"/>
                <a:ext cx="1186170" cy="630899"/>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5A1420B8-51BC-417F-9385-190B223FF9D6}"/>
                  </a:ext>
                </a:extLst>
              </p:cNvPr>
              <p:cNvSpPr/>
              <p:nvPr/>
            </p:nvSpPr>
            <p:spPr>
              <a:xfrm>
                <a:off x="1168394" y="5783240"/>
                <a:ext cx="800219" cy="461665"/>
              </a:xfrm>
              <a:prstGeom prst="rect">
                <a:avLst/>
              </a:prstGeom>
              <a:noFill/>
              <a:ln w="88900" cap="flat" cmpd="sng" algn="ctr">
                <a:noFill/>
                <a:prstDash val="solid"/>
                <a:miter lim="800000"/>
              </a:ln>
              <a:effectLst/>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400" b="1" kern="0" dirty="0">
                    <a:ln>
                      <a:solidFill>
                        <a:prstClr val="black"/>
                      </a:solidFill>
                    </a:ln>
                    <a:solidFill>
                      <a:schemeClr val="bg1"/>
                    </a:solidFill>
                    <a:latin typeface="Meiryo UI" panose="020B0604030504040204" pitchFamily="50" charset="-128"/>
                    <a:ea typeface="Meiryo UI" panose="020B0604030504040204" pitchFamily="50" charset="-128"/>
                  </a:rPr>
                  <a:t>原理</a:t>
                </a:r>
                <a:endParaRPr lang="en-US" altLang="ja-JP" sz="2400" b="1" kern="0" dirty="0">
                  <a:ln>
                    <a:solidFill>
                      <a:prstClr val="black"/>
                    </a:solidFill>
                  </a:ln>
                  <a:solidFill>
                    <a:schemeClr val="bg1"/>
                  </a:solidFill>
                  <a:latin typeface="Meiryo UI" panose="020B0604030504040204" pitchFamily="50" charset="-128"/>
                  <a:ea typeface="Meiryo UI" panose="020B0604030504040204" pitchFamily="50" charset="-128"/>
                </a:endParaRPr>
              </a:p>
            </p:txBody>
          </p:sp>
        </p:grpSp>
        <p:grpSp>
          <p:nvGrpSpPr>
            <p:cNvPr id="14" name="グループ化 13">
              <a:extLst>
                <a:ext uri="{FF2B5EF4-FFF2-40B4-BE49-F238E27FC236}">
                  <a16:creationId xmlns:a16="http://schemas.microsoft.com/office/drawing/2014/main" id="{E9164990-ED66-4E49-8C17-59F65BEF48B9}"/>
                </a:ext>
              </a:extLst>
            </p:cNvPr>
            <p:cNvGrpSpPr/>
            <p:nvPr/>
          </p:nvGrpSpPr>
          <p:grpSpPr>
            <a:xfrm>
              <a:off x="842462" y="5610222"/>
              <a:ext cx="1186170" cy="1039142"/>
              <a:chOff x="2621348" y="5670259"/>
              <a:chExt cx="1186170" cy="1039142"/>
            </a:xfrm>
          </p:grpSpPr>
          <p:sp>
            <p:nvSpPr>
              <p:cNvPr id="43" name="楕円 42">
                <a:extLst>
                  <a:ext uri="{FF2B5EF4-FFF2-40B4-BE49-F238E27FC236}">
                    <a16:creationId xmlns:a16="http://schemas.microsoft.com/office/drawing/2014/main" id="{C111C147-865C-4CF3-840C-68993EC3089C}"/>
                  </a:ext>
                </a:extLst>
              </p:cNvPr>
              <p:cNvSpPr/>
              <p:nvPr/>
            </p:nvSpPr>
            <p:spPr>
              <a:xfrm>
                <a:off x="2621348" y="5670259"/>
                <a:ext cx="1186170" cy="1039142"/>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D9436FAE-C695-4BBD-AC02-D3F3A592BAFB}"/>
                  </a:ext>
                </a:extLst>
              </p:cNvPr>
              <p:cNvSpPr/>
              <p:nvPr/>
            </p:nvSpPr>
            <p:spPr>
              <a:xfrm>
                <a:off x="2846867" y="5935847"/>
                <a:ext cx="800219" cy="461665"/>
              </a:xfrm>
              <a:prstGeom prst="rect">
                <a:avLst/>
              </a:prstGeom>
              <a:noFill/>
              <a:ln w="88900" cap="flat" cmpd="sng" algn="ctr">
                <a:noFill/>
                <a:prstDash val="solid"/>
                <a:miter lim="800000"/>
              </a:ln>
              <a:effectLst/>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400" b="1" kern="0" dirty="0">
                    <a:ln>
                      <a:solidFill>
                        <a:prstClr val="black"/>
                      </a:solidFill>
                    </a:ln>
                    <a:solidFill>
                      <a:schemeClr val="bg1"/>
                    </a:solidFill>
                    <a:latin typeface="Meiryo UI" panose="020B0604030504040204" pitchFamily="50" charset="-128"/>
                    <a:ea typeface="Meiryo UI" panose="020B0604030504040204" pitchFamily="50" charset="-128"/>
                  </a:rPr>
                  <a:t>原則</a:t>
                </a:r>
                <a:endParaRPr lang="en-US" altLang="ja-JP" sz="2400" b="1" kern="0" dirty="0">
                  <a:ln>
                    <a:solidFill>
                      <a:prstClr val="black"/>
                    </a:solidFill>
                  </a:ln>
                  <a:solidFill>
                    <a:schemeClr val="bg1"/>
                  </a:solidFill>
                  <a:latin typeface="Meiryo UI" panose="020B0604030504040204" pitchFamily="50" charset="-128"/>
                  <a:ea typeface="Meiryo UI" panose="020B0604030504040204" pitchFamily="50" charset="-128"/>
                </a:endParaRPr>
              </a:p>
            </p:txBody>
          </p:sp>
        </p:grpSp>
        <p:grpSp>
          <p:nvGrpSpPr>
            <p:cNvPr id="47" name="グループ化 46">
              <a:extLst>
                <a:ext uri="{FF2B5EF4-FFF2-40B4-BE49-F238E27FC236}">
                  <a16:creationId xmlns:a16="http://schemas.microsoft.com/office/drawing/2014/main" id="{1CBBEF61-5695-4E6C-BEA6-69ADEB161CAC}"/>
                </a:ext>
              </a:extLst>
            </p:cNvPr>
            <p:cNvGrpSpPr/>
            <p:nvPr/>
          </p:nvGrpSpPr>
          <p:grpSpPr>
            <a:xfrm>
              <a:off x="1458527" y="4750545"/>
              <a:ext cx="1752403" cy="532606"/>
              <a:chOff x="1408410" y="3639362"/>
              <a:chExt cx="1752403" cy="532606"/>
            </a:xfrm>
          </p:grpSpPr>
          <p:sp>
            <p:nvSpPr>
              <p:cNvPr id="64" name="テキスト ボックス 63">
                <a:extLst>
                  <a:ext uri="{FF2B5EF4-FFF2-40B4-BE49-F238E27FC236}">
                    <a16:creationId xmlns:a16="http://schemas.microsoft.com/office/drawing/2014/main" id="{6944B072-0A68-42D6-80B2-73DEA2B99C5C}"/>
                  </a:ext>
                </a:extLst>
              </p:cNvPr>
              <p:cNvSpPr txBox="1"/>
              <p:nvPr/>
            </p:nvSpPr>
            <p:spPr>
              <a:xfrm>
                <a:off x="1408410" y="3648748"/>
                <a:ext cx="1752403"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5</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ゲン主義</a:t>
                </a:r>
                <a:endPar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a:extLst>
                  <a:ext uri="{FF2B5EF4-FFF2-40B4-BE49-F238E27FC236}">
                    <a16:creationId xmlns:a16="http://schemas.microsoft.com/office/drawing/2014/main" id="{1C87D458-D629-4DE9-B1BD-5226FF8C90C5}"/>
                  </a:ext>
                </a:extLst>
              </p:cNvPr>
              <p:cNvSpPr txBox="1"/>
              <p:nvPr/>
            </p:nvSpPr>
            <p:spPr>
              <a:xfrm>
                <a:off x="1408410" y="3640880"/>
                <a:ext cx="1752403"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5</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ゲン主義</a:t>
                </a:r>
                <a:endPar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テキスト ボックス 66">
                <a:extLst>
                  <a:ext uri="{FF2B5EF4-FFF2-40B4-BE49-F238E27FC236}">
                    <a16:creationId xmlns:a16="http://schemas.microsoft.com/office/drawing/2014/main" id="{D553E496-1DBB-4336-8066-98AEE0BC1996}"/>
                  </a:ext>
                </a:extLst>
              </p:cNvPr>
              <p:cNvSpPr txBox="1"/>
              <p:nvPr/>
            </p:nvSpPr>
            <p:spPr>
              <a:xfrm>
                <a:off x="1408410" y="3639362"/>
                <a:ext cx="1752403"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5</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ゲン主義</a:t>
                </a:r>
                <a:endPar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spTree>
    <p:custDataLst>
      <p:tags r:id="rId1"/>
    </p:custDataLst>
    <p:extLst>
      <p:ext uri="{BB962C8B-B14F-4D97-AF65-F5344CB8AC3E}">
        <p14:creationId xmlns:p14="http://schemas.microsoft.com/office/powerpoint/2010/main" val="45336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82" name="四角形: 角を丸くする 81">
            <a:extLst>
              <a:ext uri="{FF2B5EF4-FFF2-40B4-BE49-F238E27FC236}">
                <a16:creationId xmlns:a16="http://schemas.microsoft.com/office/drawing/2014/main" id="{1691AF27-5097-40F4-ADDC-551B854C824B}"/>
              </a:ext>
            </a:extLst>
          </p:cNvPr>
          <p:cNvSpPr/>
          <p:nvPr/>
        </p:nvSpPr>
        <p:spPr>
          <a:xfrm>
            <a:off x="3971274" y="1675508"/>
            <a:ext cx="4930441" cy="2779558"/>
          </a:xfrm>
          <a:prstGeom prst="roundRect">
            <a:avLst>
              <a:gd name="adj" fmla="val 1209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円柱 89">
            <a:extLst>
              <a:ext uri="{FF2B5EF4-FFF2-40B4-BE49-F238E27FC236}">
                <a16:creationId xmlns:a16="http://schemas.microsoft.com/office/drawing/2014/main" id="{F61DA81E-9C23-4352-8D8C-73636A7AA7A4}"/>
              </a:ext>
            </a:extLst>
          </p:cNvPr>
          <p:cNvSpPr/>
          <p:nvPr/>
        </p:nvSpPr>
        <p:spPr>
          <a:xfrm rot="16200000">
            <a:off x="1235202" y="3452285"/>
            <a:ext cx="1646544" cy="1957117"/>
          </a:xfrm>
          <a:prstGeom prst="can">
            <a:avLst>
              <a:gd name="adj" fmla="val 59431"/>
            </a:avLst>
          </a:prstGeom>
          <a:gradFill flip="none" rotWithShape="1">
            <a:gsLst>
              <a:gs pos="67000">
                <a:schemeClr val="bg1">
                  <a:lumMod val="85000"/>
                  <a:lumOff val="15000"/>
                </a:schemeClr>
              </a:gs>
              <a:gs pos="91000">
                <a:srgbClr val="939393"/>
              </a:gs>
              <a:gs pos="75000">
                <a:schemeClr val="accent3">
                  <a:lumMod val="89000"/>
                </a:schemeClr>
              </a:gs>
              <a:gs pos="86000">
                <a:srgbClr val="515151"/>
              </a:gs>
              <a:gs pos="89000">
                <a:schemeClr val="accent3">
                  <a:lumMod val="75000"/>
                </a:schemeClr>
              </a:gs>
              <a:gs pos="79000">
                <a:schemeClr val="accent3">
                  <a:lumMod val="70000"/>
                </a:schemeClr>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 name="グループ化 7">
            <a:extLst>
              <a:ext uri="{FF2B5EF4-FFF2-40B4-BE49-F238E27FC236}">
                <a16:creationId xmlns:a16="http://schemas.microsoft.com/office/drawing/2014/main" id="{922100CA-832F-47A6-99E8-A402BE90A755}"/>
              </a:ext>
            </a:extLst>
          </p:cNvPr>
          <p:cNvGrpSpPr/>
          <p:nvPr/>
        </p:nvGrpSpPr>
        <p:grpSpPr>
          <a:xfrm>
            <a:off x="127098" y="15816"/>
            <a:ext cx="7608174" cy="536678"/>
            <a:chOff x="1408409" y="3635290"/>
            <a:chExt cx="7608174" cy="536678"/>
          </a:xfrm>
        </p:grpSpPr>
        <p:sp>
          <p:nvSpPr>
            <p:cNvPr id="9" name="テキスト ボックス 8">
              <a:extLst>
                <a:ext uri="{FF2B5EF4-FFF2-40B4-BE49-F238E27FC236}">
                  <a16:creationId xmlns:a16="http://schemas.microsoft.com/office/drawing/2014/main" id="{31923EA3-B761-408D-9864-C9CA447583FB}"/>
                </a:ext>
              </a:extLst>
            </p:cNvPr>
            <p:cNvSpPr txBox="1"/>
            <p:nvPr/>
          </p:nvSpPr>
          <p:spPr>
            <a:xfrm>
              <a:off x="1408410" y="3648748"/>
              <a:ext cx="7608173"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0" name="テキスト ボックス 9">
              <a:extLst>
                <a:ext uri="{FF2B5EF4-FFF2-40B4-BE49-F238E27FC236}">
                  <a16:creationId xmlns:a16="http://schemas.microsoft.com/office/drawing/2014/main" id="{621BE87E-DD54-4A02-A16E-A8A2828DAEB2}"/>
                </a:ext>
              </a:extLst>
            </p:cNvPr>
            <p:cNvSpPr txBox="1"/>
            <p:nvPr/>
          </p:nvSpPr>
          <p:spPr>
            <a:xfrm>
              <a:off x="1408410" y="3642554"/>
              <a:ext cx="7608173"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1" name="テキスト ボックス 10">
              <a:extLst>
                <a:ext uri="{FF2B5EF4-FFF2-40B4-BE49-F238E27FC236}">
                  <a16:creationId xmlns:a16="http://schemas.microsoft.com/office/drawing/2014/main" id="{BA1B3006-0B90-4CF3-ACE9-F76E8F0B8141}"/>
                </a:ext>
              </a:extLst>
            </p:cNvPr>
            <p:cNvSpPr txBox="1"/>
            <p:nvPr/>
          </p:nvSpPr>
          <p:spPr>
            <a:xfrm>
              <a:off x="1408409" y="3635290"/>
              <a:ext cx="7608173"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Step2.</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現状把握</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問題を層別し、問題を特定する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86" name="円柱 85">
            <a:extLst>
              <a:ext uri="{FF2B5EF4-FFF2-40B4-BE49-F238E27FC236}">
                <a16:creationId xmlns:a16="http://schemas.microsoft.com/office/drawing/2014/main" id="{5B5B8BD2-9F77-41CB-AD0E-15A9C48D0D6F}"/>
              </a:ext>
            </a:extLst>
          </p:cNvPr>
          <p:cNvSpPr/>
          <p:nvPr/>
        </p:nvSpPr>
        <p:spPr>
          <a:xfrm rot="16200000">
            <a:off x="746540" y="1718713"/>
            <a:ext cx="907842" cy="1238367"/>
          </a:xfrm>
          <a:prstGeom prst="can">
            <a:avLst>
              <a:gd name="adj" fmla="val 67769"/>
            </a:avLst>
          </a:prstGeom>
          <a:gradFill flip="none" rotWithShape="1">
            <a:gsLst>
              <a:gs pos="100000">
                <a:schemeClr val="accent3">
                  <a:lumMod val="40000"/>
                  <a:lumOff val="60000"/>
                </a:schemeClr>
              </a:gs>
              <a:gs pos="46000">
                <a:schemeClr val="accent3">
                  <a:lumMod val="95000"/>
                  <a:lumOff val="5000"/>
                </a:schemeClr>
              </a:gs>
              <a:gs pos="100000">
                <a:schemeClr val="accent3">
                  <a:lumMod val="60000"/>
                </a:schemeClr>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円柱 90">
            <a:extLst>
              <a:ext uri="{FF2B5EF4-FFF2-40B4-BE49-F238E27FC236}">
                <a16:creationId xmlns:a16="http://schemas.microsoft.com/office/drawing/2014/main" id="{F137019E-0929-4A41-9CF0-CF1A83274055}"/>
              </a:ext>
            </a:extLst>
          </p:cNvPr>
          <p:cNvSpPr/>
          <p:nvPr/>
        </p:nvSpPr>
        <p:spPr>
          <a:xfrm rot="16200000">
            <a:off x="1190471" y="1265310"/>
            <a:ext cx="907842" cy="2126229"/>
          </a:xfrm>
          <a:prstGeom prst="can">
            <a:avLst>
              <a:gd name="adj" fmla="val 67769"/>
            </a:avLst>
          </a:prstGeom>
          <a:gradFill flip="none" rotWithShape="1">
            <a:gsLst>
              <a:gs pos="100000">
                <a:schemeClr val="accent3">
                  <a:lumMod val="40000"/>
                  <a:lumOff val="60000"/>
                </a:schemeClr>
              </a:gs>
              <a:gs pos="46000">
                <a:schemeClr val="accent3">
                  <a:lumMod val="95000"/>
                  <a:lumOff val="5000"/>
                </a:schemeClr>
              </a:gs>
              <a:gs pos="100000">
                <a:schemeClr val="accent3">
                  <a:lumMod val="60000"/>
                </a:schemeClr>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7" name="グループ化 86">
            <a:extLst>
              <a:ext uri="{FF2B5EF4-FFF2-40B4-BE49-F238E27FC236}">
                <a16:creationId xmlns:a16="http://schemas.microsoft.com/office/drawing/2014/main" id="{6E4B68A4-D1B9-4D93-B625-AE3C4D4DD534}"/>
              </a:ext>
            </a:extLst>
          </p:cNvPr>
          <p:cNvGrpSpPr/>
          <p:nvPr/>
        </p:nvGrpSpPr>
        <p:grpSpPr>
          <a:xfrm>
            <a:off x="322263" y="2365328"/>
            <a:ext cx="2994764" cy="3246020"/>
            <a:chOff x="90598" y="3588909"/>
            <a:chExt cx="2994764" cy="3101788"/>
          </a:xfrm>
        </p:grpSpPr>
        <p:sp>
          <p:nvSpPr>
            <p:cNvPr id="88" name="フリーフォーム: 図形 87">
              <a:extLst>
                <a:ext uri="{FF2B5EF4-FFF2-40B4-BE49-F238E27FC236}">
                  <a16:creationId xmlns:a16="http://schemas.microsoft.com/office/drawing/2014/main" id="{DA421500-48A0-4301-B377-BC0D0EBEE69C}"/>
                </a:ext>
              </a:extLst>
            </p:cNvPr>
            <p:cNvSpPr/>
            <p:nvPr/>
          </p:nvSpPr>
          <p:spPr>
            <a:xfrm>
              <a:off x="90598" y="3588909"/>
              <a:ext cx="2994764" cy="3101788"/>
            </a:xfrm>
            <a:custGeom>
              <a:avLst/>
              <a:gdLst>
                <a:gd name="connsiteX0" fmla="*/ 0 w 3119717"/>
                <a:gd name="connsiteY0" fmla="*/ 0 h 3101788"/>
                <a:gd name="connsiteX1" fmla="*/ 0 w 3119717"/>
                <a:gd name="connsiteY1" fmla="*/ 3101788 h 3101788"/>
                <a:gd name="connsiteX2" fmla="*/ 313764 w 3119717"/>
                <a:gd name="connsiteY2" fmla="*/ 3101788 h 3101788"/>
                <a:gd name="connsiteX3" fmla="*/ 3119717 w 3119717"/>
                <a:gd name="connsiteY3" fmla="*/ 3101788 h 3101788"/>
                <a:gd name="connsiteX4" fmla="*/ 3119717 w 3119717"/>
                <a:gd name="connsiteY4" fmla="*/ 17929 h 3101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9717" h="3101788">
                  <a:moveTo>
                    <a:pt x="0" y="0"/>
                  </a:moveTo>
                  <a:lnTo>
                    <a:pt x="0" y="3101788"/>
                  </a:lnTo>
                  <a:lnTo>
                    <a:pt x="313764" y="3101788"/>
                  </a:lnTo>
                  <a:lnTo>
                    <a:pt x="3119717" y="3101788"/>
                  </a:lnTo>
                  <a:lnTo>
                    <a:pt x="3119717" y="17929"/>
                  </a:ln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正方形/長方形 88">
              <a:extLst>
                <a:ext uri="{FF2B5EF4-FFF2-40B4-BE49-F238E27FC236}">
                  <a16:creationId xmlns:a16="http://schemas.microsoft.com/office/drawing/2014/main" id="{5BF48680-D312-47DF-9ECE-5FAA36621B2E}"/>
                </a:ext>
              </a:extLst>
            </p:cNvPr>
            <p:cNvSpPr/>
            <p:nvPr/>
          </p:nvSpPr>
          <p:spPr>
            <a:xfrm>
              <a:off x="90598" y="4168588"/>
              <a:ext cx="2994763" cy="2522109"/>
            </a:xfrm>
            <a:prstGeom prst="rect">
              <a:avLst/>
            </a:prstGeom>
            <a:solidFill>
              <a:srgbClr val="7F7F7F">
                <a:alpha val="4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92" name="グループ化 91">
            <a:extLst>
              <a:ext uri="{FF2B5EF4-FFF2-40B4-BE49-F238E27FC236}">
                <a16:creationId xmlns:a16="http://schemas.microsoft.com/office/drawing/2014/main" id="{187D92F9-56BB-4BE3-BEDE-8771E0B1FF80}"/>
              </a:ext>
            </a:extLst>
          </p:cNvPr>
          <p:cNvGrpSpPr/>
          <p:nvPr/>
        </p:nvGrpSpPr>
        <p:grpSpPr>
          <a:xfrm>
            <a:off x="127098" y="733159"/>
            <a:ext cx="2319406" cy="466164"/>
            <a:chOff x="1794342" y="2339925"/>
            <a:chExt cx="2319406" cy="466164"/>
          </a:xfrm>
        </p:grpSpPr>
        <p:sp>
          <p:nvSpPr>
            <p:cNvPr id="93" name="テキスト ボックス 92">
              <a:extLst>
                <a:ext uri="{FF2B5EF4-FFF2-40B4-BE49-F238E27FC236}">
                  <a16:creationId xmlns:a16="http://schemas.microsoft.com/office/drawing/2014/main" id="{13D1AD13-DC1F-4003-A512-FF498649EE1F}"/>
                </a:ext>
              </a:extLst>
            </p:cNvPr>
            <p:cNvSpPr txBox="1"/>
            <p:nvPr/>
          </p:nvSpPr>
          <p:spPr>
            <a:xfrm>
              <a:off x="1794342" y="2344424"/>
              <a:ext cx="2310248" cy="461665"/>
            </a:xfrm>
            <a:prstGeom prst="rect">
              <a:avLst/>
            </a:prstGeom>
            <a:noFill/>
          </p:spPr>
          <p:txBody>
            <a:bodyPr wrap="none" rtlCol="0">
              <a:spAutoFit/>
            </a:bodyPr>
            <a:lstStyle/>
            <a:p>
              <a:r>
                <a:rPr lang="ja-JP" altLang="en-US" sz="2400" u="sng"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金網のメッキ方法</a:t>
              </a:r>
              <a:endParaRPr lang="en-US" altLang="ja-JP" sz="2400" u="sng"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テキスト ボックス 93">
              <a:extLst>
                <a:ext uri="{FF2B5EF4-FFF2-40B4-BE49-F238E27FC236}">
                  <a16:creationId xmlns:a16="http://schemas.microsoft.com/office/drawing/2014/main" id="{EA9185F1-D30B-4304-9F5A-51F79CE32CA4}"/>
                </a:ext>
              </a:extLst>
            </p:cNvPr>
            <p:cNvSpPr txBox="1"/>
            <p:nvPr/>
          </p:nvSpPr>
          <p:spPr>
            <a:xfrm>
              <a:off x="1803500" y="2339925"/>
              <a:ext cx="2310248" cy="461665"/>
            </a:xfrm>
            <a:prstGeom prst="rect">
              <a:avLst/>
            </a:prstGeom>
            <a:noFill/>
          </p:spPr>
          <p:txBody>
            <a:bodyPr wrap="none" rtlCol="0">
              <a:spAutoFit/>
            </a:bodyPr>
            <a:lstStyle/>
            <a:p>
              <a:r>
                <a:rPr lang="ja-JP" altLang="en-US" sz="2400" u="sng"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金網のメッキ方法</a:t>
              </a:r>
              <a:endParaRPr lang="en-US" altLang="ja-JP" sz="2400" u="sng"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95" name="グループ化 94">
            <a:extLst>
              <a:ext uri="{FF2B5EF4-FFF2-40B4-BE49-F238E27FC236}">
                <a16:creationId xmlns:a16="http://schemas.microsoft.com/office/drawing/2014/main" id="{23DCBE7A-AC19-4782-8042-CE2F053C8354}"/>
              </a:ext>
            </a:extLst>
          </p:cNvPr>
          <p:cNvGrpSpPr/>
          <p:nvPr/>
        </p:nvGrpSpPr>
        <p:grpSpPr>
          <a:xfrm>
            <a:off x="294893" y="1538053"/>
            <a:ext cx="2739393" cy="527719"/>
            <a:chOff x="1794342" y="2339925"/>
            <a:chExt cx="2739393" cy="527719"/>
          </a:xfrm>
        </p:grpSpPr>
        <p:sp>
          <p:nvSpPr>
            <p:cNvPr id="96" name="テキスト ボックス 95">
              <a:extLst>
                <a:ext uri="{FF2B5EF4-FFF2-40B4-BE49-F238E27FC236}">
                  <a16:creationId xmlns:a16="http://schemas.microsoft.com/office/drawing/2014/main" id="{72ECDD18-E79C-4E4B-9AB5-66BD547DD813}"/>
                </a:ext>
              </a:extLst>
            </p:cNvPr>
            <p:cNvSpPr txBox="1"/>
            <p:nvPr/>
          </p:nvSpPr>
          <p:spPr>
            <a:xfrm>
              <a:off x="1794342" y="2344424"/>
              <a:ext cx="2730235" cy="523220"/>
            </a:xfrm>
            <a:prstGeom prst="rect">
              <a:avLst/>
            </a:prstGeom>
            <a:noFill/>
          </p:spPr>
          <p:txBody>
            <a:bodyPr wrap="none" rtlCol="0">
              <a:spAutoFit/>
            </a:bodyPr>
            <a:lstStyle/>
            <a:p>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溶融亜鉛メッキ法</a:t>
              </a:r>
              <a:endPar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7" name="テキスト ボックス 96">
              <a:extLst>
                <a:ext uri="{FF2B5EF4-FFF2-40B4-BE49-F238E27FC236}">
                  <a16:creationId xmlns:a16="http://schemas.microsoft.com/office/drawing/2014/main" id="{0DC65CF3-ABCA-4113-AE0B-C44290172420}"/>
                </a:ext>
              </a:extLst>
            </p:cNvPr>
            <p:cNvSpPr txBox="1"/>
            <p:nvPr/>
          </p:nvSpPr>
          <p:spPr>
            <a:xfrm>
              <a:off x="1803500" y="2339925"/>
              <a:ext cx="2730235" cy="523220"/>
            </a:xfrm>
            <a:prstGeom prst="rect">
              <a:avLst/>
            </a:prstGeom>
            <a:noFill/>
          </p:spPr>
          <p:txBody>
            <a:bodyPr wrap="none" rtlCol="0">
              <a:spAutoFit/>
            </a:bodyPr>
            <a:lstStyle/>
            <a:p>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溶融亜鉛メッキ法</a:t>
              </a:r>
              <a:endPar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99" name="グループ化 98">
            <a:extLst>
              <a:ext uri="{FF2B5EF4-FFF2-40B4-BE49-F238E27FC236}">
                <a16:creationId xmlns:a16="http://schemas.microsoft.com/office/drawing/2014/main" id="{011073DE-1FA0-400C-9069-B963CF34CE4B}"/>
              </a:ext>
            </a:extLst>
          </p:cNvPr>
          <p:cNvGrpSpPr/>
          <p:nvPr/>
        </p:nvGrpSpPr>
        <p:grpSpPr>
          <a:xfrm>
            <a:off x="3931184" y="733159"/>
            <a:ext cx="809377" cy="466164"/>
            <a:chOff x="1794342" y="2339925"/>
            <a:chExt cx="809377" cy="466164"/>
          </a:xfrm>
        </p:grpSpPr>
        <p:sp>
          <p:nvSpPr>
            <p:cNvPr id="100" name="テキスト ボックス 99">
              <a:extLst>
                <a:ext uri="{FF2B5EF4-FFF2-40B4-BE49-F238E27FC236}">
                  <a16:creationId xmlns:a16="http://schemas.microsoft.com/office/drawing/2014/main" id="{574A842A-EC73-4998-8F9D-1D472FFD224B}"/>
                </a:ext>
              </a:extLst>
            </p:cNvPr>
            <p:cNvSpPr txBox="1"/>
            <p:nvPr/>
          </p:nvSpPr>
          <p:spPr>
            <a:xfrm>
              <a:off x="1794342" y="2344424"/>
              <a:ext cx="800219" cy="461665"/>
            </a:xfrm>
            <a:prstGeom prst="rect">
              <a:avLst/>
            </a:prstGeom>
            <a:noFill/>
          </p:spPr>
          <p:txBody>
            <a:bodyPr wrap="none" rtlCol="0">
              <a:spAutoFit/>
            </a:bodyPr>
            <a:lstStyle/>
            <a:p>
              <a:r>
                <a:rPr lang="ja-JP" altLang="en-US" sz="2400" u="sng"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特徴</a:t>
              </a:r>
              <a:endParaRPr lang="en-US" altLang="ja-JP" sz="2400" u="sng"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テキスト ボックス 100">
              <a:extLst>
                <a:ext uri="{FF2B5EF4-FFF2-40B4-BE49-F238E27FC236}">
                  <a16:creationId xmlns:a16="http://schemas.microsoft.com/office/drawing/2014/main" id="{7574FA88-21C9-4F94-BC4F-D4E7DD8A8E96}"/>
                </a:ext>
              </a:extLst>
            </p:cNvPr>
            <p:cNvSpPr txBox="1"/>
            <p:nvPr/>
          </p:nvSpPr>
          <p:spPr>
            <a:xfrm>
              <a:off x="1803500" y="2339925"/>
              <a:ext cx="800219" cy="461665"/>
            </a:xfrm>
            <a:prstGeom prst="rect">
              <a:avLst/>
            </a:prstGeom>
            <a:noFill/>
          </p:spPr>
          <p:txBody>
            <a:bodyPr wrap="none" rtlCol="0">
              <a:spAutoFit/>
            </a:bodyPr>
            <a:lstStyle/>
            <a:p>
              <a:r>
                <a:rPr lang="ja-JP" altLang="en-US" sz="2400" u="sng"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特徴</a:t>
              </a:r>
              <a:endParaRPr lang="en-US" altLang="ja-JP" sz="2400" u="sng"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07" name="グループ化 106">
            <a:extLst>
              <a:ext uri="{FF2B5EF4-FFF2-40B4-BE49-F238E27FC236}">
                <a16:creationId xmlns:a16="http://schemas.microsoft.com/office/drawing/2014/main" id="{B30FEE69-EDF3-498A-99C3-C972B8BCE0FA}"/>
              </a:ext>
            </a:extLst>
          </p:cNvPr>
          <p:cNvGrpSpPr/>
          <p:nvPr/>
        </p:nvGrpSpPr>
        <p:grpSpPr>
          <a:xfrm>
            <a:off x="4370934" y="1707146"/>
            <a:ext cx="4046282" cy="2059773"/>
            <a:chOff x="5880063" y="1351315"/>
            <a:chExt cx="2910166" cy="1783122"/>
          </a:xfrm>
        </p:grpSpPr>
        <p:pic>
          <p:nvPicPr>
            <p:cNvPr id="108" name="図 107" descr="ガードレール2.0 - CLIP STUDIO ASSETS">
              <a:extLst>
                <a:ext uri="{FF2B5EF4-FFF2-40B4-BE49-F238E27FC236}">
                  <a16:creationId xmlns:a16="http://schemas.microsoft.com/office/drawing/2014/main" id="{BD214F6F-7927-4A79-9AF3-2ADDED1C3B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39098" y="1800942"/>
              <a:ext cx="1168647" cy="842701"/>
            </a:xfrm>
            <a:prstGeom prst="rect">
              <a:avLst/>
            </a:prstGeom>
            <a:noFill/>
            <a:extLst>
              <a:ext uri="{909E8E84-426E-40DD-AFC4-6F175D3DCCD1}">
                <a14:hiddenFill xmlns:a14="http://schemas.microsoft.com/office/drawing/2010/main">
                  <a:solidFill>
                    <a:srgbClr val="FFFFFF"/>
                  </a:solidFill>
                </a14:hiddenFill>
              </a:ext>
            </a:extLst>
          </p:spPr>
        </p:pic>
        <p:pic>
          <p:nvPicPr>
            <p:cNvPr id="109" name="図 108">
              <a:extLst>
                <a:ext uri="{FF2B5EF4-FFF2-40B4-BE49-F238E27FC236}">
                  <a16:creationId xmlns:a16="http://schemas.microsoft.com/office/drawing/2014/main" id="{41FA31C0-A76A-448A-8C9B-1AA04A6401E8}"/>
                </a:ext>
              </a:extLst>
            </p:cNvPr>
            <p:cNvPicPr>
              <a:picLocks noChangeAspect="1"/>
            </p:cNvPicPr>
            <p:nvPr/>
          </p:nvPicPr>
          <p:blipFill>
            <a:blip r:embed="rId5"/>
            <a:stretch>
              <a:fillRect/>
            </a:stretch>
          </p:blipFill>
          <p:spPr>
            <a:xfrm>
              <a:off x="5896055" y="1800942"/>
              <a:ext cx="1185776" cy="921619"/>
            </a:xfrm>
            <a:prstGeom prst="rect">
              <a:avLst/>
            </a:prstGeom>
          </p:spPr>
        </p:pic>
        <p:sp>
          <p:nvSpPr>
            <p:cNvPr id="110" name="正方形/長方形 109">
              <a:extLst>
                <a:ext uri="{FF2B5EF4-FFF2-40B4-BE49-F238E27FC236}">
                  <a16:creationId xmlns:a16="http://schemas.microsoft.com/office/drawing/2014/main" id="{86556A3A-73FF-4F03-9CE2-E189AE43AAA7}"/>
                </a:ext>
              </a:extLst>
            </p:cNvPr>
            <p:cNvSpPr/>
            <p:nvPr/>
          </p:nvSpPr>
          <p:spPr>
            <a:xfrm>
              <a:off x="6316885" y="2788066"/>
              <a:ext cx="501747" cy="346371"/>
            </a:xfrm>
            <a:prstGeom prst="rect">
              <a:avLst/>
            </a:prstGeom>
            <a:noFill/>
            <a:ln w="88900" cap="flat" cmpd="sng" algn="ctr">
              <a:noFill/>
              <a:prstDash val="solid"/>
              <a:miter lim="800000"/>
            </a:ln>
            <a:effectLst/>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b="1" kern="0" dirty="0">
                  <a:ln>
                    <a:solidFill>
                      <a:prstClr val="black"/>
                    </a:solidFill>
                  </a:ln>
                  <a:solidFill>
                    <a:schemeClr val="bg1"/>
                  </a:solidFill>
                  <a:latin typeface="Meiryo UI" panose="020B0604030504040204" pitchFamily="50" charset="-128"/>
                  <a:ea typeface="Meiryo UI" panose="020B0604030504040204" pitchFamily="50" charset="-128"/>
                </a:rPr>
                <a:t>鉄橋</a:t>
              </a:r>
              <a:endParaRPr lang="en-US" altLang="ja-JP" sz="2000" b="1" kern="0" dirty="0">
                <a:ln>
                  <a:solidFill>
                    <a:prstClr val="black"/>
                  </a:solidFill>
                </a:ln>
                <a:solidFill>
                  <a:schemeClr val="bg1"/>
                </a:solidFill>
                <a:latin typeface="Meiryo UI" panose="020B0604030504040204" pitchFamily="50" charset="-128"/>
                <a:ea typeface="Meiryo UI" panose="020B0604030504040204" pitchFamily="50" charset="-128"/>
              </a:endParaRPr>
            </a:p>
          </p:txBody>
        </p:sp>
        <p:sp>
          <p:nvSpPr>
            <p:cNvPr id="111" name="正方形/長方形 110">
              <a:extLst>
                <a:ext uri="{FF2B5EF4-FFF2-40B4-BE49-F238E27FC236}">
                  <a16:creationId xmlns:a16="http://schemas.microsoft.com/office/drawing/2014/main" id="{C009A7BF-23D5-4004-9380-272AC0199503}"/>
                </a:ext>
              </a:extLst>
            </p:cNvPr>
            <p:cNvSpPr/>
            <p:nvPr/>
          </p:nvSpPr>
          <p:spPr>
            <a:xfrm>
              <a:off x="7748920" y="2757045"/>
              <a:ext cx="1041309" cy="346371"/>
            </a:xfrm>
            <a:prstGeom prst="rect">
              <a:avLst/>
            </a:prstGeom>
            <a:noFill/>
            <a:ln w="88900" cap="flat" cmpd="sng" algn="ctr">
              <a:noFill/>
              <a:prstDash val="solid"/>
              <a:miter lim="800000"/>
            </a:ln>
            <a:effectLst/>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b="1" kern="0" dirty="0">
                  <a:ln>
                    <a:solidFill>
                      <a:prstClr val="black"/>
                    </a:solidFill>
                  </a:ln>
                  <a:solidFill>
                    <a:schemeClr val="bg1"/>
                  </a:solidFill>
                  <a:latin typeface="Meiryo UI" panose="020B0604030504040204" pitchFamily="50" charset="-128"/>
                  <a:ea typeface="Meiryo UI" panose="020B0604030504040204" pitchFamily="50" charset="-128"/>
                </a:rPr>
                <a:t>ガードレール</a:t>
              </a:r>
              <a:endParaRPr lang="en-US" altLang="ja-JP" sz="2000" b="1" kern="0" dirty="0">
                <a:ln>
                  <a:solidFill>
                    <a:prstClr val="black"/>
                  </a:solidFill>
                </a:ln>
                <a:solidFill>
                  <a:schemeClr val="bg1"/>
                </a:solidFill>
                <a:latin typeface="Meiryo UI" panose="020B0604030504040204" pitchFamily="50" charset="-128"/>
                <a:ea typeface="Meiryo UI" panose="020B0604030504040204" pitchFamily="50" charset="-128"/>
              </a:endParaRPr>
            </a:p>
          </p:txBody>
        </p:sp>
        <p:sp>
          <p:nvSpPr>
            <p:cNvPr id="112" name="正方形/長方形 111">
              <a:extLst>
                <a:ext uri="{FF2B5EF4-FFF2-40B4-BE49-F238E27FC236}">
                  <a16:creationId xmlns:a16="http://schemas.microsoft.com/office/drawing/2014/main" id="{5450D924-BA22-45F2-B080-4E5C233096AF}"/>
                </a:ext>
              </a:extLst>
            </p:cNvPr>
            <p:cNvSpPr/>
            <p:nvPr/>
          </p:nvSpPr>
          <p:spPr>
            <a:xfrm>
              <a:off x="5880063" y="1351315"/>
              <a:ext cx="796893" cy="399658"/>
            </a:xfrm>
            <a:prstGeom prst="rect">
              <a:avLst/>
            </a:prstGeom>
            <a:noFill/>
            <a:ln w="88900" cap="flat" cmpd="sng" algn="ctr">
              <a:noFill/>
              <a:prstDash val="solid"/>
              <a:miter lim="800000"/>
            </a:ln>
            <a:effectLst/>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400" b="1" u="sng" kern="0" dirty="0">
                  <a:ln>
                    <a:solidFill>
                      <a:prstClr val="black"/>
                    </a:solidFill>
                  </a:ln>
                  <a:solidFill>
                    <a:schemeClr val="bg1"/>
                  </a:solidFill>
                  <a:latin typeface="Meiryo UI" panose="020B0604030504040204" pitchFamily="50" charset="-128"/>
                  <a:ea typeface="Meiryo UI" panose="020B0604030504040204" pitchFamily="50" charset="-128"/>
                </a:rPr>
                <a:t>使用例</a:t>
              </a:r>
              <a:endParaRPr lang="en-US" altLang="ja-JP" sz="2400" b="1" u="sng" kern="0" dirty="0">
                <a:ln>
                  <a:solidFill>
                    <a:prstClr val="black"/>
                  </a:solidFill>
                </a:ln>
                <a:solidFill>
                  <a:schemeClr val="bg1"/>
                </a:solidFill>
                <a:latin typeface="Meiryo UI" panose="020B0604030504040204" pitchFamily="50" charset="-128"/>
                <a:ea typeface="Meiryo UI" panose="020B0604030504040204" pitchFamily="50" charset="-128"/>
              </a:endParaRPr>
            </a:p>
          </p:txBody>
        </p:sp>
      </p:grpSp>
      <p:grpSp>
        <p:nvGrpSpPr>
          <p:cNvPr id="113" name="グループ化 112">
            <a:extLst>
              <a:ext uri="{FF2B5EF4-FFF2-40B4-BE49-F238E27FC236}">
                <a16:creationId xmlns:a16="http://schemas.microsoft.com/office/drawing/2014/main" id="{ADA48446-9B5D-4D26-BE7E-6CDF37DF9FBD}"/>
              </a:ext>
            </a:extLst>
          </p:cNvPr>
          <p:cNvGrpSpPr/>
          <p:nvPr/>
        </p:nvGrpSpPr>
        <p:grpSpPr>
          <a:xfrm>
            <a:off x="4165957" y="1171435"/>
            <a:ext cx="1955525" cy="466164"/>
            <a:chOff x="1794342" y="2339925"/>
            <a:chExt cx="1955525" cy="466164"/>
          </a:xfrm>
        </p:grpSpPr>
        <p:sp>
          <p:nvSpPr>
            <p:cNvPr id="118" name="テキスト ボックス 117">
              <a:extLst>
                <a:ext uri="{FF2B5EF4-FFF2-40B4-BE49-F238E27FC236}">
                  <a16:creationId xmlns:a16="http://schemas.microsoft.com/office/drawing/2014/main" id="{EA65B61E-01B7-4F45-9E64-BE35DA4DF808}"/>
                </a:ext>
              </a:extLst>
            </p:cNvPr>
            <p:cNvSpPr txBox="1"/>
            <p:nvPr/>
          </p:nvSpPr>
          <p:spPr>
            <a:xfrm>
              <a:off x="1794342" y="2344424"/>
              <a:ext cx="1946367"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メッキ厚が厚い</a:t>
              </a:r>
              <a:endParaRPr lang="en-US" altLang="ja-JP"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9" name="テキスト ボックス 118">
              <a:extLst>
                <a:ext uri="{FF2B5EF4-FFF2-40B4-BE49-F238E27FC236}">
                  <a16:creationId xmlns:a16="http://schemas.microsoft.com/office/drawing/2014/main" id="{C7DA2161-6E23-4719-B558-BC7D1AE1D199}"/>
                </a:ext>
              </a:extLst>
            </p:cNvPr>
            <p:cNvSpPr txBox="1"/>
            <p:nvPr/>
          </p:nvSpPr>
          <p:spPr>
            <a:xfrm>
              <a:off x="1803500" y="2339925"/>
              <a:ext cx="1946367"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メッキ厚が厚い</a:t>
              </a:r>
              <a:endParaRPr lang="en-US" altLang="ja-JP"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20" name="グループ化 119">
            <a:extLst>
              <a:ext uri="{FF2B5EF4-FFF2-40B4-BE49-F238E27FC236}">
                <a16:creationId xmlns:a16="http://schemas.microsoft.com/office/drawing/2014/main" id="{3EBD51C7-4345-4C8D-A6DB-793D7F0E41E4}"/>
              </a:ext>
            </a:extLst>
          </p:cNvPr>
          <p:cNvGrpSpPr/>
          <p:nvPr/>
        </p:nvGrpSpPr>
        <p:grpSpPr>
          <a:xfrm>
            <a:off x="5335735" y="3823678"/>
            <a:ext cx="3704861" cy="531076"/>
            <a:chOff x="1406397" y="5738587"/>
            <a:chExt cx="3704861" cy="531076"/>
          </a:xfrm>
        </p:grpSpPr>
        <p:sp>
          <p:nvSpPr>
            <p:cNvPr id="121" name="テキスト ボックス 120">
              <a:extLst>
                <a:ext uri="{FF2B5EF4-FFF2-40B4-BE49-F238E27FC236}">
                  <a16:creationId xmlns:a16="http://schemas.microsoft.com/office/drawing/2014/main" id="{F9FE893F-3FAF-422D-A8BA-C289E0735F5B}"/>
                </a:ext>
              </a:extLst>
            </p:cNvPr>
            <p:cNvSpPr txBox="1"/>
            <p:nvPr/>
          </p:nvSpPr>
          <p:spPr>
            <a:xfrm>
              <a:off x="1406397" y="5746443"/>
              <a:ext cx="3704861"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800" kern="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雨に濡れて錆びやすい</a:t>
              </a:r>
              <a:r>
                <a:rPr kumimoji="0" lang="ja-JP" altLang="en-US" sz="28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122" name="テキスト ボックス 121">
              <a:extLst>
                <a:ext uri="{FF2B5EF4-FFF2-40B4-BE49-F238E27FC236}">
                  <a16:creationId xmlns:a16="http://schemas.microsoft.com/office/drawing/2014/main" id="{1F646FBD-11A5-4405-A4D5-738804C4993D}"/>
                </a:ext>
              </a:extLst>
            </p:cNvPr>
            <p:cNvSpPr txBox="1"/>
            <p:nvPr/>
          </p:nvSpPr>
          <p:spPr>
            <a:xfrm>
              <a:off x="1406397" y="5738587"/>
              <a:ext cx="3704861"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雨に濡れて錆びやすい！</a:t>
              </a:r>
            </a:p>
          </p:txBody>
        </p:sp>
        <p:sp>
          <p:nvSpPr>
            <p:cNvPr id="123" name="テキスト ボックス 122">
              <a:extLst>
                <a:ext uri="{FF2B5EF4-FFF2-40B4-BE49-F238E27FC236}">
                  <a16:creationId xmlns:a16="http://schemas.microsoft.com/office/drawing/2014/main" id="{CC5B544F-C88B-4928-84A0-0B1AE5CB0163}"/>
                </a:ext>
              </a:extLst>
            </p:cNvPr>
            <p:cNvSpPr txBox="1"/>
            <p:nvPr/>
          </p:nvSpPr>
          <p:spPr>
            <a:xfrm>
              <a:off x="1406397" y="5741815"/>
              <a:ext cx="3704861"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800" kern="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雨に濡れて錆びやすい！</a:t>
              </a:r>
              <a:endParaRPr kumimoji="0" lang="en-US" altLang="ja-JP" sz="2800" b="0" i="0" u="none"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24" name="グループ化 123">
            <a:extLst>
              <a:ext uri="{FF2B5EF4-FFF2-40B4-BE49-F238E27FC236}">
                <a16:creationId xmlns:a16="http://schemas.microsoft.com/office/drawing/2014/main" id="{A5621A60-80BD-4BFD-AEF5-AEE888C9F807}"/>
              </a:ext>
            </a:extLst>
          </p:cNvPr>
          <p:cNvGrpSpPr/>
          <p:nvPr/>
        </p:nvGrpSpPr>
        <p:grpSpPr>
          <a:xfrm>
            <a:off x="4154656" y="3853298"/>
            <a:ext cx="1117154" cy="466164"/>
            <a:chOff x="1794342" y="2339925"/>
            <a:chExt cx="1117154" cy="466164"/>
          </a:xfrm>
        </p:grpSpPr>
        <p:sp>
          <p:nvSpPr>
            <p:cNvPr id="125" name="テキスト ボックス 124">
              <a:extLst>
                <a:ext uri="{FF2B5EF4-FFF2-40B4-BE49-F238E27FC236}">
                  <a16:creationId xmlns:a16="http://schemas.microsoft.com/office/drawing/2014/main" id="{578AB3D4-6CA2-47E9-B33B-6982EAC7D798}"/>
                </a:ext>
              </a:extLst>
            </p:cNvPr>
            <p:cNvSpPr txBox="1"/>
            <p:nvPr/>
          </p:nvSpPr>
          <p:spPr>
            <a:xfrm>
              <a:off x="1794342" y="2344424"/>
              <a:ext cx="1107996"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共通点</a:t>
              </a:r>
              <a:endParaRPr lang="en-US" altLang="ja-JP"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6" name="テキスト ボックス 125">
              <a:extLst>
                <a:ext uri="{FF2B5EF4-FFF2-40B4-BE49-F238E27FC236}">
                  <a16:creationId xmlns:a16="http://schemas.microsoft.com/office/drawing/2014/main" id="{153A03FC-CA7E-4B3A-A870-70312E2869D5}"/>
                </a:ext>
              </a:extLst>
            </p:cNvPr>
            <p:cNvSpPr txBox="1"/>
            <p:nvPr/>
          </p:nvSpPr>
          <p:spPr>
            <a:xfrm>
              <a:off x="1803500" y="2339925"/>
              <a:ext cx="1107996"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共通点</a:t>
              </a:r>
              <a:endParaRPr lang="en-US" altLang="ja-JP"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30" name="グループ化 129">
            <a:extLst>
              <a:ext uri="{FF2B5EF4-FFF2-40B4-BE49-F238E27FC236}">
                <a16:creationId xmlns:a16="http://schemas.microsoft.com/office/drawing/2014/main" id="{EC61D971-BA1A-4026-A8B8-FE75058C3816}"/>
              </a:ext>
            </a:extLst>
          </p:cNvPr>
          <p:cNvGrpSpPr/>
          <p:nvPr/>
        </p:nvGrpSpPr>
        <p:grpSpPr>
          <a:xfrm>
            <a:off x="6300540" y="1171435"/>
            <a:ext cx="1933294" cy="475240"/>
            <a:chOff x="2243569" y="5363691"/>
            <a:chExt cx="1933294" cy="475240"/>
          </a:xfrm>
        </p:grpSpPr>
        <p:sp>
          <p:nvSpPr>
            <p:cNvPr id="131" name="テキスト ボックス 130">
              <a:extLst>
                <a:ext uri="{FF2B5EF4-FFF2-40B4-BE49-F238E27FC236}">
                  <a16:creationId xmlns:a16="http://schemas.microsoft.com/office/drawing/2014/main" id="{77850C92-C2A6-40CE-AB78-BA6FCFDC650B}"/>
                </a:ext>
              </a:extLst>
            </p:cNvPr>
            <p:cNvSpPr txBox="1"/>
            <p:nvPr/>
          </p:nvSpPr>
          <p:spPr>
            <a:xfrm>
              <a:off x="2246527" y="5377266"/>
              <a:ext cx="1930336"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400" kern="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優れた防錆性</a:t>
              </a:r>
              <a:endParaRPr kumimoji="0" lang="ja-JP" altLang="en-US" sz="2400" b="0" i="0"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32" name="テキスト ボックス 131">
              <a:extLst>
                <a:ext uri="{FF2B5EF4-FFF2-40B4-BE49-F238E27FC236}">
                  <a16:creationId xmlns:a16="http://schemas.microsoft.com/office/drawing/2014/main" id="{1CA54E6D-6FB3-4C56-8DF2-094FC8F26247}"/>
                </a:ext>
              </a:extLst>
            </p:cNvPr>
            <p:cNvSpPr txBox="1"/>
            <p:nvPr/>
          </p:nvSpPr>
          <p:spPr>
            <a:xfrm>
              <a:off x="2246527" y="5365691"/>
              <a:ext cx="1930336"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優れた防錆性</a:t>
              </a:r>
            </a:p>
          </p:txBody>
        </p:sp>
        <p:sp>
          <p:nvSpPr>
            <p:cNvPr id="133" name="テキスト ボックス 132">
              <a:extLst>
                <a:ext uri="{FF2B5EF4-FFF2-40B4-BE49-F238E27FC236}">
                  <a16:creationId xmlns:a16="http://schemas.microsoft.com/office/drawing/2014/main" id="{2B0A8C88-4EFD-4379-A14A-A905373CC727}"/>
                </a:ext>
              </a:extLst>
            </p:cNvPr>
            <p:cNvSpPr txBox="1"/>
            <p:nvPr/>
          </p:nvSpPr>
          <p:spPr>
            <a:xfrm>
              <a:off x="2243569" y="5363691"/>
              <a:ext cx="1930336"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400" kern="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優れた防錆性</a:t>
              </a:r>
              <a:endParaRPr kumimoji="0" lang="en-US" altLang="ja-JP" sz="2400" b="0" i="0"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139" name="Picture 4">
            <a:extLst>
              <a:ext uri="{FF2B5EF4-FFF2-40B4-BE49-F238E27FC236}">
                <a16:creationId xmlns:a16="http://schemas.microsoft.com/office/drawing/2014/main" id="{497B6D7A-E858-475D-A757-7A06760D3EF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1819" y="4898623"/>
            <a:ext cx="2189429" cy="195187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nvGrpSpPr>
          <p:cNvPr id="140" name="グループ化 139">
            <a:extLst>
              <a:ext uri="{FF2B5EF4-FFF2-40B4-BE49-F238E27FC236}">
                <a16:creationId xmlns:a16="http://schemas.microsoft.com/office/drawing/2014/main" id="{57912C22-A4A1-4EF3-BF43-142D42BB6BA7}"/>
              </a:ext>
            </a:extLst>
          </p:cNvPr>
          <p:cNvGrpSpPr/>
          <p:nvPr/>
        </p:nvGrpSpPr>
        <p:grpSpPr>
          <a:xfrm>
            <a:off x="3485454" y="6283294"/>
            <a:ext cx="2319867" cy="461665"/>
            <a:chOff x="1836596" y="726100"/>
            <a:chExt cx="2319867" cy="461665"/>
          </a:xfrm>
        </p:grpSpPr>
        <p:sp>
          <p:nvSpPr>
            <p:cNvPr id="141" name="テキスト ボックス 140">
              <a:extLst>
                <a:ext uri="{FF2B5EF4-FFF2-40B4-BE49-F238E27FC236}">
                  <a16:creationId xmlns:a16="http://schemas.microsoft.com/office/drawing/2014/main" id="{2C4566E4-C005-483A-A522-10549B07A23A}"/>
                </a:ext>
              </a:extLst>
            </p:cNvPr>
            <p:cNvSpPr txBox="1"/>
            <p:nvPr/>
          </p:nvSpPr>
          <p:spPr>
            <a:xfrm>
              <a:off x="1836596" y="726100"/>
              <a:ext cx="2282997"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400" kern="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工程内で使用</a:t>
              </a:r>
              <a:r>
                <a:rPr kumimoji="0" lang="ja-JP" altLang="en-US" sz="2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142" name="テキスト ボックス 141">
              <a:extLst>
                <a:ext uri="{FF2B5EF4-FFF2-40B4-BE49-F238E27FC236}">
                  <a16:creationId xmlns:a16="http://schemas.microsoft.com/office/drawing/2014/main" id="{960C5396-7BC1-4937-B701-629C712E87AB}"/>
                </a:ext>
              </a:extLst>
            </p:cNvPr>
            <p:cNvSpPr txBox="1"/>
            <p:nvPr/>
          </p:nvSpPr>
          <p:spPr>
            <a:xfrm>
              <a:off x="1836596" y="726100"/>
              <a:ext cx="2319867"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400" kern="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工程内で使用</a:t>
              </a:r>
              <a:r>
                <a:rPr kumimoji="0" lang="ja-JP" altLang="en-US" sz="2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143" name="テキスト ボックス 142">
              <a:extLst>
                <a:ext uri="{FF2B5EF4-FFF2-40B4-BE49-F238E27FC236}">
                  <a16:creationId xmlns:a16="http://schemas.microsoft.com/office/drawing/2014/main" id="{A53D9BD5-6DA9-4EF7-9935-18B5CF022B0E}"/>
                </a:ext>
              </a:extLst>
            </p:cNvPr>
            <p:cNvSpPr txBox="1"/>
            <p:nvPr/>
          </p:nvSpPr>
          <p:spPr>
            <a:xfrm>
              <a:off x="1836596" y="726100"/>
              <a:ext cx="2319867"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400" kern="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工程内で使用！</a:t>
              </a:r>
              <a:endParaRPr kumimoji="0" lang="en-US" altLang="ja-JP" sz="2400" b="0" i="0" u="none"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44" name="グループ化 143">
            <a:extLst>
              <a:ext uri="{FF2B5EF4-FFF2-40B4-BE49-F238E27FC236}">
                <a16:creationId xmlns:a16="http://schemas.microsoft.com/office/drawing/2014/main" id="{84ABCC36-D6B2-4F29-AFF1-B9DF21192238}"/>
              </a:ext>
            </a:extLst>
          </p:cNvPr>
          <p:cNvGrpSpPr/>
          <p:nvPr/>
        </p:nvGrpSpPr>
        <p:grpSpPr>
          <a:xfrm>
            <a:off x="3541682" y="4608531"/>
            <a:ext cx="1933543" cy="400110"/>
            <a:chOff x="1440693" y="5248876"/>
            <a:chExt cx="1933543" cy="400110"/>
          </a:xfrm>
        </p:grpSpPr>
        <p:sp>
          <p:nvSpPr>
            <p:cNvPr id="145" name="テキスト ボックス 144">
              <a:extLst>
                <a:ext uri="{FF2B5EF4-FFF2-40B4-BE49-F238E27FC236}">
                  <a16:creationId xmlns:a16="http://schemas.microsoft.com/office/drawing/2014/main" id="{A0844500-0473-4646-8485-33EED126F618}"/>
                </a:ext>
              </a:extLst>
            </p:cNvPr>
            <p:cNvSpPr txBox="1"/>
            <p:nvPr/>
          </p:nvSpPr>
          <p:spPr>
            <a:xfrm>
              <a:off x="1440693" y="5248876"/>
              <a:ext cx="1933543" cy="400110"/>
            </a:xfrm>
            <a:prstGeom prst="rect">
              <a:avLst/>
            </a:prstGeom>
            <a:noFill/>
          </p:spPr>
          <p:txBody>
            <a:bodyPr wrap="none" rtlCol="0">
              <a:spAutoFit/>
            </a:bodyPr>
            <a:lstStyle/>
            <a:p>
              <a:r>
                <a:rPr lang="ja-JP" altLang="en-US"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金網の保管方法</a:t>
              </a:r>
              <a:endParaRPr lang="en-US" altLang="ja-JP"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6" name="テキスト ボックス 145">
              <a:extLst>
                <a:ext uri="{FF2B5EF4-FFF2-40B4-BE49-F238E27FC236}">
                  <a16:creationId xmlns:a16="http://schemas.microsoft.com/office/drawing/2014/main" id="{D2371EBE-4CA4-4EE3-A107-B3BBF0BFB347}"/>
                </a:ext>
              </a:extLst>
            </p:cNvPr>
            <p:cNvSpPr txBox="1"/>
            <p:nvPr/>
          </p:nvSpPr>
          <p:spPr>
            <a:xfrm>
              <a:off x="1440693" y="5248876"/>
              <a:ext cx="1933543" cy="400110"/>
            </a:xfrm>
            <a:prstGeom prst="rect">
              <a:avLst/>
            </a:prstGeom>
            <a:noFill/>
          </p:spPr>
          <p:txBody>
            <a:bodyPr wrap="none" rtlCol="0">
              <a:spAutoFit/>
            </a:bodyPr>
            <a:lstStyle/>
            <a:p>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金網の保管方法</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7" name="テキスト ボックス 146">
              <a:extLst>
                <a:ext uri="{FF2B5EF4-FFF2-40B4-BE49-F238E27FC236}">
                  <a16:creationId xmlns:a16="http://schemas.microsoft.com/office/drawing/2014/main" id="{45E36596-BAB3-4229-8B38-A84EC90E93BE}"/>
                </a:ext>
              </a:extLst>
            </p:cNvPr>
            <p:cNvSpPr txBox="1"/>
            <p:nvPr/>
          </p:nvSpPr>
          <p:spPr>
            <a:xfrm>
              <a:off x="1440693" y="5248876"/>
              <a:ext cx="1933543" cy="400110"/>
            </a:xfrm>
            <a:prstGeom prst="rect">
              <a:avLst/>
            </a:prstGeom>
            <a:noFill/>
          </p:spPr>
          <p:txBody>
            <a:bodyPr wrap="none" rtlCol="0">
              <a:spAutoFit/>
            </a:bodyPr>
            <a:lstStyle/>
            <a:p>
              <a:r>
                <a:rPr lang="ja-JP" altLang="en-US" sz="2000" dirty="0">
                  <a:ln w="0">
                    <a:solidFill>
                      <a:prstClr val="white"/>
                    </a:solidFill>
                  </a:ln>
                  <a:latin typeface="Meiryo UI" panose="020B0604030504040204" pitchFamily="50" charset="-128"/>
                  <a:ea typeface="Meiryo UI" panose="020B0604030504040204" pitchFamily="50" charset="-128"/>
                  <a:cs typeface="Meiryo UI" panose="020B0604030504040204" pitchFamily="50" charset="-128"/>
                </a:rPr>
                <a:t>金網の保管方法</a:t>
              </a:r>
              <a:endParaRPr lang="en-US" altLang="ja-JP" sz="2000" dirty="0">
                <a:ln w="0">
                  <a:solidFill>
                    <a:prstClr val="white"/>
                  </a:solidFill>
                </a:ln>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48" name="正方形/長方形 147">
            <a:extLst>
              <a:ext uri="{FF2B5EF4-FFF2-40B4-BE49-F238E27FC236}">
                <a16:creationId xmlns:a16="http://schemas.microsoft.com/office/drawing/2014/main" id="{2F762510-4DB6-4C80-836C-2051A8D32B87}"/>
              </a:ext>
            </a:extLst>
          </p:cNvPr>
          <p:cNvSpPr/>
          <p:nvPr/>
        </p:nvSpPr>
        <p:spPr>
          <a:xfrm>
            <a:off x="5609611" y="4827060"/>
            <a:ext cx="1107997" cy="461665"/>
          </a:xfrm>
          <a:prstGeom prst="rect">
            <a:avLst/>
          </a:prstGeom>
          <a:noFill/>
          <a:ln w="88900" cap="flat" cmpd="sng" algn="ctr">
            <a:noFill/>
            <a:prstDash val="solid"/>
            <a:miter lim="800000"/>
          </a:ln>
          <a:effectLst/>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400" b="1" u="sng" kern="0" dirty="0">
                <a:ln>
                  <a:solidFill>
                    <a:prstClr val="black"/>
                  </a:solidFill>
                </a:ln>
                <a:latin typeface="Meiryo UI" panose="020B0604030504040204" pitchFamily="50" charset="-128"/>
                <a:ea typeface="Meiryo UI" panose="020B0604030504040204" pitchFamily="50" charset="-128"/>
              </a:rPr>
              <a:t>疑問点</a:t>
            </a:r>
            <a:endParaRPr lang="en-US" altLang="ja-JP" sz="2400" b="1" u="sng" kern="0" dirty="0">
              <a:ln>
                <a:solidFill>
                  <a:prstClr val="black"/>
                </a:solidFill>
              </a:ln>
              <a:latin typeface="Meiryo UI" panose="020B0604030504040204" pitchFamily="50" charset="-128"/>
              <a:ea typeface="Meiryo UI" panose="020B0604030504040204" pitchFamily="50" charset="-128"/>
            </a:endParaRPr>
          </a:p>
        </p:txBody>
      </p:sp>
      <p:sp>
        <p:nvSpPr>
          <p:cNvPr id="149" name="正方形/長方形 148">
            <a:extLst>
              <a:ext uri="{FF2B5EF4-FFF2-40B4-BE49-F238E27FC236}">
                <a16:creationId xmlns:a16="http://schemas.microsoft.com/office/drawing/2014/main" id="{248EF480-18AF-4D2A-9AC1-8B16A95A19C4}"/>
              </a:ext>
            </a:extLst>
          </p:cNvPr>
          <p:cNvSpPr/>
          <p:nvPr/>
        </p:nvSpPr>
        <p:spPr>
          <a:xfrm>
            <a:off x="5602764" y="5479466"/>
            <a:ext cx="3552576" cy="954107"/>
          </a:xfrm>
          <a:prstGeom prst="rect">
            <a:avLst/>
          </a:prstGeom>
          <a:noFill/>
          <a:ln w="88900" cap="flat" cmpd="sng" algn="ctr">
            <a:noFill/>
            <a:prstDash val="solid"/>
            <a:miter lim="800000"/>
          </a:ln>
          <a:effectLst/>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800" b="1" kern="0" dirty="0">
                <a:ln>
                  <a:solidFill>
                    <a:prstClr val="black"/>
                  </a:solidFill>
                </a:ln>
                <a:latin typeface="Meiryo UI" panose="020B0604030504040204" pitchFamily="50" charset="-128"/>
                <a:ea typeface="Meiryo UI" panose="020B0604030504040204" pitchFamily="50" charset="-128"/>
              </a:rPr>
              <a:t>金網に優れた防錆性は</a:t>
            </a:r>
            <a:endParaRPr lang="en-US" altLang="ja-JP" sz="2800" b="1" kern="0" dirty="0">
              <a:ln>
                <a:solidFill>
                  <a:prstClr val="black"/>
                </a:solidFill>
              </a:ln>
              <a:latin typeface="Meiryo UI" panose="020B0604030504040204" pitchFamily="50" charset="-128"/>
              <a:ea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800" b="1" kern="0" dirty="0">
                <a:ln>
                  <a:solidFill>
                    <a:prstClr val="black"/>
                  </a:solidFill>
                </a:ln>
                <a:latin typeface="Meiryo UI" panose="020B0604030504040204" pitchFamily="50" charset="-128"/>
                <a:ea typeface="Meiryo UI" panose="020B0604030504040204" pitchFamily="50" charset="-128"/>
              </a:rPr>
              <a:t>必要ないのでは？</a:t>
            </a:r>
            <a:endParaRPr lang="en-US" altLang="ja-JP" sz="2800" b="1" kern="0" dirty="0">
              <a:ln>
                <a:solidFill>
                  <a:prstClr val="black"/>
                </a:solidFill>
              </a:ln>
              <a:latin typeface="Meiryo UI" panose="020B0604030504040204" pitchFamily="50" charset="-128"/>
              <a:ea typeface="Meiryo UI" panose="020B0604030504040204" pitchFamily="50" charset="-128"/>
            </a:endParaRPr>
          </a:p>
        </p:txBody>
      </p:sp>
      <p:sp>
        <p:nvSpPr>
          <p:cNvPr id="53" name="正方形/長方形 52">
            <a:extLst>
              <a:ext uri="{FF2B5EF4-FFF2-40B4-BE49-F238E27FC236}">
                <a16:creationId xmlns:a16="http://schemas.microsoft.com/office/drawing/2014/main" id="{23FAC9BF-BA7D-423F-AEE5-2FA9F1664F3C}"/>
              </a:ext>
            </a:extLst>
          </p:cNvPr>
          <p:cNvSpPr/>
          <p:nvPr/>
        </p:nvSpPr>
        <p:spPr>
          <a:xfrm>
            <a:off x="1246899" y="2100989"/>
            <a:ext cx="954107" cy="400110"/>
          </a:xfrm>
          <a:prstGeom prst="rect">
            <a:avLst/>
          </a:prstGeom>
          <a:noFill/>
          <a:ln w="88900" cap="flat" cmpd="sng" algn="ctr">
            <a:noFill/>
            <a:prstDash val="solid"/>
            <a:miter lim="800000"/>
          </a:ln>
          <a:effectLst/>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a:solidFill>
                    <a:prstClr val="black"/>
                  </a:solidFill>
                </a:ln>
                <a:solidFill>
                  <a:sysClr val="windowText" lastClr="000000"/>
                </a:solidFill>
                <a:latin typeface="Meiryo UI" panose="020B0604030504040204" pitchFamily="50" charset="-128"/>
                <a:ea typeface="Meiryo UI" panose="020B0604030504040204" pitchFamily="50" charset="-128"/>
              </a:rPr>
              <a:t>鉄素線</a:t>
            </a:r>
            <a:endParaRPr lang="en-US" altLang="ja-JP" sz="2000" kern="0" dirty="0">
              <a:ln>
                <a:solidFill>
                  <a:prstClr val="black"/>
                </a:solidFill>
              </a:ln>
              <a:solidFill>
                <a:sysClr val="windowText" lastClr="000000"/>
              </a:solidFill>
              <a:latin typeface="Meiryo UI" panose="020B0604030504040204" pitchFamily="50" charset="-128"/>
              <a:ea typeface="Meiryo UI" panose="020B0604030504040204" pitchFamily="50" charset="-128"/>
            </a:endParaRPr>
          </a:p>
        </p:txBody>
      </p:sp>
      <p:grpSp>
        <p:nvGrpSpPr>
          <p:cNvPr id="54" name="グループ化 53">
            <a:extLst>
              <a:ext uri="{FF2B5EF4-FFF2-40B4-BE49-F238E27FC236}">
                <a16:creationId xmlns:a16="http://schemas.microsoft.com/office/drawing/2014/main" id="{1883EE6D-8C05-469B-82A5-9A1F75BB85D5}"/>
              </a:ext>
            </a:extLst>
          </p:cNvPr>
          <p:cNvGrpSpPr/>
          <p:nvPr/>
        </p:nvGrpSpPr>
        <p:grpSpPr>
          <a:xfrm>
            <a:off x="1323426" y="5821629"/>
            <a:ext cx="1470095" cy="461665"/>
            <a:chOff x="2400068" y="5844666"/>
            <a:chExt cx="1470095" cy="461665"/>
          </a:xfrm>
        </p:grpSpPr>
        <p:sp>
          <p:nvSpPr>
            <p:cNvPr id="55" name="テキスト ボックス 54">
              <a:extLst>
                <a:ext uri="{FF2B5EF4-FFF2-40B4-BE49-F238E27FC236}">
                  <a16:creationId xmlns:a16="http://schemas.microsoft.com/office/drawing/2014/main" id="{EC317957-A4E1-4009-8644-51F59E7C7902}"/>
                </a:ext>
              </a:extLst>
            </p:cNvPr>
            <p:cNvSpPr txBox="1"/>
            <p:nvPr/>
          </p:nvSpPr>
          <p:spPr>
            <a:xfrm>
              <a:off x="2400068" y="5844666"/>
              <a:ext cx="1443024"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メッキ形成</a:t>
              </a:r>
            </a:p>
          </p:txBody>
        </p:sp>
        <p:sp>
          <p:nvSpPr>
            <p:cNvPr id="56" name="テキスト ボックス 55">
              <a:extLst>
                <a:ext uri="{FF2B5EF4-FFF2-40B4-BE49-F238E27FC236}">
                  <a16:creationId xmlns:a16="http://schemas.microsoft.com/office/drawing/2014/main" id="{69B72CD6-4401-4C0A-87BE-0BA7C7ACE654}"/>
                </a:ext>
              </a:extLst>
            </p:cNvPr>
            <p:cNvSpPr txBox="1"/>
            <p:nvPr/>
          </p:nvSpPr>
          <p:spPr>
            <a:xfrm>
              <a:off x="2427138" y="5844666"/>
              <a:ext cx="1443023"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メッキ形成</a:t>
              </a:r>
            </a:p>
          </p:txBody>
        </p:sp>
        <p:sp>
          <p:nvSpPr>
            <p:cNvPr id="57" name="テキスト ボックス 56">
              <a:extLst>
                <a:ext uri="{FF2B5EF4-FFF2-40B4-BE49-F238E27FC236}">
                  <a16:creationId xmlns:a16="http://schemas.microsoft.com/office/drawing/2014/main" id="{61EB7CD2-ACEB-4FA0-8114-40E9B343D8A0}"/>
                </a:ext>
              </a:extLst>
            </p:cNvPr>
            <p:cNvSpPr txBox="1"/>
            <p:nvPr/>
          </p:nvSpPr>
          <p:spPr>
            <a:xfrm>
              <a:off x="2427139" y="5844666"/>
              <a:ext cx="1443024"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rPr>
                <a:t>メッキ形成</a:t>
              </a:r>
              <a:endParaRPr kumimoji="0" lang="en-US" altLang="ja-JP" sz="2400" b="0" i="0" u="none"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8" name="フリーフォーム: 図形 57">
            <a:extLst>
              <a:ext uri="{FF2B5EF4-FFF2-40B4-BE49-F238E27FC236}">
                <a16:creationId xmlns:a16="http://schemas.microsoft.com/office/drawing/2014/main" id="{0FF62BE8-B3AF-4A86-9896-D38DBB1DE4DC}"/>
              </a:ext>
            </a:extLst>
          </p:cNvPr>
          <p:cNvSpPr/>
          <p:nvPr/>
        </p:nvSpPr>
        <p:spPr>
          <a:xfrm>
            <a:off x="929606" y="5085325"/>
            <a:ext cx="2319867" cy="1332860"/>
          </a:xfrm>
          <a:custGeom>
            <a:avLst/>
            <a:gdLst>
              <a:gd name="connsiteX0" fmla="*/ 863600 w 3302000"/>
              <a:gd name="connsiteY0" fmla="*/ 0 h 944880"/>
              <a:gd name="connsiteX1" fmla="*/ 0 w 3302000"/>
              <a:gd name="connsiteY1" fmla="*/ 944880 h 944880"/>
              <a:gd name="connsiteX2" fmla="*/ 3302000 w 3302000"/>
              <a:gd name="connsiteY2" fmla="*/ 944880 h 944880"/>
            </a:gdLst>
            <a:ahLst/>
            <a:cxnLst>
              <a:cxn ang="0">
                <a:pos x="connsiteX0" y="connsiteY0"/>
              </a:cxn>
              <a:cxn ang="0">
                <a:pos x="connsiteX1" y="connsiteY1"/>
              </a:cxn>
              <a:cxn ang="0">
                <a:pos x="connsiteX2" y="connsiteY2"/>
              </a:cxn>
            </a:cxnLst>
            <a:rect l="l" t="t" r="r" b="b"/>
            <a:pathLst>
              <a:path w="3302000" h="944880">
                <a:moveTo>
                  <a:pt x="863600" y="0"/>
                </a:moveTo>
                <a:lnTo>
                  <a:pt x="0" y="944880"/>
                </a:lnTo>
                <a:lnTo>
                  <a:pt x="3302000" y="944880"/>
                </a:lnTo>
              </a:path>
            </a:pathLst>
          </a:custGeom>
          <a:no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ustDataLst>
      <p:tags r:id="rId1"/>
    </p:custDataLst>
    <p:extLst>
      <p:ext uri="{BB962C8B-B14F-4D97-AF65-F5344CB8AC3E}">
        <p14:creationId xmlns:p14="http://schemas.microsoft.com/office/powerpoint/2010/main" val="2939454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 -2.22222E-6 L 0 0.30509 " pathEditMode="relative" rAng="0" ptsTypes="AA">
                                      <p:cBhvr>
                                        <p:cTn id="6" dur="2000" fill="hold"/>
                                        <p:tgtEl>
                                          <p:spTgt spid="86"/>
                                        </p:tgtEl>
                                        <p:attrNameLst>
                                          <p:attrName>ppt_x</p:attrName>
                                          <p:attrName>ppt_y</p:attrName>
                                        </p:attrNameLst>
                                      </p:cBhvr>
                                      <p:rCtr x="0" y="15255"/>
                                    </p:animMotion>
                                  </p:childTnLst>
                                </p:cTn>
                              </p:par>
                              <p:par>
                                <p:cTn id="7" presetID="42" presetClass="path" presetSubtype="0" accel="50000" decel="50000" fill="hold" grpId="1" nodeType="withEffect">
                                  <p:stCondLst>
                                    <p:cond delay="0"/>
                                  </p:stCondLst>
                                  <p:childTnLst>
                                    <p:animMotion origin="layout" path="M 1.94444E-6 0.00833 L 1.94444E-6 0.30787 " pathEditMode="relative" rAng="0" ptsTypes="AA">
                                      <p:cBhvr>
                                        <p:cTn id="8" dur="2000" fill="hold"/>
                                        <p:tgtEl>
                                          <p:spTgt spid="53"/>
                                        </p:tgtEl>
                                        <p:attrNameLst>
                                          <p:attrName>ppt_x</p:attrName>
                                          <p:attrName>ppt_y</p:attrName>
                                        </p:attrNameLst>
                                      </p:cBhvr>
                                      <p:rCtr x="0" y="14977"/>
                                    </p:animMotion>
                                  </p:childTnLst>
                                </p:cTn>
                              </p:par>
                              <p:par>
                                <p:cTn id="9" presetID="42" presetClass="path" presetSubtype="0" accel="50000" decel="50000" fill="hold" grpId="0" nodeType="withEffect">
                                  <p:stCondLst>
                                    <p:cond delay="0"/>
                                  </p:stCondLst>
                                  <p:childTnLst>
                                    <p:animMotion origin="layout" path="M -1.11111E-6 -1.85185E-6 L -1.11111E-6 0.30509 " pathEditMode="relative" rAng="0" ptsTypes="AA">
                                      <p:cBhvr>
                                        <p:cTn id="10" dur="2000" fill="hold"/>
                                        <p:tgtEl>
                                          <p:spTgt spid="91"/>
                                        </p:tgtEl>
                                        <p:attrNameLst>
                                          <p:attrName>ppt_x</p:attrName>
                                          <p:attrName>ppt_y</p:attrName>
                                        </p:attrNameLst>
                                      </p:cBhvr>
                                      <p:rCtr x="0" y="15255"/>
                                    </p:animMotion>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90"/>
                                        </p:tgtEl>
                                        <p:attrNameLst>
                                          <p:attrName>style.visibility</p:attrName>
                                        </p:attrNameLst>
                                      </p:cBhvr>
                                      <p:to>
                                        <p:strVal val="visible"/>
                                      </p:to>
                                    </p:set>
                                    <p:animEffect transition="in" filter="wipe(up)">
                                      <p:cBhvr>
                                        <p:cTn id="15" dur="1000"/>
                                        <p:tgtEl>
                                          <p:spTgt spid="9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barn(inVertical)">
                                      <p:cBhvr>
                                        <p:cTn id="18" dur="500"/>
                                        <p:tgtEl>
                                          <p:spTgt spid="58"/>
                                        </p:tgtEl>
                                      </p:cBhvr>
                                    </p:animEffect>
                                  </p:childTnLst>
                                </p:cTn>
                              </p:par>
                              <p:par>
                                <p:cTn id="19" presetID="10" presetClass="exit" presetSubtype="0" fill="hold" grpId="1" nodeType="withEffect">
                                  <p:stCondLst>
                                    <p:cond delay="0"/>
                                  </p:stCondLst>
                                  <p:childTnLst>
                                    <p:animEffect transition="out" filter="fade">
                                      <p:cBhvr>
                                        <p:cTn id="20" dur="10"/>
                                        <p:tgtEl>
                                          <p:spTgt spid="91"/>
                                        </p:tgtEl>
                                      </p:cBhvr>
                                    </p:animEffect>
                                    <p:set>
                                      <p:cBhvr>
                                        <p:cTn id="21" dur="1" fill="hold">
                                          <p:stCondLst>
                                            <p:cond delay="9"/>
                                          </p:stCondLst>
                                        </p:cTn>
                                        <p:tgtEl>
                                          <p:spTgt spid="91"/>
                                        </p:tgtEl>
                                        <p:attrNameLst>
                                          <p:attrName>style.visibility</p:attrName>
                                        </p:attrNameLst>
                                      </p:cBhvr>
                                      <p:to>
                                        <p:strVal val="hidden"/>
                                      </p:to>
                                    </p:set>
                                  </p:childTnLst>
                                </p:cTn>
                              </p:par>
                            </p:childTnLst>
                          </p:cTn>
                        </p:par>
                        <p:par>
                          <p:cTn id="22" fill="hold">
                            <p:stCondLst>
                              <p:cond delay="1000"/>
                            </p:stCondLst>
                            <p:childTnLst>
                              <p:par>
                                <p:cTn id="23" presetID="1" presetClass="entr" presetSubtype="0" fill="hold" nodeType="afterEffect">
                                  <p:stCondLst>
                                    <p:cond delay="0"/>
                                  </p:stCondLst>
                                  <p:childTnLst>
                                    <p:set>
                                      <p:cBhvr>
                                        <p:cTn id="24" dur="1" fill="hold">
                                          <p:stCondLst>
                                            <p:cond delay="0"/>
                                          </p:stCondLst>
                                        </p:cTn>
                                        <p:tgtEl>
                                          <p:spTgt spid="95"/>
                                        </p:tgtEl>
                                        <p:attrNameLst>
                                          <p:attrName>style.visibility</p:attrName>
                                        </p:attrNameLst>
                                      </p:cBhvr>
                                      <p:to>
                                        <p:strVal val="visible"/>
                                      </p:to>
                                    </p:set>
                                  </p:childTnLst>
                                </p:cTn>
                              </p:par>
                              <p:par>
                                <p:cTn id="25" presetID="1" presetClass="exit" presetSubtype="0" fill="hold" grpId="0" nodeType="withEffect">
                                  <p:stCondLst>
                                    <p:cond delay="0"/>
                                  </p:stCondLst>
                                  <p:childTnLst>
                                    <p:set>
                                      <p:cBhvr>
                                        <p:cTn id="26" dur="1" fill="hold">
                                          <p:stCondLst>
                                            <p:cond delay="0"/>
                                          </p:stCondLst>
                                        </p:cTn>
                                        <p:tgtEl>
                                          <p:spTgt spid="53"/>
                                        </p:tgtEl>
                                        <p:attrNameLst>
                                          <p:attrName>style.visibility</p:attrName>
                                        </p:attrNameLst>
                                      </p:cBhvr>
                                      <p:to>
                                        <p:strVal val="hidden"/>
                                      </p:to>
                                    </p:se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1000"/>
                                        <p:tgtEl>
                                          <p:spTgt spid="54"/>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childTnLst>
                                </p:cTn>
                              </p:par>
                            </p:childTnLst>
                          </p:cTn>
                        </p:par>
                        <p:par>
                          <p:cTn id="39" fill="hold">
                            <p:stCondLst>
                              <p:cond delay="0"/>
                            </p:stCondLst>
                            <p:childTnLst>
                              <p:par>
                                <p:cTn id="40" presetID="1" presetClass="entr" presetSubtype="0" fill="hold" nodeType="afterEffect">
                                  <p:stCondLst>
                                    <p:cond delay="0"/>
                                  </p:stCondLst>
                                  <p:childTnLst>
                                    <p:set>
                                      <p:cBhvr>
                                        <p:cTn id="41" dur="1" fill="hold">
                                          <p:stCondLst>
                                            <p:cond delay="0"/>
                                          </p:stCondLst>
                                        </p:cTn>
                                        <p:tgtEl>
                                          <p:spTgt spid="130"/>
                                        </p:tgtEl>
                                        <p:attrNameLst>
                                          <p:attrName>style.visibility</p:attrName>
                                        </p:attrNameLst>
                                      </p:cBhvr>
                                      <p:to>
                                        <p:strVal val="visible"/>
                                      </p:to>
                                    </p:set>
                                  </p:childTnLst>
                                </p:cTn>
                              </p:par>
                            </p:childTnLst>
                          </p:cTn>
                        </p:par>
                        <p:par>
                          <p:cTn id="42" fill="hold">
                            <p:stCondLst>
                              <p:cond delay="0"/>
                            </p:stCondLst>
                            <p:childTnLst>
                              <p:par>
                                <p:cTn id="43" presetID="10" presetClass="entr" presetSubtype="0" fill="hold" nodeType="afterEffect">
                                  <p:stCondLst>
                                    <p:cond delay="0"/>
                                  </p:stCondLst>
                                  <p:childTnLst>
                                    <p:set>
                                      <p:cBhvr>
                                        <p:cTn id="44" dur="1" fill="hold">
                                          <p:stCondLst>
                                            <p:cond delay="0"/>
                                          </p:stCondLst>
                                        </p:cTn>
                                        <p:tgtEl>
                                          <p:spTgt spid="107"/>
                                        </p:tgtEl>
                                        <p:attrNameLst>
                                          <p:attrName>style.visibility</p:attrName>
                                        </p:attrNameLst>
                                      </p:cBhvr>
                                      <p:to>
                                        <p:strVal val="visible"/>
                                      </p:to>
                                    </p:set>
                                    <p:animEffect transition="in" filter="fade">
                                      <p:cBhvr>
                                        <p:cTn id="45" dur="500"/>
                                        <p:tgtEl>
                                          <p:spTgt spid="107"/>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124"/>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120"/>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44"/>
                                        </p:tgtEl>
                                        <p:attrNameLst>
                                          <p:attrName>style.visibility</p:attrName>
                                        </p:attrNameLst>
                                      </p:cBhvr>
                                      <p:to>
                                        <p:strVal val="visible"/>
                                      </p:to>
                                    </p:set>
                                    <p:animEffect transition="in" filter="fade">
                                      <p:cBhvr>
                                        <p:cTn id="56" dur="500"/>
                                        <p:tgtEl>
                                          <p:spTgt spid="144"/>
                                        </p:tgtEl>
                                      </p:cBhvr>
                                    </p:animEffect>
                                  </p:childTnLst>
                                </p:cTn>
                              </p:par>
                              <p:par>
                                <p:cTn id="57" presetID="10" presetClass="entr" presetSubtype="0" fill="hold" nodeType="withEffect">
                                  <p:stCondLst>
                                    <p:cond delay="0"/>
                                  </p:stCondLst>
                                  <p:childTnLst>
                                    <p:set>
                                      <p:cBhvr>
                                        <p:cTn id="58" dur="1" fill="hold">
                                          <p:stCondLst>
                                            <p:cond delay="0"/>
                                          </p:stCondLst>
                                        </p:cTn>
                                        <p:tgtEl>
                                          <p:spTgt spid="139"/>
                                        </p:tgtEl>
                                        <p:attrNameLst>
                                          <p:attrName>style.visibility</p:attrName>
                                        </p:attrNameLst>
                                      </p:cBhvr>
                                      <p:to>
                                        <p:strVal val="visible"/>
                                      </p:to>
                                    </p:set>
                                    <p:animEffect transition="in" filter="fade">
                                      <p:cBhvr>
                                        <p:cTn id="59" dur="500"/>
                                        <p:tgtEl>
                                          <p:spTgt spid="139"/>
                                        </p:tgtEl>
                                      </p:cBhvr>
                                    </p:animEffect>
                                  </p:childTnLst>
                                </p:cTn>
                              </p:par>
                            </p:childTnLst>
                          </p:cTn>
                        </p:par>
                        <p:par>
                          <p:cTn id="60" fill="hold">
                            <p:stCondLst>
                              <p:cond delay="500"/>
                            </p:stCondLst>
                            <p:childTnLst>
                              <p:par>
                                <p:cTn id="61" presetID="10" presetClass="entr" presetSubtype="0" fill="hold" nodeType="afterEffect">
                                  <p:stCondLst>
                                    <p:cond delay="0"/>
                                  </p:stCondLst>
                                  <p:childTnLst>
                                    <p:set>
                                      <p:cBhvr>
                                        <p:cTn id="62" dur="1" fill="hold">
                                          <p:stCondLst>
                                            <p:cond delay="0"/>
                                          </p:stCondLst>
                                        </p:cTn>
                                        <p:tgtEl>
                                          <p:spTgt spid="140"/>
                                        </p:tgtEl>
                                        <p:attrNameLst>
                                          <p:attrName>style.visibility</p:attrName>
                                        </p:attrNameLst>
                                      </p:cBhvr>
                                      <p:to>
                                        <p:strVal val="visible"/>
                                      </p:to>
                                    </p:set>
                                    <p:animEffect transition="in" filter="fade">
                                      <p:cBhvr>
                                        <p:cTn id="63" dur="500"/>
                                        <p:tgtEl>
                                          <p:spTgt spid="140"/>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148"/>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1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90" grpId="0" animBg="1"/>
      <p:bldP spid="86" grpId="0" animBg="1"/>
      <p:bldP spid="91" grpId="0" animBg="1"/>
      <p:bldP spid="91" grpId="1" animBg="1"/>
      <p:bldP spid="148" grpId="0"/>
      <p:bldP spid="149" grpId="0"/>
      <p:bldP spid="53" grpId="0"/>
      <p:bldP spid="53" grpId="1"/>
      <p:bldP spid="5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124" name="正方形/長方形 123">
            <a:extLst>
              <a:ext uri="{FF2B5EF4-FFF2-40B4-BE49-F238E27FC236}">
                <a16:creationId xmlns:a16="http://schemas.microsoft.com/office/drawing/2014/main" id="{BEA4B030-56AF-4F21-BE4B-A13B59D5ED7D}"/>
              </a:ext>
            </a:extLst>
          </p:cNvPr>
          <p:cNvSpPr/>
          <p:nvPr/>
        </p:nvSpPr>
        <p:spPr>
          <a:xfrm>
            <a:off x="52360" y="652774"/>
            <a:ext cx="9040471" cy="29558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DEA39C2D-4242-497F-B502-BA3BC17E7D65}"/>
              </a:ext>
            </a:extLst>
          </p:cNvPr>
          <p:cNvSpPr/>
          <p:nvPr/>
        </p:nvSpPr>
        <p:spPr>
          <a:xfrm>
            <a:off x="50800" y="3686863"/>
            <a:ext cx="9040471" cy="305567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endParaRPr>
          </a:p>
        </p:txBody>
      </p:sp>
      <p:pic>
        <p:nvPicPr>
          <p:cNvPr id="29" name="図 28">
            <a:extLst>
              <a:ext uri="{FF2B5EF4-FFF2-40B4-BE49-F238E27FC236}">
                <a16:creationId xmlns:a16="http://schemas.microsoft.com/office/drawing/2014/main" id="{00000000-0008-0000-0200-00002C000000}"/>
              </a:ext>
            </a:extLst>
          </p:cNvPr>
          <p:cNvPicPr>
            <a:picLocks noChangeAspect="1"/>
          </p:cNvPicPr>
          <p:nvPr/>
        </p:nvPicPr>
        <p:blipFill>
          <a:blip r:embed="rId4"/>
          <a:stretch>
            <a:fillRect/>
          </a:stretch>
        </p:blipFill>
        <p:spPr>
          <a:xfrm>
            <a:off x="98250" y="4301459"/>
            <a:ext cx="3331302" cy="2172422"/>
          </a:xfrm>
          <a:prstGeom prst="rect">
            <a:avLst/>
          </a:prstGeom>
          <a:ln w="41275">
            <a:noFill/>
          </a:ln>
        </p:spPr>
      </p:pic>
      <p:grpSp>
        <p:nvGrpSpPr>
          <p:cNvPr id="34" name="グループ化 33">
            <a:extLst>
              <a:ext uri="{FF2B5EF4-FFF2-40B4-BE49-F238E27FC236}">
                <a16:creationId xmlns:a16="http://schemas.microsoft.com/office/drawing/2014/main" id="{B0C278B6-9F11-436F-B6AE-DA393BC90822}"/>
              </a:ext>
            </a:extLst>
          </p:cNvPr>
          <p:cNvGrpSpPr/>
          <p:nvPr/>
        </p:nvGrpSpPr>
        <p:grpSpPr>
          <a:xfrm>
            <a:off x="772341" y="3763308"/>
            <a:ext cx="1756752" cy="404609"/>
            <a:chOff x="1794342" y="2339925"/>
            <a:chExt cx="1756752" cy="404609"/>
          </a:xfrm>
        </p:grpSpPr>
        <p:sp>
          <p:nvSpPr>
            <p:cNvPr id="35" name="テキスト ボックス 34">
              <a:extLst>
                <a:ext uri="{FF2B5EF4-FFF2-40B4-BE49-F238E27FC236}">
                  <a16:creationId xmlns:a16="http://schemas.microsoft.com/office/drawing/2014/main" id="{03DB191E-5502-4119-8B3E-3FFB5CCD4989}"/>
                </a:ext>
              </a:extLst>
            </p:cNvPr>
            <p:cNvSpPr txBox="1"/>
            <p:nvPr/>
          </p:nvSpPr>
          <p:spPr>
            <a:xfrm>
              <a:off x="1794342" y="2344424"/>
              <a:ext cx="1747594" cy="400110"/>
            </a:xfrm>
            <a:prstGeom prst="rect">
              <a:avLst/>
            </a:prstGeom>
            <a:noFill/>
          </p:spPr>
          <p:txBody>
            <a:bodyPr wrap="none" rtlCol="0">
              <a:spAutoFit/>
            </a:bodyPr>
            <a:lstStyle/>
            <a:p>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電気亜鉛メッキ</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a:extLst>
                <a:ext uri="{FF2B5EF4-FFF2-40B4-BE49-F238E27FC236}">
                  <a16:creationId xmlns:a16="http://schemas.microsoft.com/office/drawing/2014/main" id="{BDD5366F-13BE-4701-8CFE-AAA7736A88AD}"/>
                </a:ext>
              </a:extLst>
            </p:cNvPr>
            <p:cNvSpPr txBox="1"/>
            <p:nvPr/>
          </p:nvSpPr>
          <p:spPr>
            <a:xfrm>
              <a:off x="1803500" y="2339925"/>
              <a:ext cx="1747594" cy="400110"/>
            </a:xfrm>
            <a:prstGeom prst="rect">
              <a:avLst/>
            </a:prstGeom>
            <a:noFill/>
          </p:spPr>
          <p:txBody>
            <a:bodyPr wrap="none" rtlCol="0">
              <a:spAutoFit/>
            </a:bodyPr>
            <a:lstStyle/>
            <a:p>
              <a:r>
                <a:rPr lang="ja-JP" altLang="en-US"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電気亜鉛メッキ</a:t>
              </a:r>
              <a:endPar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30" name="図 29">
            <a:extLst>
              <a:ext uri="{FF2B5EF4-FFF2-40B4-BE49-F238E27FC236}">
                <a16:creationId xmlns:a16="http://schemas.microsoft.com/office/drawing/2014/main" id="{00000000-0008-0000-0200-00002E000000}"/>
              </a:ext>
            </a:extLst>
          </p:cNvPr>
          <p:cNvPicPr>
            <a:picLocks noChangeAspect="1"/>
          </p:cNvPicPr>
          <p:nvPr/>
        </p:nvPicPr>
        <p:blipFill>
          <a:blip r:embed="rId5"/>
          <a:stretch>
            <a:fillRect/>
          </a:stretch>
        </p:blipFill>
        <p:spPr>
          <a:xfrm>
            <a:off x="5732012" y="4317130"/>
            <a:ext cx="3110260" cy="2061796"/>
          </a:xfrm>
          <a:prstGeom prst="rect">
            <a:avLst/>
          </a:prstGeom>
        </p:spPr>
      </p:pic>
      <p:pic>
        <p:nvPicPr>
          <p:cNvPr id="31" name="図 30">
            <a:extLst>
              <a:ext uri="{FF2B5EF4-FFF2-40B4-BE49-F238E27FC236}">
                <a16:creationId xmlns:a16="http://schemas.microsoft.com/office/drawing/2014/main" id="{00000000-0008-0000-0200-00002F000000}"/>
              </a:ext>
            </a:extLst>
          </p:cNvPr>
          <p:cNvPicPr>
            <a:picLocks noChangeAspect="1"/>
          </p:cNvPicPr>
          <p:nvPr/>
        </p:nvPicPr>
        <p:blipFill>
          <a:blip r:embed="rId6"/>
          <a:stretch>
            <a:fillRect/>
          </a:stretch>
        </p:blipFill>
        <p:spPr>
          <a:xfrm>
            <a:off x="3556953" y="4294395"/>
            <a:ext cx="2435722" cy="2172422"/>
          </a:xfrm>
          <a:prstGeom prst="rect">
            <a:avLst/>
          </a:prstGeom>
        </p:spPr>
      </p:pic>
      <p:grpSp>
        <p:nvGrpSpPr>
          <p:cNvPr id="37" name="グループ化 36">
            <a:extLst>
              <a:ext uri="{FF2B5EF4-FFF2-40B4-BE49-F238E27FC236}">
                <a16:creationId xmlns:a16="http://schemas.microsoft.com/office/drawing/2014/main" id="{8FD7B3CB-5FBB-4774-AA16-1EA2C9056BFC}"/>
              </a:ext>
            </a:extLst>
          </p:cNvPr>
          <p:cNvGrpSpPr/>
          <p:nvPr/>
        </p:nvGrpSpPr>
        <p:grpSpPr>
          <a:xfrm>
            <a:off x="3650394" y="3756243"/>
            <a:ext cx="2565801" cy="404332"/>
            <a:chOff x="1786936" y="2344424"/>
            <a:chExt cx="2720344" cy="404332"/>
          </a:xfrm>
        </p:grpSpPr>
        <p:sp>
          <p:nvSpPr>
            <p:cNvPr id="38" name="テキスト ボックス 37">
              <a:extLst>
                <a:ext uri="{FF2B5EF4-FFF2-40B4-BE49-F238E27FC236}">
                  <a16:creationId xmlns:a16="http://schemas.microsoft.com/office/drawing/2014/main" id="{AD50B2D5-D793-4079-B353-B8E95927F7AC}"/>
                </a:ext>
              </a:extLst>
            </p:cNvPr>
            <p:cNvSpPr txBox="1"/>
            <p:nvPr/>
          </p:nvSpPr>
          <p:spPr>
            <a:xfrm>
              <a:off x="1794342" y="2344424"/>
              <a:ext cx="2378018" cy="400110"/>
            </a:xfrm>
            <a:prstGeom prst="rect">
              <a:avLst/>
            </a:prstGeom>
            <a:noFill/>
          </p:spPr>
          <p:txBody>
            <a:bodyPr wrap="none" rtlCol="0">
              <a:spAutoFit/>
            </a:bodyPr>
            <a:lstStyle/>
            <a:p>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無電解ニッケルメッキ</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a:extLst>
                <a:ext uri="{FF2B5EF4-FFF2-40B4-BE49-F238E27FC236}">
                  <a16:creationId xmlns:a16="http://schemas.microsoft.com/office/drawing/2014/main" id="{33C9E701-DCF6-4C79-A182-DDF3A82448F5}"/>
                </a:ext>
              </a:extLst>
            </p:cNvPr>
            <p:cNvSpPr txBox="1"/>
            <p:nvPr/>
          </p:nvSpPr>
          <p:spPr>
            <a:xfrm>
              <a:off x="1786936" y="2348646"/>
              <a:ext cx="2720344" cy="400110"/>
            </a:xfrm>
            <a:prstGeom prst="rect">
              <a:avLst/>
            </a:prstGeom>
            <a:noFill/>
          </p:spPr>
          <p:txBody>
            <a:bodyPr wrap="square" rtlCol="0">
              <a:spAutoFit/>
            </a:bodyPr>
            <a:lstStyle/>
            <a:p>
              <a:r>
                <a:rPr lang="ja-JP" altLang="en-US"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無電解ニッケルメッキ</a:t>
              </a:r>
              <a:endPar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40" name="グループ化 39">
            <a:extLst>
              <a:ext uri="{FF2B5EF4-FFF2-40B4-BE49-F238E27FC236}">
                <a16:creationId xmlns:a16="http://schemas.microsoft.com/office/drawing/2014/main" id="{0E681DDB-3DAB-4E7F-AF47-81837515C458}"/>
              </a:ext>
            </a:extLst>
          </p:cNvPr>
          <p:cNvGrpSpPr/>
          <p:nvPr/>
        </p:nvGrpSpPr>
        <p:grpSpPr>
          <a:xfrm>
            <a:off x="6831986" y="3756243"/>
            <a:ext cx="2565819" cy="402221"/>
            <a:chOff x="1794342" y="2344424"/>
            <a:chExt cx="2720363" cy="402221"/>
          </a:xfrm>
        </p:grpSpPr>
        <p:sp>
          <p:nvSpPr>
            <p:cNvPr id="41" name="テキスト ボックス 40">
              <a:extLst>
                <a:ext uri="{FF2B5EF4-FFF2-40B4-BE49-F238E27FC236}">
                  <a16:creationId xmlns:a16="http://schemas.microsoft.com/office/drawing/2014/main" id="{C515A904-5996-4D0D-836B-49FAE68264A5}"/>
                </a:ext>
              </a:extLst>
            </p:cNvPr>
            <p:cNvSpPr txBox="1"/>
            <p:nvPr/>
          </p:nvSpPr>
          <p:spPr>
            <a:xfrm>
              <a:off x="1794342" y="2344424"/>
              <a:ext cx="1917438" cy="400110"/>
            </a:xfrm>
            <a:prstGeom prst="rect">
              <a:avLst/>
            </a:prstGeom>
            <a:noFill/>
          </p:spPr>
          <p:txBody>
            <a:bodyPr wrap="none" rtlCol="0">
              <a:spAutoFit/>
            </a:bodyPr>
            <a:lstStyle/>
            <a:p>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黒色クロムメッキ</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a:extLst>
                <a:ext uri="{FF2B5EF4-FFF2-40B4-BE49-F238E27FC236}">
                  <a16:creationId xmlns:a16="http://schemas.microsoft.com/office/drawing/2014/main" id="{32EC80D2-D516-48E4-812E-C157A192F104}"/>
                </a:ext>
              </a:extLst>
            </p:cNvPr>
            <p:cNvSpPr txBox="1"/>
            <p:nvPr/>
          </p:nvSpPr>
          <p:spPr>
            <a:xfrm>
              <a:off x="1794361" y="2346535"/>
              <a:ext cx="2720344" cy="400110"/>
            </a:xfrm>
            <a:prstGeom prst="rect">
              <a:avLst/>
            </a:prstGeom>
            <a:noFill/>
          </p:spPr>
          <p:txBody>
            <a:bodyPr wrap="square" rtlCol="0">
              <a:spAutoFit/>
            </a:bodyPr>
            <a:lstStyle/>
            <a:p>
              <a:r>
                <a:rPr lang="ja-JP" altLang="en-US"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黒色クロムメッキ</a:t>
              </a:r>
              <a:endPar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3" name="グループ化 2">
            <a:extLst>
              <a:ext uri="{FF2B5EF4-FFF2-40B4-BE49-F238E27FC236}">
                <a16:creationId xmlns:a16="http://schemas.microsoft.com/office/drawing/2014/main" id="{851D6EB6-D48F-484F-80CF-1AAD5739E4BC}"/>
              </a:ext>
            </a:extLst>
          </p:cNvPr>
          <p:cNvGrpSpPr/>
          <p:nvPr/>
        </p:nvGrpSpPr>
        <p:grpSpPr>
          <a:xfrm>
            <a:off x="3592264" y="3686863"/>
            <a:ext cx="5575305" cy="3055674"/>
            <a:chOff x="3544491" y="3691825"/>
            <a:chExt cx="5575305" cy="3055674"/>
          </a:xfrm>
        </p:grpSpPr>
        <p:sp>
          <p:nvSpPr>
            <p:cNvPr id="43" name="正方形/長方形 42">
              <a:extLst>
                <a:ext uri="{FF2B5EF4-FFF2-40B4-BE49-F238E27FC236}">
                  <a16:creationId xmlns:a16="http://schemas.microsoft.com/office/drawing/2014/main" id="{3AC64325-6BBA-47E6-B989-E6165E0907B2}"/>
                </a:ext>
              </a:extLst>
            </p:cNvPr>
            <p:cNvSpPr/>
            <p:nvPr/>
          </p:nvSpPr>
          <p:spPr>
            <a:xfrm>
              <a:off x="3544491" y="3691825"/>
              <a:ext cx="5476430" cy="305567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endParaRPr>
            </a:p>
          </p:txBody>
        </p:sp>
        <p:grpSp>
          <p:nvGrpSpPr>
            <p:cNvPr id="44" name="グループ化 43">
              <a:extLst>
                <a:ext uri="{FF2B5EF4-FFF2-40B4-BE49-F238E27FC236}">
                  <a16:creationId xmlns:a16="http://schemas.microsoft.com/office/drawing/2014/main" id="{6EE9338A-F169-4EDF-B479-B36338CC0F31}"/>
                </a:ext>
              </a:extLst>
            </p:cNvPr>
            <p:cNvGrpSpPr/>
            <p:nvPr/>
          </p:nvGrpSpPr>
          <p:grpSpPr>
            <a:xfrm>
              <a:off x="3731702" y="3741144"/>
              <a:ext cx="3250392" cy="465360"/>
              <a:chOff x="1777528" y="2340729"/>
              <a:chExt cx="3250392" cy="465360"/>
            </a:xfrm>
          </p:grpSpPr>
          <p:sp>
            <p:nvSpPr>
              <p:cNvPr id="45" name="テキスト ボックス 44">
                <a:extLst>
                  <a:ext uri="{FF2B5EF4-FFF2-40B4-BE49-F238E27FC236}">
                    <a16:creationId xmlns:a16="http://schemas.microsoft.com/office/drawing/2014/main" id="{F8C9E2E1-0250-4A7F-AB14-9AD81D0F00F8}"/>
                  </a:ext>
                </a:extLst>
              </p:cNvPr>
              <p:cNvSpPr txBox="1"/>
              <p:nvPr/>
            </p:nvSpPr>
            <p:spPr>
              <a:xfrm>
                <a:off x="1794342" y="2344424"/>
                <a:ext cx="3233578"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電気亜鉛メッキ法の特徴</a:t>
                </a:r>
                <a:endParaRPr lang="en-US" altLang="ja-JP"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a:extLst>
                  <a:ext uri="{FF2B5EF4-FFF2-40B4-BE49-F238E27FC236}">
                    <a16:creationId xmlns:a16="http://schemas.microsoft.com/office/drawing/2014/main" id="{AD599812-ED55-4944-8988-C1FB05AC9D9F}"/>
                  </a:ext>
                </a:extLst>
              </p:cNvPr>
              <p:cNvSpPr txBox="1"/>
              <p:nvPr/>
            </p:nvSpPr>
            <p:spPr>
              <a:xfrm>
                <a:off x="1777528" y="2340729"/>
                <a:ext cx="3233578"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電気亜鉛メッキ法の特徴</a:t>
                </a:r>
                <a:endParaRPr lang="en-US" altLang="ja-JP"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47" name="グループ化 46">
              <a:extLst>
                <a:ext uri="{FF2B5EF4-FFF2-40B4-BE49-F238E27FC236}">
                  <a16:creationId xmlns:a16="http://schemas.microsoft.com/office/drawing/2014/main" id="{C7D608B8-38F7-4389-8E2F-C10D8203D0DF}"/>
                </a:ext>
              </a:extLst>
            </p:cNvPr>
            <p:cNvGrpSpPr/>
            <p:nvPr/>
          </p:nvGrpSpPr>
          <p:grpSpPr>
            <a:xfrm>
              <a:off x="3765360" y="4356831"/>
              <a:ext cx="2241864" cy="535377"/>
              <a:chOff x="1987517" y="5833792"/>
              <a:chExt cx="2241864" cy="535377"/>
            </a:xfrm>
          </p:grpSpPr>
          <p:sp>
            <p:nvSpPr>
              <p:cNvPr id="48" name="テキスト ボックス 47">
                <a:extLst>
                  <a:ext uri="{FF2B5EF4-FFF2-40B4-BE49-F238E27FC236}">
                    <a16:creationId xmlns:a16="http://schemas.microsoft.com/office/drawing/2014/main" id="{A6B67046-4749-4488-B3CF-CC9A05CA3B79}"/>
                  </a:ext>
                </a:extLst>
              </p:cNvPr>
              <p:cNvSpPr txBox="1"/>
              <p:nvPr/>
            </p:nvSpPr>
            <p:spPr>
              <a:xfrm>
                <a:off x="1989665" y="5833792"/>
                <a:ext cx="2239716"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メッキ厚が</a:t>
                </a:r>
                <a:r>
                  <a:rPr lang="ja-JP" altLang="en-US" sz="2800" kern="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薄い</a:t>
                </a:r>
                <a:endParaRPr kumimoji="0" lang="ja-JP" altLang="en-US" sz="28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a:extLst>
                  <a:ext uri="{FF2B5EF4-FFF2-40B4-BE49-F238E27FC236}">
                    <a16:creationId xmlns:a16="http://schemas.microsoft.com/office/drawing/2014/main" id="{C1087C1C-617C-492D-AB2E-B5505F5EDABB}"/>
                  </a:ext>
                </a:extLst>
              </p:cNvPr>
              <p:cNvSpPr txBox="1"/>
              <p:nvPr/>
            </p:nvSpPr>
            <p:spPr>
              <a:xfrm>
                <a:off x="1987517" y="5845949"/>
                <a:ext cx="2239716"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800" kern="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メッキ厚が薄い</a:t>
                </a:r>
                <a:endParaRPr kumimoji="0" lang="ja-JP" altLang="en-US" sz="28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a:extLst>
                  <a:ext uri="{FF2B5EF4-FFF2-40B4-BE49-F238E27FC236}">
                    <a16:creationId xmlns:a16="http://schemas.microsoft.com/office/drawing/2014/main" id="{4AA57272-E04F-4E0E-AF75-3353A4FF9E5B}"/>
                  </a:ext>
                </a:extLst>
              </p:cNvPr>
              <p:cNvSpPr txBox="1"/>
              <p:nvPr/>
            </p:nvSpPr>
            <p:spPr>
              <a:xfrm>
                <a:off x="1988591" y="5843879"/>
                <a:ext cx="2239716"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rPr>
                  <a:t>メッキ厚が</a:t>
                </a:r>
                <a:r>
                  <a:rPr lang="ja-JP" altLang="en-US" sz="2800" kern="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薄い</a:t>
                </a:r>
                <a:endParaRPr kumimoji="0" lang="en-US" altLang="ja-JP" sz="2800" b="0" i="0" u="none"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51" name="グループ化 50">
              <a:extLst>
                <a:ext uri="{FF2B5EF4-FFF2-40B4-BE49-F238E27FC236}">
                  <a16:creationId xmlns:a16="http://schemas.microsoft.com/office/drawing/2014/main" id="{E888B941-B34F-4FDC-BE29-EB7FEDE36B92}"/>
                </a:ext>
              </a:extLst>
            </p:cNvPr>
            <p:cNvGrpSpPr/>
            <p:nvPr/>
          </p:nvGrpSpPr>
          <p:grpSpPr>
            <a:xfrm>
              <a:off x="3739798" y="5033417"/>
              <a:ext cx="3331652" cy="524189"/>
              <a:chOff x="1625193" y="5730713"/>
              <a:chExt cx="3331652" cy="524189"/>
            </a:xfrm>
          </p:grpSpPr>
          <p:sp>
            <p:nvSpPr>
              <p:cNvPr id="52" name="テキスト ボックス 51">
                <a:extLst>
                  <a:ext uri="{FF2B5EF4-FFF2-40B4-BE49-F238E27FC236}">
                    <a16:creationId xmlns:a16="http://schemas.microsoft.com/office/drawing/2014/main" id="{39211637-7BBF-4242-BC36-8DDEBFFD00AC}"/>
                  </a:ext>
                </a:extLst>
              </p:cNvPr>
              <p:cNvSpPr txBox="1"/>
              <p:nvPr/>
            </p:nvSpPr>
            <p:spPr>
              <a:xfrm>
                <a:off x="1625193" y="5730713"/>
                <a:ext cx="3316934"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メッキ厚</a:t>
                </a:r>
                <a:r>
                  <a:rPr lang="ja-JP" altLang="en-US" sz="2800" kern="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の調整が可能</a:t>
                </a:r>
                <a:endParaRPr kumimoji="0" lang="ja-JP" altLang="en-US" sz="28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a:extLst>
                  <a:ext uri="{FF2B5EF4-FFF2-40B4-BE49-F238E27FC236}">
                    <a16:creationId xmlns:a16="http://schemas.microsoft.com/office/drawing/2014/main" id="{E8ECD0AE-8E06-4219-88E7-4CE1631792C9}"/>
                  </a:ext>
                </a:extLst>
              </p:cNvPr>
              <p:cNvSpPr txBox="1"/>
              <p:nvPr/>
            </p:nvSpPr>
            <p:spPr>
              <a:xfrm>
                <a:off x="1636865" y="5731347"/>
                <a:ext cx="3316934"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800" kern="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メッキ厚の調整が可能</a:t>
                </a:r>
                <a:endParaRPr kumimoji="0" lang="ja-JP" altLang="en-US" sz="28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a:extLst>
                  <a:ext uri="{FF2B5EF4-FFF2-40B4-BE49-F238E27FC236}">
                    <a16:creationId xmlns:a16="http://schemas.microsoft.com/office/drawing/2014/main" id="{4C6C1960-0AAC-40D2-856F-02722DF9F08A}"/>
                  </a:ext>
                </a:extLst>
              </p:cNvPr>
              <p:cNvSpPr txBox="1"/>
              <p:nvPr/>
            </p:nvSpPr>
            <p:spPr>
              <a:xfrm>
                <a:off x="1639911" y="5731682"/>
                <a:ext cx="3316934"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rPr>
                  <a:t>メッキ厚</a:t>
                </a:r>
                <a:r>
                  <a:rPr lang="ja-JP" altLang="en-US" sz="2800" kern="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の調整が可能</a:t>
                </a:r>
                <a:endParaRPr kumimoji="0" lang="en-US" altLang="ja-JP" sz="2800" b="0" i="0" u="none"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55" name="図 54">
              <a:extLst>
                <a:ext uri="{FF2B5EF4-FFF2-40B4-BE49-F238E27FC236}">
                  <a16:creationId xmlns:a16="http://schemas.microsoft.com/office/drawing/2014/main" id="{B454ABEA-EAF9-4404-A311-C3383BA345E0}"/>
                </a:ext>
              </a:extLst>
            </p:cNvPr>
            <p:cNvPicPr>
              <a:picLocks noChangeAspect="1"/>
            </p:cNvPicPr>
            <p:nvPr/>
          </p:nvPicPr>
          <p:blipFill>
            <a:blip r:embed="rId7"/>
            <a:stretch>
              <a:fillRect/>
            </a:stretch>
          </p:blipFill>
          <p:spPr>
            <a:xfrm>
              <a:off x="7547711" y="3947401"/>
              <a:ext cx="1222419" cy="1051001"/>
            </a:xfrm>
            <a:prstGeom prst="rect">
              <a:avLst/>
            </a:prstGeom>
          </p:spPr>
        </p:pic>
        <p:pic>
          <p:nvPicPr>
            <p:cNvPr id="56" name="図 55">
              <a:extLst>
                <a:ext uri="{FF2B5EF4-FFF2-40B4-BE49-F238E27FC236}">
                  <a16:creationId xmlns:a16="http://schemas.microsoft.com/office/drawing/2014/main" id="{55019981-C026-4714-A17D-3BB2B5CB6EF4}"/>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3448" b="94828" l="9220" r="89362">
                          <a14:foregroundMark x1="40071" y1="8966" x2="40071" y2="8966"/>
                          <a14:foregroundMark x1="29433" y1="8276" x2="29433" y2="8276"/>
                          <a14:foregroundMark x1="34397" y1="6552" x2="34397" y2="6552"/>
                          <a14:foregroundMark x1="39716" y1="5172" x2="39716" y2="5172"/>
                          <a14:foregroundMark x1="29078" y1="3793" x2="29078" y2="3793"/>
                          <a14:foregroundMark x1="35461" y1="4138" x2="35461" y2="4138"/>
                          <a14:foregroundMark x1="35106" y1="94828" x2="35106" y2="94828"/>
                          <a14:foregroundMark x1="65603" y1="35172" x2="65603" y2="35172"/>
                        </a14:backgroundRemoval>
                      </a14:imgEffect>
                    </a14:imgLayer>
                  </a14:imgProps>
                </a:ext>
              </a:extLst>
            </a:blip>
            <a:stretch>
              <a:fillRect/>
            </a:stretch>
          </p:blipFill>
          <p:spPr>
            <a:xfrm>
              <a:off x="7364935" y="5280808"/>
              <a:ext cx="1754861" cy="1339194"/>
            </a:xfrm>
            <a:prstGeom prst="rect">
              <a:avLst/>
            </a:prstGeom>
          </p:spPr>
        </p:pic>
        <p:grpSp>
          <p:nvGrpSpPr>
            <p:cNvPr id="57" name="グループ化 56">
              <a:extLst>
                <a:ext uri="{FF2B5EF4-FFF2-40B4-BE49-F238E27FC236}">
                  <a16:creationId xmlns:a16="http://schemas.microsoft.com/office/drawing/2014/main" id="{B3D3809C-D055-4D54-AFE5-DD05526EF1A2}"/>
                </a:ext>
              </a:extLst>
            </p:cNvPr>
            <p:cNvGrpSpPr/>
            <p:nvPr/>
          </p:nvGrpSpPr>
          <p:grpSpPr>
            <a:xfrm>
              <a:off x="7185875" y="3793115"/>
              <a:ext cx="1160895" cy="474535"/>
              <a:chOff x="1307064" y="7641448"/>
              <a:chExt cx="1160895" cy="474535"/>
            </a:xfrm>
          </p:grpSpPr>
          <p:grpSp>
            <p:nvGrpSpPr>
              <p:cNvPr id="58" name="グループ化 57">
                <a:extLst>
                  <a:ext uri="{FF2B5EF4-FFF2-40B4-BE49-F238E27FC236}">
                    <a16:creationId xmlns:a16="http://schemas.microsoft.com/office/drawing/2014/main" id="{B1D62AC8-2313-4DC9-A657-B242D53C8C3A}"/>
                  </a:ext>
                </a:extLst>
              </p:cNvPr>
              <p:cNvGrpSpPr/>
              <p:nvPr/>
            </p:nvGrpSpPr>
            <p:grpSpPr>
              <a:xfrm>
                <a:off x="1330540" y="7651976"/>
                <a:ext cx="1085995" cy="464007"/>
                <a:chOff x="2467450" y="6042683"/>
                <a:chExt cx="1409996" cy="618674"/>
              </a:xfrm>
            </p:grpSpPr>
            <p:sp>
              <p:nvSpPr>
                <p:cNvPr id="60" name="テキスト ボックス 59">
                  <a:extLst>
                    <a:ext uri="{FF2B5EF4-FFF2-40B4-BE49-F238E27FC236}">
                      <a16:creationId xmlns:a16="http://schemas.microsoft.com/office/drawing/2014/main" id="{6EAB0E9A-9293-458C-A262-21EA032CC79A}"/>
                    </a:ext>
                  </a:extLst>
                </p:cNvPr>
                <p:cNvSpPr txBox="1"/>
                <p:nvPr/>
              </p:nvSpPr>
              <p:spPr>
                <a:xfrm>
                  <a:off x="2486753" y="6045806"/>
                  <a:ext cx="1390693" cy="615551"/>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ドアノブ</a:t>
                  </a:r>
                </a:p>
              </p:txBody>
            </p:sp>
            <p:sp>
              <p:nvSpPr>
                <p:cNvPr id="61" name="テキスト ボックス 60">
                  <a:extLst>
                    <a:ext uri="{FF2B5EF4-FFF2-40B4-BE49-F238E27FC236}">
                      <a16:creationId xmlns:a16="http://schemas.microsoft.com/office/drawing/2014/main" id="{E2E2AC56-8A3F-4157-8C65-FF83DFCCE407}"/>
                    </a:ext>
                  </a:extLst>
                </p:cNvPr>
                <p:cNvSpPr txBox="1"/>
                <p:nvPr/>
              </p:nvSpPr>
              <p:spPr>
                <a:xfrm>
                  <a:off x="2467450" y="6042683"/>
                  <a:ext cx="1390693" cy="615551"/>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ドアノブ</a:t>
                  </a:r>
                </a:p>
              </p:txBody>
            </p:sp>
          </p:grpSp>
          <p:sp>
            <p:nvSpPr>
              <p:cNvPr id="59" name="テキスト ボックス 58">
                <a:extLst>
                  <a:ext uri="{FF2B5EF4-FFF2-40B4-BE49-F238E27FC236}">
                    <a16:creationId xmlns:a16="http://schemas.microsoft.com/office/drawing/2014/main" id="{FA525DF8-523B-45A6-B329-957917A131EC}"/>
                  </a:ext>
                </a:extLst>
              </p:cNvPr>
              <p:cNvSpPr txBox="1"/>
              <p:nvPr/>
            </p:nvSpPr>
            <p:spPr>
              <a:xfrm>
                <a:off x="1307064" y="7641448"/>
                <a:ext cx="1160895" cy="461665"/>
              </a:xfrm>
              <a:prstGeom prst="rect">
                <a:avLst/>
              </a:prstGeom>
              <a:noFill/>
            </p:spPr>
            <p:txBody>
              <a:bodyPr wrap="none" rtlCol="0">
                <a:spAutoFit/>
              </a:bodyPr>
              <a:lstStyle/>
              <a:p>
                <a:r>
                  <a:rPr lang="ja-JP" altLang="en-US" sz="2400" b="1" dirty="0">
                    <a:ln w="0">
                      <a:solidFill>
                        <a:schemeClr val="tx1"/>
                      </a:solidFill>
                    </a:ln>
                    <a:solidFill>
                      <a:schemeClr val="bg1">
                        <a:lumMod val="95000"/>
                        <a:lumOff val="5000"/>
                      </a:schemeClr>
                    </a:solidFill>
                    <a:latin typeface="Meiryo UI" panose="020B0604030504040204" pitchFamily="50" charset="-128"/>
                    <a:ea typeface="Meiryo UI" panose="020B0604030504040204" pitchFamily="50" charset="-128"/>
                    <a:cs typeface="Meiryo UI" panose="020B0604030504040204" pitchFamily="50" charset="-128"/>
                  </a:rPr>
                  <a:t>ドアノブ</a:t>
                </a:r>
              </a:p>
            </p:txBody>
          </p:sp>
        </p:grpSp>
        <p:grpSp>
          <p:nvGrpSpPr>
            <p:cNvPr id="62" name="グループ化 61">
              <a:extLst>
                <a:ext uri="{FF2B5EF4-FFF2-40B4-BE49-F238E27FC236}">
                  <a16:creationId xmlns:a16="http://schemas.microsoft.com/office/drawing/2014/main" id="{3C2871BE-B07C-4C07-BE2E-1723E2BBAE1E}"/>
                </a:ext>
              </a:extLst>
            </p:cNvPr>
            <p:cNvGrpSpPr/>
            <p:nvPr/>
          </p:nvGrpSpPr>
          <p:grpSpPr>
            <a:xfrm>
              <a:off x="7360183" y="4982960"/>
              <a:ext cx="816448" cy="464007"/>
              <a:chOff x="1329178" y="7651976"/>
              <a:chExt cx="816448" cy="464007"/>
            </a:xfrm>
          </p:grpSpPr>
          <p:grpSp>
            <p:nvGrpSpPr>
              <p:cNvPr id="63" name="グループ化 62">
                <a:extLst>
                  <a:ext uri="{FF2B5EF4-FFF2-40B4-BE49-F238E27FC236}">
                    <a16:creationId xmlns:a16="http://schemas.microsoft.com/office/drawing/2014/main" id="{EE49404C-38F7-4563-AF53-E350C554DB05}"/>
                  </a:ext>
                </a:extLst>
              </p:cNvPr>
              <p:cNvGrpSpPr/>
              <p:nvPr/>
            </p:nvGrpSpPr>
            <p:grpSpPr>
              <a:xfrm>
                <a:off x="1330540" y="7651976"/>
                <a:ext cx="815086" cy="464007"/>
                <a:chOff x="2467450" y="6042683"/>
                <a:chExt cx="1058263" cy="618674"/>
              </a:xfrm>
            </p:grpSpPr>
            <p:sp>
              <p:nvSpPr>
                <p:cNvPr id="65" name="テキスト ボックス 64">
                  <a:extLst>
                    <a:ext uri="{FF2B5EF4-FFF2-40B4-BE49-F238E27FC236}">
                      <a16:creationId xmlns:a16="http://schemas.microsoft.com/office/drawing/2014/main" id="{BCF7851D-6D7B-47F8-8932-D205301C5A37}"/>
                    </a:ext>
                  </a:extLst>
                </p:cNvPr>
                <p:cNvSpPr txBox="1"/>
                <p:nvPr/>
              </p:nvSpPr>
              <p:spPr>
                <a:xfrm>
                  <a:off x="2486752" y="6045806"/>
                  <a:ext cx="1038961" cy="615551"/>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食器</a:t>
                  </a:r>
                </a:p>
              </p:txBody>
            </p:sp>
            <p:sp>
              <p:nvSpPr>
                <p:cNvPr id="66" name="テキスト ボックス 65">
                  <a:extLst>
                    <a:ext uri="{FF2B5EF4-FFF2-40B4-BE49-F238E27FC236}">
                      <a16:creationId xmlns:a16="http://schemas.microsoft.com/office/drawing/2014/main" id="{77EE5629-A74A-4990-B288-D5D27ADA5FA2}"/>
                    </a:ext>
                  </a:extLst>
                </p:cNvPr>
                <p:cNvSpPr txBox="1"/>
                <p:nvPr/>
              </p:nvSpPr>
              <p:spPr>
                <a:xfrm>
                  <a:off x="2467450" y="6042683"/>
                  <a:ext cx="1038961" cy="615551"/>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食器</a:t>
                  </a:r>
                </a:p>
              </p:txBody>
            </p:sp>
          </p:grpSp>
          <p:sp>
            <p:nvSpPr>
              <p:cNvPr id="64" name="テキスト ボックス 63">
                <a:extLst>
                  <a:ext uri="{FF2B5EF4-FFF2-40B4-BE49-F238E27FC236}">
                    <a16:creationId xmlns:a16="http://schemas.microsoft.com/office/drawing/2014/main" id="{A2E5F68E-F51B-4844-AFEE-173F67D1F657}"/>
                  </a:ext>
                </a:extLst>
              </p:cNvPr>
              <p:cNvSpPr txBox="1"/>
              <p:nvPr/>
            </p:nvSpPr>
            <p:spPr>
              <a:xfrm>
                <a:off x="1329178" y="7653023"/>
                <a:ext cx="800219" cy="461665"/>
              </a:xfrm>
              <a:prstGeom prst="rect">
                <a:avLst/>
              </a:prstGeom>
              <a:noFill/>
            </p:spPr>
            <p:txBody>
              <a:bodyPr wrap="none" rtlCol="0">
                <a:spAutoFit/>
              </a:bodyPr>
              <a:lstStyle/>
              <a:p>
                <a:r>
                  <a:rPr lang="ja-JP" altLang="en-US" sz="2400" b="1" dirty="0">
                    <a:ln w="0">
                      <a:solidFill>
                        <a:schemeClr val="tx1"/>
                      </a:solidFill>
                    </a:ln>
                    <a:solidFill>
                      <a:schemeClr val="bg1">
                        <a:lumMod val="95000"/>
                        <a:lumOff val="5000"/>
                      </a:schemeClr>
                    </a:solidFill>
                    <a:latin typeface="Meiryo UI" panose="020B0604030504040204" pitchFamily="50" charset="-128"/>
                    <a:ea typeface="Meiryo UI" panose="020B0604030504040204" pitchFamily="50" charset="-128"/>
                    <a:cs typeface="Meiryo UI" panose="020B0604030504040204" pitchFamily="50" charset="-128"/>
                  </a:rPr>
                  <a:t>食器</a:t>
                </a:r>
              </a:p>
            </p:txBody>
          </p:sp>
        </p:grpSp>
        <p:grpSp>
          <p:nvGrpSpPr>
            <p:cNvPr id="68" name="グループ化 67">
              <a:extLst>
                <a:ext uri="{FF2B5EF4-FFF2-40B4-BE49-F238E27FC236}">
                  <a16:creationId xmlns:a16="http://schemas.microsoft.com/office/drawing/2014/main" id="{8537C477-E63F-46C7-851B-1FFA91E279FF}"/>
                </a:ext>
              </a:extLst>
            </p:cNvPr>
            <p:cNvGrpSpPr/>
            <p:nvPr/>
          </p:nvGrpSpPr>
          <p:grpSpPr>
            <a:xfrm>
              <a:off x="3782573" y="5839043"/>
              <a:ext cx="4414991" cy="830997"/>
              <a:chOff x="1200816" y="3264158"/>
              <a:chExt cx="2875518" cy="830997"/>
            </a:xfrm>
          </p:grpSpPr>
          <p:sp>
            <p:nvSpPr>
              <p:cNvPr id="69" name="テキスト ボックス 68">
                <a:extLst>
                  <a:ext uri="{FF2B5EF4-FFF2-40B4-BE49-F238E27FC236}">
                    <a16:creationId xmlns:a16="http://schemas.microsoft.com/office/drawing/2014/main" id="{2FCAE9DB-53A1-43AD-814E-1A9753598C49}"/>
                  </a:ext>
                </a:extLst>
              </p:cNvPr>
              <p:cNvSpPr txBox="1"/>
              <p:nvPr/>
            </p:nvSpPr>
            <p:spPr>
              <a:xfrm>
                <a:off x="1200816" y="3264158"/>
                <a:ext cx="2875518" cy="830997"/>
              </a:xfrm>
              <a:prstGeom prst="rect">
                <a:avLst/>
              </a:prstGeom>
              <a:noFill/>
            </p:spPr>
            <p:txBody>
              <a:bodyPr wrap="none" rtlCol="0">
                <a:spAutoFit/>
              </a:bodyPr>
              <a:lstStyle/>
              <a:p>
                <a:pPr algn="ctr"/>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亜鉛量を減らし堰入子の付着量を</a:t>
                </a:r>
                <a:endPar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減らすことができないか</a:t>
                </a:r>
              </a:p>
            </p:txBody>
          </p:sp>
          <p:sp>
            <p:nvSpPr>
              <p:cNvPr id="70" name="テキスト ボックス 69">
                <a:extLst>
                  <a:ext uri="{FF2B5EF4-FFF2-40B4-BE49-F238E27FC236}">
                    <a16:creationId xmlns:a16="http://schemas.microsoft.com/office/drawing/2014/main" id="{521A2B01-BD7B-4335-AB74-2066144B5254}"/>
                  </a:ext>
                </a:extLst>
              </p:cNvPr>
              <p:cNvSpPr txBox="1"/>
              <p:nvPr/>
            </p:nvSpPr>
            <p:spPr>
              <a:xfrm>
                <a:off x="1200816" y="3264158"/>
                <a:ext cx="2875518" cy="830997"/>
              </a:xfrm>
              <a:prstGeom prst="rect">
                <a:avLst/>
              </a:prstGeom>
              <a:noFill/>
            </p:spPr>
            <p:txBody>
              <a:bodyPr wrap="none" rtlCol="0">
                <a:spAutoFit/>
              </a:bodyPr>
              <a:lstStyle/>
              <a:p>
                <a:pPr algn="ctr"/>
                <a:r>
                  <a:rPr lang="ja-JP" altLang="en-US" sz="24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亜鉛量を減らし堰入子の付着量を</a:t>
                </a:r>
                <a:endParaRPr lang="en-US" altLang="ja-JP" sz="24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24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減らすことができないか</a:t>
                </a:r>
              </a:p>
            </p:txBody>
          </p:sp>
          <p:sp>
            <p:nvSpPr>
              <p:cNvPr id="71" name="テキスト ボックス 70">
                <a:extLst>
                  <a:ext uri="{FF2B5EF4-FFF2-40B4-BE49-F238E27FC236}">
                    <a16:creationId xmlns:a16="http://schemas.microsoft.com/office/drawing/2014/main" id="{5994E3BD-C48C-41FE-B82B-D320A483158D}"/>
                  </a:ext>
                </a:extLst>
              </p:cNvPr>
              <p:cNvSpPr txBox="1"/>
              <p:nvPr/>
            </p:nvSpPr>
            <p:spPr>
              <a:xfrm>
                <a:off x="1200816" y="3264158"/>
                <a:ext cx="2875518" cy="830997"/>
              </a:xfrm>
              <a:prstGeom prst="rect">
                <a:avLst/>
              </a:prstGeom>
              <a:noFill/>
            </p:spPr>
            <p:txBody>
              <a:bodyPr wrap="none" rtlCol="0">
                <a:spAutoFit/>
              </a:bodyPr>
              <a:lstStyle/>
              <a:p>
                <a:pPr algn="ctr"/>
                <a:r>
                  <a:rPr lang="ja-JP" altLang="en-US" sz="2400" dirty="0">
                    <a:ln w="0">
                      <a:solidFill>
                        <a:srgbClr val="FFC000"/>
                      </a:solidFill>
                    </a:ln>
                    <a:solidFill>
                      <a:srgbClr val="FFC000"/>
                    </a:solidFill>
                    <a:latin typeface="Meiryo UI" panose="020B0604030504040204" pitchFamily="50" charset="-128"/>
                    <a:ea typeface="Meiryo UI" panose="020B0604030504040204" pitchFamily="50" charset="-128"/>
                    <a:cs typeface="Meiryo UI" panose="020B0604030504040204" pitchFamily="50" charset="-128"/>
                  </a:rPr>
                  <a:t>亜鉛量を減らし堰入子の付着量を</a:t>
                </a:r>
                <a:endParaRPr lang="en-US" altLang="ja-JP" sz="2400" dirty="0">
                  <a:ln w="0">
                    <a:solidFill>
                      <a:srgbClr val="FFC000"/>
                    </a:solidFill>
                  </a:ln>
                  <a:solidFill>
                    <a:srgbClr val="FFC000"/>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2400" dirty="0">
                    <a:ln w="0">
                      <a:solidFill>
                        <a:srgbClr val="FFC000"/>
                      </a:solidFill>
                    </a:ln>
                    <a:solidFill>
                      <a:srgbClr val="FFC000"/>
                    </a:solidFill>
                    <a:latin typeface="Meiryo UI" panose="020B0604030504040204" pitchFamily="50" charset="-128"/>
                    <a:ea typeface="Meiryo UI" panose="020B0604030504040204" pitchFamily="50" charset="-128"/>
                    <a:cs typeface="Meiryo UI" panose="020B0604030504040204" pitchFamily="50" charset="-128"/>
                  </a:rPr>
                  <a:t>減らすことができないか</a:t>
                </a:r>
              </a:p>
            </p:txBody>
          </p:sp>
        </p:grpSp>
      </p:grpSp>
      <p:pic>
        <p:nvPicPr>
          <p:cNvPr id="76" name="図 75">
            <a:extLst>
              <a:ext uri="{FF2B5EF4-FFF2-40B4-BE49-F238E27FC236}">
                <a16:creationId xmlns:a16="http://schemas.microsoft.com/office/drawing/2014/main" id="{932B439C-F153-4E87-9403-B57591D47BB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20373" y="1275997"/>
            <a:ext cx="6270898" cy="2261924"/>
          </a:xfrm>
          <a:prstGeom prst="rect">
            <a:avLst/>
          </a:prstGeom>
          <a:noFill/>
          <a:extLst>
            <a:ext uri="{909E8E84-426E-40DD-AFC4-6F175D3DCCD1}">
              <a14:hiddenFill xmlns:a14="http://schemas.microsoft.com/office/drawing/2010/main">
                <a:solidFill>
                  <a:srgbClr val="FFFFFF"/>
                </a:solidFill>
              </a14:hiddenFill>
            </a:ext>
          </a:extLst>
        </p:spPr>
      </p:pic>
      <p:sp>
        <p:nvSpPr>
          <p:cNvPr id="8" name="正方形/長方形 7">
            <a:extLst>
              <a:ext uri="{FF2B5EF4-FFF2-40B4-BE49-F238E27FC236}">
                <a16:creationId xmlns:a16="http://schemas.microsoft.com/office/drawing/2014/main" id="{5C38AD00-593C-47C6-B7AB-536573124A0D}"/>
              </a:ext>
            </a:extLst>
          </p:cNvPr>
          <p:cNvSpPr/>
          <p:nvPr/>
        </p:nvSpPr>
        <p:spPr>
          <a:xfrm>
            <a:off x="2820374" y="2060219"/>
            <a:ext cx="6270898" cy="50700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grpSp>
        <p:nvGrpSpPr>
          <p:cNvPr id="9" name="グループ化 8">
            <a:extLst>
              <a:ext uri="{FF2B5EF4-FFF2-40B4-BE49-F238E27FC236}">
                <a16:creationId xmlns:a16="http://schemas.microsoft.com/office/drawing/2014/main" id="{F3815089-CB1E-4A4C-A049-A19935BE5CDF}"/>
              </a:ext>
            </a:extLst>
          </p:cNvPr>
          <p:cNvGrpSpPr/>
          <p:nvPr/>
        </p:nvGrpSpPr>
        <p:grpSpPr>
          <a:xfrm>
            <a:off x="55650" y="844805"/>
            <a:ext cx="2828437" cy="2611205"/>
            <a:chOff x="4318801" y="2056172"/>
            <a:chExt cx="2828437" cy="2611205"/>
          </a:xfrm>
        </p:grpSpPr>
        <p:pic>
          <p:nvPicPr>
            <p:cNvPr id="80" name="図 79">
              <a:extLst>
                <a:ext uri="{FF2B5EF4-FFF2-40B4-BE49-F238E27FC236}">
                  <a16:creationId xmlns:a16="http://schemas.microsoft.com/office/drawing/2014/main" id="{E5E0110B-7B00-4321-8EFE-2606BA8E58CB}"/>
                </a:ext>
              </a:extLst>
            </p:cNvPr>
            <p:cNvPicPr>
              <a:picLocks noChangeAspect="1"/>
            </p:cNvPicPr>
            <p:nvPr/>
          </p:nvPicPr>
          <p:blipFill>
            <a:blip r:embed="rId11"/>
            <a:stretch>
              <a:fillRect/>
            </a:stretch>
          </p:blipFill>
          <p:spPr>
            <a:xfrm>
              <a:off x="4318801" y="2056172"/>
              <a:ext cx="1964339" cy="2035177"/>
            </a:xfrm>
            <a:prstGeom prst="rect">
              <a:avLst/>
            </a:prstGeom>
            <a:ln>
              <a:noFill/>
            </a:ln>
            <a:effectLst>
              <a:softEdge rad="112500"/>
            </a:effectLst>
          </p:spPr>
        </p:pic>
        <p:pic>
          <p:nvPicPr>
            <p:cNvPr id="81" name="図 80" descr="座る, 男, テーブル, ノートパソコン が含まれている画像&#10;&#10;自動的に生成された説明">
              <a:extLst>
                <a:ext uri="{FF2B5EF4-FFF2-40B4-BE49-F238E27FC236}">
                  <a16:creationId xmlns:a16="http://schemas.microsoft.com/office/drawing/2014/main" id="{48234207-E2D4-41CC-910D-234EEF15DB9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09343" y="2776105"/>
              <a:ext cx="1737895" cy="1891272"/>
            </a:xfrm>
            <a:prstGeom prst="rect">
              <a:avLst/>
            </a:prstGeom>
            <a:ln>
              <a:noFill/>
            </a:ln>
            <a:effectLst>
              <a:softEdge rad="112500"/>
            </a:effectLst>
          </p:spPr>
        </p:pic>
      </p:grpSp>
      <p:sp>
        <p:nvSpPr>
          <p:cNvPr id="82" name="正方形/長方形 81">
            <a:extLst>
              <a:ext uri="{FF2B5EF4-FFF2-40B4-BE49-F238E27FC236}">
                <a16:creationId xmlns:a16="http://schemas.microsoft.com/office/drawing/2014/main" id="{E8089E20-8DC4-4673-B2D3-C0DA6CBB7D7E}"/>
              </a:ext>
            </a:extLst>
          </p:cNvPr>
          <p:cNvSpPr/>
          <p:nvPr/>
        </p:nvSpPr>
        <p:spPr>
          <a:xfrm>
            <a:off x="127098" y="4212885"/>
            <a:ext cx="3331302" cy="239302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67" name="正方形/長方形 66">
            <a:extLst>
              <a:ext uri="{FF2B5EF4-FFF2-40B4-BE49-F238E27FC236}">
                <a16:creationId xmlns:a16="http://schemas.microsoft.com/office/drawing/2014/main" id="{8F821EF0-58B6-43BD-A5A7-E22B43111DB8}"/>
              </a:ext>
            </a:extLst>
          </p:cNvPr>
          <p:cNvSpPr/>
          <p:nvPr/>
        </p:nvSpPr>
        <p:spPr>
          <a:xfrm>
            <a:off x="2798729" y="844805"/>
            <a:ext cx="2151550" cy="400110"/>
          </a:xfrm>
          <a:prstGeom prst="rect">
            <a:avLst/>
          </a:prstGeom>
          <a:noFill/>
          <a:ln w="88900" cap="flat" cmpd="sng" algn="ctr">
            <a:noFill/>
            <a:prstDash val="solid"/>
            <a:miter lim="800000"/>
          </a:ln>
          <a:effectLst/>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2000" kern="0" dirty="0">
                <a:ln>
                  <a:solidFill>
                    <a:prstClr val="black"/>
                  </a:solidFill>
                </a:ln>
                <a:solidFill>
                  <a:schemeClr val="bg1"/>
                </a:solidFill>
                <a:latin typeface="Meiryo UI" panose="020B0604030504040204" pitchFamily="50" charset="-128"/>
                <a:ea typeface="Meiryo UI" panose="020B0604030504040204" pitchFamily="50" charset="-128"/>
              </a:rPr>
              <a:t>マトリックスにて評価</a:t>
            </a:r>
            <a:endParaRPr lang="en-US" altLang="ja-JP" sz="2000" kern="0" dirty="0">
              <a:ln>
                <a:solidFill>
                  <a:prstClr val="black"/>
                </a:solidFill>
              </a:ln>
              <a:solidFill>
                <a:schemeClr val="bg1"/>
              </a:solidFill>
              <a:latin typeface="Meiryo UI" panose="020B0604030504040204" pitchFamily="50" charset="-128"/>
              <a:ea typeface="Meiryo UI" panose="020B0604030504040204" pitchFamily="50" charset="-128"/>
            </a:endParaRPr>
          </a:p>
        </p:txBody>
      </p:sp>
      <p:grpSp>
        <p:nvGrpSpPr>
          <p:cNvPr id="72" name="グループ化 71">
            <a:extLst>
              <a:ext uri="{FF2B5EF4-FFF2-40B4-BE49-F238E27FC236}">
                <a16:creationId xmlns:a16="http://schemas.microsoft.com/office/drawing/2014/main" id="{768C98F3-D7E9-458A-8D1B-CED22B208371}"/>
              </a:ext>
            </a:extLst>
          </p:cNvPr>
          <p:cNvGrpSpPr/>
          <p:nvPr/>
        </p:nvGrpSpPr>
        <p:grpSpPr>
          <a:xfrm>
            <a:off x="127098" y="2981817"/>
            <a:ext cx="2453992" cy="404949"/>
            <a:chOff x="1786854" y="2339585"/>
            <a:chExt cx="2453992" cy="404949"/>
          </a:xfrm>
        </p:grpSpPr>
        <p:sp>
          <p:nvSpPr>
            <p:cNvPr id="73" name="テキスト ボックス 72">
              <a:extLst>
                <a:ext uri="{FF2B5EF4-FFF2-40B4-BE49-F238E27FC236}">
                  <a16:creationId xmlns:a16="http://schemas.microsoft.com/office/drawing/2014/main" id="{9EE72235-5B71-4391-8AE4-55A76339525F}"/>
                </a:ext>
              </a:extLst>
            </p:cNvPr>
            <p:cNvSpPr txBox="1"/>
            <p:nvPr/>
          </p:nvSpPr>
          <p:spPr>
            <a:xfrm>
              <a:off x="1794342" y="2344424"/>
              <a:ext cx="2446504" cy="400110"/>
            </a:xfrm>
            <a:prstGeom prst="rect">
              <a:avLst/>
            </a:prstGeom>
            <a:noFill/>
          </p:spPr>
          <p:txBody>
            <a:bodyPr wrap="none" rtlCol="0">
              <a:spAutoFit/>
            </a:bodyPr>
            <a:lstStyle/>
            <a:p>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全員参加で調査実施</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a:extLst>
                <a:ext uri="{FF2B5EF4-FFF2-40B4-BE49-F238E27FC236}">
                  <a16:creationId xmlns:a16="http://schemas.microsoft.com/office/drawing/2014/main" id="{02A3AB0B-93DA-4A68-A7B3-46796DE32501}"/>
                </a:ext>
              </a:extLst>
            </p:cNvPr>
            <p:cNvSpPr txBox="1"/>
            <p:nvPr/>
          </p:nvSpPr>
          <p:spPr>
            <a:xfrm>
              <a:off x="1786854" y="2339585"/>
              <a:ext cx="2446504" cy="400110"/>
            </a:xfrm>
            <a:prstGeom prst="rect">
              <a:avLst/>
            </a:prstGeom>
            <a:noFill/>
          </p:spPr>
          <p:txBody>
            <a:bodyPr wrap="none" rtlCol="0">
              <a:spAutoFit/>
            </a:bodyPr>
            <a:lstStyle/>
            <a:p>
              <a:r>
                <a:rPr lang="ja-JP" altLang="en-US"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全員参加で調査実施</a:t>
              </a:r>
              <a:endPar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75" name="グループ化 74">
            <a:extLst>
              <a:ext uri="{FF2B5EF4-FFF2-40B4-BE49-F238E27FC236}">
                <a16:creationId xmlns:a16="http://schemas.microsoft.com/office/drawing/2014/main" id="{0A819942-2B83-4509-B14E-4F6AF6452F00}"/>
              </a:ext>
            </a:extLst>
          </p:cNvPr>
          <p:cNvGrpSpPr/>
          <p:nvPr/>
        </p:nvGrpSpPr>
        <p:grpSpPr>
          <a:xfrm>
            <a:off x="126070" y="100320"/>
            <a:ext cx="5402441" cy="532606"/>
            <a:chOff x="1408410" y="3639362"/>
            <a:chExt cx="5402441" cy="532606"/>
          </a:xfrm>
        </p:grpSpPr>
        <p:sp>
          <p:nvSpPr>
            <p:cNvPr id="77" name="テキスト ボックス 76">
              <a:extLst>
                <a:ext uri="{FF2B5EF4-FFF2-40B4-BE49-F238E27FC236}">
                  <a16:creationId xmlns:a16="http://schemas.microsoft.com/office/drawing/2014/main" id="{00FFE758-47DA-44A1-88F9-F7374D5A5D88}"/>
                </a:ext>
              </a:extLst>
            </p:cNvPr>
            <p:cNvSpPr txBox="1"/>
            <p:nvPr/>
          </p:nvSpPr>
          <p:spPr>
            <a:xfrm>
              <a:off x="1408410" y="3648748"/>
              <a:ext cx="5402441"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Step5.</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対策立案</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対策を立案する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8" name="テキスト ボックス 77">
              <a:extLst>
                <a:ext uri="{FF2B5EF4-FFF2-40B4-BE49-F238E27FC236}">
                  <a16:creationId xmlns:a16="http://schemas.microsoft.com/office/drawing/2014/main" id="{E01A491E-8084-43E4-9E0B-8205DF71FD67}"/>
                </a:ext>
              </a:extLst>
            </p:cNvPr>
            <p:cNvSpPr txBox="1"/>
            <p:nvPr/>
          </p:nvSpPr>
          <p:spPr>
            <a:xfrm>
              <a:off x="1408410" y="3640880"/>
              <a:ext cx="5402441"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Step5.</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対策立案</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対策を立案する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9" name="テキスト ボックス 78">
              <a:extLst>
                <a:ext uri="{FF2B5EF4-FFF2-40B4-BE49-F238E27FC236}">
                  <a16:creationId xmlns:a16="http://schemas.microsoft.com/office/drawing/2014/main" id="{964DB180-29EE-42AF-99C8-7BCFD8059115}"/>
                </a:ext>
              </a:extLst>
            </p:cNvPr>
            <p:cNvSpPr txBox="1"/>
            <p:nvPr/>
          </p:nvSpPr>
          <p:spPr>
            <a:xfrm>
              <a:off x="1408410" y="3639362"/>
              <a:ext cx="5402441"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Step5.</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対策立案</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対策を立案する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spTree>
    <p:custDataLst>
      <p:tags r:id="rId1"/>
    </p:custDataLst>
    <p:extLst>
      <p:ext uri="{BB962C8B-B14F-4D97-AF65-F5344CB8AC3E}">
        <p14:creationId xmlns:p14="http://schemas.microsoft.com/office/powerpoint/2010/main" val="675771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7"/>
                                        </p:tgtEl>
                                        <p:attrNameLst>
                                          <p:attrName>style.visibility</p:attrName>
                                        </p:attrNameLst>
                                      </p:cBhvr>
                                      <p:to>
                                        <p:strVal val="visible"/>
                                      </p:to>
                                    </p:set>
                                  </p:childTnLst>
                                </p:cTn>
                              </p:par>
                              <p:par>
                                <p:cTn id="9" presetID="10"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10" presetClass="entr" presetSubtype="0" fill="hold"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par>
                                <p:cTn id="15" presetID="10" presetClass="entr" presetSubtype="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par>
                                <p:cTn id="21" presetID="10" presetClass="entr" presetSubtype="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par>
                                <p:cTn id="24" presetID="10" presetClass="entr" presetSubtype="0" fill="hold"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down)">
                                      <p:cBhvr>
                                        <p:cTn id="34" dur="500"/>
                                        <p:tgtEl>
                                          <p:spTgt spid="8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arn(inVertical)">
                                      <p:cBhvr>
                                        <p:cTn id="4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8" grpId="0" animBg="1"/>
      <p:bldP spid="82" grpId="0" animBg="1"/>
      <p:bldP spid="6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pic>
        <p:nvPicPr>
          <p:cNvPr id="257" name="Picture 1037">
            <a:extLst>
              <a:ext uri="{FF2B5EF4-FFF2-40B4-BE49-F238E27FC236}">
                <a16:creationId xmlns:a16="http://schemas.microsoft.com/office/drawing/2014/main" id="{F8AF1F15-219C-467E-9339-DF4CA6B0CBA8}"/>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74119" y="2812549"/>
            <a:ext cx="2795098" cy="1905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0ED8A653-5396-469B-B2B8-B65258AFCFE4}"/>
              </a:ext>
            </a:extLst>
          </p:cNvPr>
          <p:cNvSpPr>
            <a:spLocks noChangeArrowheads="1"/>
          </p:cNvSpPr>
          <p:nvPr/>
        </p:nvSpPr>
        <p:spPr bwMode="auto">
          <a:xfrm>
            <a:off x="5645150" y="501650"/>
            <a:ext cx="174625" cy="448151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 name="Rectangle 5">
            <a:extLst>
              <a:ext uri="{FF2B5EF4-FFF2-40B4-BE49-F238E27FC236}">
                <a16:creationId xmlns:a16="http://schemas.microsoft.com/office/drawing/2014/main" id="{C2904F77-80C1-4812-8C92-05C0C44FECF1}"/>
              </a:ext>
            </a:extLst>
          </p:cNvPr>
          <p:cNvSpPr>
            <a:spLocks noChangeArrowheads="1"/>
          </p:cNvSpPr>
          <p:nvPr/>
        </p:nvSpPr>
        <p:spPr bwMode="auto">
          <a:xfrm>
            <a:off x="2035175" y="482600"/>
            <a:ext cx="184150" cy="450056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7" name="Rectangle 7">
            <a:extLst>
              <a:ext uri="{FF2B5EF4-FFF2-40B4-BE49-F238E27FC236}">
                <a16:creationId xmlns:a16="http://schemas.microsoft.com/office/drawing/2014/main" id="{630BFFF0-C20B-4287-BB1A-A84578E1038B}"/>
              </a:ext>
            </a:extLst>
          </p:cNvPr>
          <p:cNvSpPr>
            <a:spLocks noChangeArrowheads="1"/>
          </p:cNvSpPr>
          <p:nvPr/>
        </p:nvSpPr>
        <p:spPr bwMode="auto">
          <a:xfrm>
            <a:off x="1792288" y="4986338"/>
            <a:ext cx="4379912" cy="1657350"/>
          </a:xfrm>
          <a:prstGeom prst="rect">
            <a:avLst/>
          </a:prstGeom>
          <a:solidFill>
            <a:srgbClr val="808080"/>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8" name="Rectangle 8">
            <a:extLst>
              <a:ext uri="{FF2B5EF4-FFF2-40B4-BE49-F238E27FC236}">
                <a16:creationId xmlns:a16="http://schemas.microsoft.com/office/drawing/2014/main" id="{F1219C4B-B7FE-4A0C-B094-42F136774E34}"/>
              </a:ext>
            </a:extLst>
          </p:cNvPr>
          <p:cNvSpPr>
            <a:spLocks noChangeArrowheads="1"/>
          </p:cNvSpPr>
          <p:nvPr/>
        </p:nvSpPr>
        <p:spPr bwMode="auto">
          <a:xfrm>
            <a:off x="2306638" y="5106988"/>
            <a:ext cx="3675062" cy="13716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 name="Rectangle 9">
            <a:extLst>
              <a:ext uri="{FF2B5EF4-FFF2-40B4-BE49-F238E27FC236}">
                <a16:creationId xmlns:a16="http://schemas.microsoft.com/office/drawing/2014/main" id="{7F8080A1-DB8D-4EAF-91DA-E624F62843B4}"/>
              </a:ext>
            </a:extLst>
          </p:cNvPr>
          <p:cNvSpPr>
            <a:spLocks noChangeArrowheads="1"/>
          </p:cNvSpPr>
          <p:nvPr/>
        </p:nvSpPr>
        <p:spPr bwMode="auto">
          <a:xfrm>
            <a:off x="2303463" y="5519738"/>
            <a:ext cx="3678237" cy="960437"/>
          </a:xfrm>
          <a:prstGeom prst="rect">
            <a:avLst/>
          </a:prstGeom>
          <a:gradFill rotWithShape="0">
            <a:gsLst>
              <a:gs pos="0">
                <a:srgbClr val="FF0000">
                  <a:gamma/>
                  <a:tint val="54510"/>
                  <a:invGamma/>
                </a:srgbClr>
              </a:gs>
              <a:gs pos="100000">
                <a:srgbClr val="FF0000"/>
              </a:gs>
            </a:gsLst>
            <a:path path="shape">
              <a:fillToRect l="50000" t="50000" r="50000" b="50000"/>
            </a:path>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 name="Rectangle 10">
            <a:extLst>
              <a:ext uri="{FF2B5EF4-FFF2-40B4-BE49-F238E27FC236}">
                <a16:creationId xmlns:a16="http://schemas.microsoft.com/office/drawing/2014/main" id="{7244CE66-90D6-478D-BB39-14D9008055AF}"/>
              </a:ext>
            </a:extLst>
          </p:cNvPr>
          <p:cNvSpPr>
            <a:spLocks noChangeArrowheads="1"/>
          </p:cNvSpPr>
          <p:nvPr/>
        </p:nvSpPr>
        <p:spPr bwMode="auto">
          <a:xfrm>
            <a:off x="1779588" y="5195888"/>
            <a:ext cx="538162" cy="212725"/>
          </a:xfrm>
          <a:prstGeom prst="rect">
            <a:avLst/>
          </a:prstGeom>
          <a:solidFill>
            <a:srgbClr val="FFFFFF"/>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 name="Line 11">
            <a:extLst>
              <a:ext uri="{FF2B5EF4-FFF2-40B4-BE49-F238E27FC236}">
                <a16:creationId xmlns:a16="http://schemas.microsoft.com/office/drawing/2014/main" id="{30CDB7F1-B293-4DFB-BAF9-1F110675B63C}"/>
              </a:ext>
            </a:extLst>
          </p:cNvPr>
          <p:cNvSpPr>
            <a:spLocks noChangeShapeType="1"/>
          </p:cNvSpPr>
          <p:nvPr/>
        </p:nvSpPr>
        <p:spPr bwMode="auto">
          <a:xfrm>
            <a:off x="4129088" y="55149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 name="Freeform 12">
            <a:extLst>
              <a:ext uri="{FF2B5EF4-FFF2-40B4-BE49-F238E27FC236}">
                <a16:creationId xmlns:a16="http://schemas.microsoft.com/office/drawing/2014/main" id="{3946764F-A774-483C-A89C-96E60DD364B8}"/>
              </a:ext>
            </a:extLst>
          </p:cNvPr>
          <p:cNvSpPr>
            <a:spLocks/>
          </p:cNvSpPr>
          <p:nvPr/>
        </p:nvSpPr>
        <p:spPr bwMode="auto">
          <a:xfrm>
            <a:off x="1784350" y="4065588"/>
            <a:ext cx="201295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 name="Freeform 13">
            <a:extLst>
              <a:ext uri="{FF2B5EF4-FFF2-40B4-BE49-F238E27FC236}">
                <a16:creationId xmlns:a16="http://schemas.microsoft.com/office/drawing/2014/main" id="{37169767-B39B-4A32-8F0D-27A427DE6519}"/>
              </a:ext>
            </a:extLst>
          </p:cNvPr>
          <p:cNvSpPr>
            <a:spLocks/>
          </p:cNvSpPr>
          <p:nvPr/>
        </p:nvSpPr>
        <p:spPr bwMode="auto">
          <a:xfrm flipH="1">
            <a:off x="4073525" y="4065588"/>
            <a:ext cx="210820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5" name="Group 15">
            <a:extLst>
              <a:ext uri="{FF2B5EF4-FFF2-40B4-BE49-F238E27FC236}">
                <a16:creationId xmlns:a16="http://schemas.microsoft.com/office/drawing/2014/main" id="{0678A5B3-85F7-41CF-9770-3B7D331BD972}"/>
              </a:ext>
            </a:extLst>
          </p:cNvPr>
          <p:cNvGrpSpPr>
            <a:grpSpLocks/>
          </p:cNvGrpSpPr>
          <p:nvPr/>
        </p:nvGrpSpPr>
        <p:grpSpPr bwMode="auto">
          <a:xfrm>
            <a:off x="1685925" y="2959100"/>
            <a:ext cx="1411288" cy="879475"/>
            <a:chOff x="780" y="1864"/>
            <a:chExt cx="889" cy="554"/>
          </a:xfrm>
        </p:grpSpPr>
        <p:pic>
          <p:nvPicPr>
            <p:cNvPr id="16" name="Picture 16">
              <a:extLst>
                <a:ext uri="{FF2B5EF4-FFF2-40B4-BE49-F238E27FC236}">
                  <a16:creationId xmlns:a16="http://schemas.microsoft.com/office/drawing/2014/main" id="{2A914AD8-DC4C-44EF-BD82-EE159024F7C7}"/>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8" y="1864"/>
              <a:ext cx="601" cy="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7">
              <a:extLst>
                <a:ext uri="{FF2B5EF4-FFF2-40B4-BE49-F238E27FC236}">
                  <a16:creationId xmlns:a16="http://schemas.microsoft.com/office/drawing/2014/main" id="{98238065-D562-408A-8C8F-C7BD642D210B}"/>
                </a:ext>
              </a:extLst>
            </p:cNvPr>
            <p:cNvSpPr>
              <a:spLocks noChangeArrowheads="1"/>
            </p:cNvSpPr>
            <p:nvPr/>
          </p:nvSpPr>
          <p:spPr bwMode="auto">
            <a:xfrm>
              <a:off x="1044" y="2094"/>
              <a:ext cx="44" cy="130"/>
            </a:xfrm>
            <a:prstGeom prst="rect">
              <a:avLst/>
            </a:prstGeom>
            <a:gradFill rotWithShape="0">
              <a:gsLst>
                <a:gs pos="0">
                  <a:srgbClr val="808080">
                    <a:gamma/>
                    <a:tint val="63529"/>
                    <a:invGamma/>
                  </a:srgbClr>
                </a:gs>
                <a:gs pos="100000">
                  <a:srgbClr val="808080"/>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 name="Rectangle 18">
              <a:extLst>
                <a:ext uri="{FF2B5EF4-FFF2-40B4-BE49-F238E27FC236}">
                  <a16:creationId xmlns:a16="http://schemas.microsoft.com/office/drawing/2014/main" id="{FC6DD27E-028A-40B4-AD0A-AAE2B3B3A26D}"/>
                </a:ext>
              </a:extLst>
            </p:cNvPr>
            <p:cNvSpPr>
              <a:spLocks noChangeArrowheads="1"/>
            </p:cNvSpPr>
            <p:nvPr/>
          </p:nvSpPr>
          <p:spPr bwMode="auto">
            <a:xfrm>
              <a:off x="780" y="2136"/>
              <a:ext cx="264" cy="50"/>
            </a:xfrm>
            <a:prstGeom prst="rect">
              <a:avLst/>
            </a:prstGeom>
            <a:gradFill rotWithShape="0">
              <a:gsLst>
                <a:gs pos="0">
                  <a:srgbClr val="808080">
                    <a:gamma/>
                    <a:tint val="45490"/>
                    <a:invGamma/>
                  </a:srgbClr>
                </a:gs>
                <a:gs pos="100000">
                  <a:srgbClr val="80808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9" name="Group 19">
            <a:extLst>
              <a:ext uri="{FF2B5EF4-FFF2-40B4-BE49-F238E27FC236}">
                <a16:creationId xmlns:a16="http://schemas.microsoft.com/office/drawing/2014/main" id="{C017D3BC-6A8A-4983-B081-193E080EC6BF}"/>
              </a:ext>
            </a:extLst>
          </p:cNvPr>
          <p:cNvGrpSpPr>
            <a:grpSpLocks/>
          </p:cNvGrpSpPr>
          <p:nvPr/>
        </p:nvGrpSpPr>
        <p:grpSpPr bwMode="auto">
          <a:xfrm>
            <a:off x="1673225" y="3216275"/>
            <a:ext cx="438150" cy="850900"/>
            <a:chOff x="754" y="2026"/>
            <a:chExt cx="276" cy="536"/>
          </a:xfrm>
        </p:grpSpPr>
        <p:sp>
          <p:nvSpPr>
            <p:cNvPr id="20" name="Rectangle 20">
              <a:extLst>
                <a:ext uri="{FF2B5EF4-FFF2-40B4-BE49-F238E27FC236}">
                  <a16:creationId xmlns:a16="http://schemas.microsoft.com/office/drawing/2014/main" id="{B08EBCA1-7574-435A-BF5C-0807C87C9F32}"/>
                </a:ext>
              </a:extLst>
            </p:cNvPr>
            <p:cNvSpPr>
              <a:spLocks noChangeArrowheads="1"/>
            </p:cNvSpPr>
            <p:nvPr/>
          </p:nvSpPr>
          <p:spPr bwMode="auto">
            <a:xfrm>
              <a:off x="858" y="2046"/>
              <a:ext cx="72" cy="516"/>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 name="Rectangle 21">
              <a:extLst>
                <a:ext uri="{FF2B5EF4-FFF2-40B4-BE49-F238E27FC236}">
                  <a16:creationId xmlns:a16="http://schemas.microsoft.com/office/drawing/2014/main" id="{1245D3B9-4FEA-4AF8-A9FE-6D0A1BA6557D}"/>
                </a:ext>
              </a:extLst>
            </p:cNvPr>
            <p:cNvSpPr>
              <a:spLocks noChangeArrowheads="1"/>
            </p:cNvSpPr>
            <p:nvPr/>
          </p:nvSpPr>
          <p:spPr bwMode="auto">
            <a:xfrm>
              <a:off x="780" y="2026"/>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2" name="Group 22">
              <a:extLst>
                <a:ext uri="{FF2B5EF4-FFF2-40B4-BE49-F238E27FC236}">
                  <a16:creationId xmlns:a16="http://schemas.microsoft.com/office/drawing/2014/main" id="{E8092298-9448-4DC3-B907-E611BC78BF52}"/>
                </a:ext>
              </a:extLst>
            </p:cNvPr>
            <p:cNvGrpSpPr>
              <a:grpSpLocks noChangeAspect="1"/>
            </p:cNvGrpSpPr>
            <p:nvPr/>
          </p:nvGrpSpPr>
          <p:grpSpPr bwMode="auto">
            <a:xfrm rot="-5400000">
              <a:off x="802" y="2032"/>
              <a:ext cx="179" cy="276"/>
              <a:chOff x="4018" y="414"/>
              <a:chExt cx="355" cy="501"/>
            </a:xfrm>
          </p:grpSpPr>
          <p:sp>
            <p:nvSpPr>
              <p:cNvPr id="23" name="Rectangle 23">
                <a:extLst>
                  <a:ext uri="{FF2B5EF4-FFF2-40B4-BE49-F238E27FC236}">
                    <a16:creationId xmlns:a16="http://schemas.microsoft.com/office/drawing/2014/main" id="{4D332DBE-DF0F-43AC-ACD6-F007F6EEB32B}"/>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 name="Rectangle 24">
                <a:extLst>
                  <a:ext uri="{FF2B5EF4-FFF2-40B4-BE49-F238E27FC236}">
                    <a16:creationId xmlns:a16="http://schemas.microsoft.com/office/drawing/2014/main" id="{FE7D3F12-F9FC-4F5A-8B5B-B320E0EF0637}"/>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5" name="Rectangle 25">
                <a:extLst>
                  <a:ext uri="{FF2B5EF4-FFF2-40B4-BE49-F238E27FC236}">
                    <a16:creationId xmlns:a16="http://schemas.microsoft.com/office/drawing/2014/main" id="{44041424-8DC2-4759-A60E-E92AF6F0361E}"/>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 name="Rectangle 26">
                <a:extLst>
                  <a:ext uri="{FF2B5EF4-FFF2-40B4-BE49-F238E27FC236}">
                    <a16:creationId xmlns:a16="http://schemas.microsoft.com/office/drawing/2014/main" id="{DE77C6E5-EF24-4C4F-ABFD-DD1529309E62}"/>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 name="Rectangle 27">
                <a:extLst>
                  <a:ext uri="{FF2B5EF4-FFF2-40B4-BE49-F238E27FC236}">
                    <a16:creationId xmlns:a16="http://schemas.microsoft.com/office/drawing/2014/main" id="{53276916-CC50-4382-8A65-2501328145EA}"/>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 name="Rectangle 28">
                <a:extLst>
                  <a:ext uri="{FF2B5EF4-FFF2-40B4-BE49-F238E27FC236}">
                    <a16:creationId xmlns:a16="http://schemas.microsoft.com/office/drawing/2014/main" id="{720A5AB6-A72D-4602-B779-392CF87B8B32}"/>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 name="Rectangle 29">
                <a:extLst>
                  <a:ext uri="{FF2B5EF4-FFF2-40B4-BE49-F238E27FC236}">
                    <a16:creationId xmlns:a16="http://schemas.microsoft.com/office/drawing/2014/main" id="{86C9524F-FFDE-4B12-BD80-50CD59DF3A7C}"/>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 name="Rectangle 30">
                <a:extLst>
                  <a:ext uri="{FF2B5EF4-FFF2-40B4-BE49-F238E27FC236}">
                    <a16:creationId xmlns:a16="http://schemas.microsoft.com/office/drawing/2014/main" id="{E5892339-1ADD-4CFC-A18D-B6C1AD4BF0E9}"/>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 name="Rectangle 31">
                <a:extLst>
                  <a:ext uri="{FF2B5EF4-FFF2-40B4-BE49-F238E27FC236}">
                    <a16:creationId xmlns:a16="http://schemas.microsoft.com/office/drawing/2014/main" id="{468B0EB6-B958-4A5A-A271-95B659AE27BE}"/>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32" name="Text Box 32">
            <a:extLst>
              <a:ext uri="{FF2B5EF4-FFF2-40B4-BE49-F238E27FC236}">
                <a16:creationId xmlns:a16="http://schemas.microsoft.com/office/drawing/2014/main" id="{ED1AB1C4-17EB-425F-A513-53B9DE25DA62}"/>
              </a:ext>
            </a:extLst>
          </p:cNvPr>
          <p:cNvSpPr txBox="1">
            <a:spLocks noChangeArrowheads="1"/>
          </p:cNvSpPr>
          <p:nvPr/>
        </p:nvSpPr>
        <p:spPr bwMode="auto">
          <a:xfrm>
            <a:off x="2566604" y="3257088"/>
            <a:ext cx="598488"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en-US" altLang="ja-JP" sz="1400" b="1" dirty="0">
                <a:solidFill>
                  <a:srgbClr val="FFFFFF"/>
                </a:solidFill>
                <a:latin typeface="Times New Roman" panose="02020603050405020304" pitchFamily="18" charset="0"/>
                <a:ea typeface="HG丸ｺﾞｼｯｸM-PRO" panose="020F0600000000000000" pitchFamily="50" charset="-128"/>
              </a:rPr>
              <a:t>FR</a:t>
            </a:r>
            <a:r>
              <a:rPr kumimoji="1" lang="ja-JP" altLang="en-US" sz="1400" b="1" dirty="0">
                <a:solidFill>
                  <a:srgbClr val="FFFFFF"/>
                </a:solidFill>
                <a:latin typeface="Times New Roman" panose="02020603050405020304" pitchFamily="18" charset="0"/>
                <a:ea typeface="HG丸ｺﾞｼｯｸM-PRO" panose="020F0600000000000000" pitchFamily="50" charset="-128"/>
              </a:rPr>
              <a:t>型</a:t>
            </a:r>
          </a:p>
        </p:txBody>
      </p:sp>
      <p:grpSp>
        <p:nvGrpSpPr>
          <p:cNvPr id="33" name="Group 33">
            <a:extLst>
              <a:ext uri="{FF2B5EF4-FFF2-40B4-BE49-F238E27FC236}">
                <a16:creationId xmlns:a16="http://schemas.microsoft.com/office/drawing/2014/main" id="{1C09D6A7-89D8-4C3C-864C-65B52F971630}"/>
              </a:ext>
            </a:extLst>
          </p:cNvPr>
          <p:cNvGrpSpPr>
            <a:grpSpLocks/>
          </p:cNvGrpSpPr>
          <p:nvPr/>
        </p:nvGrpSpPr>
        <p:grpSpPr bwMode="auto">
          <a:xfrm>
            <a:off x="4684713" y="2967038"/>
            <a:ext cx="1516062" cy="820737"/>
            <a:chOff x="3767" y="1377"/>
            <a:chExt cx="955" cy="517"/>
          </a:xfrm>
        </p:grpSpPr>
        <p:sp>
          <p:nvSpPr>
            <p:cNvPr id="34" name="Rectangle 34">
              <a:extLst>
                <a:ext uri="{FF2B5EF4-FFF2-40B4-BE49-F238E27FC236}">
                  <a16:creationId xmlns:a16="http://schemas.microsoft.com/office/drawing/2014/main" id="{780C4608-7646-472B-933F-1D9C75C7F5DD}"/>
                </a:ext>
              </a:extLst>
            </p:cNvPr>
            <p:cNvSpPr>
              <a:spLocks noChangeArrowheads="1"/>
            </p:cNvSpPr>
            <p:nvPr/>
          </p:nvSpPr>
          <p:spPr bwMode="auto">
            <a:xfrm flipH="1">
              <a:off x="4348" y="1584"/>
              <a:ext cx="38" cy="112"/>
            </a:xfrm>
            <a:prstGeom prst="rect">
              <a:avLst/>
            </a:prstGeom>
            <a:gradFill rotWithShape="0">
              <a:gsLst>
                <a:gs pos="0">
                  <a:srgbClr val="808080"/>
                </a:gs>
                <a:gs pos="100000">
                  <a:srgbClr val="808080">
                    <a:gamma/>
                    <a:tint val="63529"/>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35" name="Picture 35">
              <a:extLst>
                <a:ext uri="{FF2B5EF4-FFF2-40B4-BE49-F238E27FC236}">
                  <a16:creationId xmlns:a16="http://schemas.microsoft.com/office/drawing/2014/main" id="{F3115F68-2491-4668-A444-7971AA913B37}"/>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67" y="1377"/>
              <a:ext cx="600" cy="51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Rectangle 36">
              <a:extLst>
                <a:ext uri="{FF2B5EF4-FFF2-40B4-BE49-F238E27FC236}">
                  <a16:creationId xmlns:a16="http://schemas.microsoft.com/office/drawing/2014/main" id="{16F2B5A3-2D2D-4C1D-BBF8-BB5FA08CC8DB}"/>
                </a:ext>
              </a:extLst>
            </p:cNvPr>
            <p:cNvSpPr>
              <a:spLocks noChangeArrowheads="1"/>
            </p:cNvSpPr>
            <p:nvPr/>
          </p:nvSpPr>
          <p:spPr bwMode="auto">
            <a:xfrm>
              <a:off x="4386" y="1620"/>
              <a:ext cx="336" cy="38"/>
            </a:xfrm>
            <a:prstGeom prst="rect">
              <a:avLst/>
            </a:prstGeom>
            <a:gradFill rotWithShape="0">
              <a:gsLst>
                <a:gs pos="0">
                  <a:srgbClr val="808080"/>
                </a:gs>
                <a:gs pos="100000">
                  <a:srgbClr val="808080">
                    <a:gamma/>
                    <a:tint val="36471"/>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7" name="Text Box 37">
              <a:extLst>
                <a:ext uri="{FF2B5EF4-FFF2-40B4-BE49-F238E27FC236}">
                  <a16:creationId xmlns:a16="http://schemas.microsoft.com/office/drawing/2014/main" id="{82A620FA-E561-4886-BC93-721C73657FA8}"/>
                </a:ext>
              </a:extLst>
            </p:cNvPr>
            <p:cNvSpPr txBox="1">
              <a:spLocks noChangeArrowheads="1"/>
            </p:cNvSpPr>
            <p:nvPr/>
          </p:nvSpPr>
          <p:spPr bwMode="auto">
            <a:xfrm>
              <a:off x="3818" y="1519"/>
              <a:ext cx="421" cy="19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en-US" altLang="ja-JP" sz="14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R</a:t>
              </a:r>
              <a:r>
                <a:rPr kumimoji="1" lang="ja-JP" altLang="en-US" sz="14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ｅ型</a:t>
              </a:r>
            </a:p>
          </p:txBody>
        </p:sp>
      </p:grpSp>
      <p:sp>
        <p:nvSpPr>
          <p:cNvPr id="38" name="Freeform 38">
            <a:extLst>
              <a:ext uri="{FF2B5EF4-FFF2-40B4-BE49-F238E27FC236}">
                <a16:creationId xmlns:a16="http://schemas.microsoft.com/office/drawing/2014/main" id="{28FD8890-5B9B-4513-804C-54C6558ABF1D}"/>
              </a:ext>
            </a:extLst>
          </p:cNvPr>
          <p:cNvSpPr>
            <a:spLocks/>
          </p:cNvSpPr>
          <p:nvPr/>
        </p:nvSpPr>
        <p:spPr bwMode="auto">
          <a:xfrm>
            <a:off x="4268788" y="4148138"/>
            <a:ext cx="420687" cy="708025"/>
          </a:xfrm>
          <a:custGeom>
            <a:avLst/>
            <a:gdLst>
              <a:gd name="T0" fmla="*/ 102 w 102"/>
              <a:gd name="T1" fmla="*/ 0 h 176"/>
              <a:gd name="T2" fmla="*/ 102 w 102"/>
              <a:gd name="T3" fmla="*/ 176 h 176"/>
              <a:gd name="T4" fmla="*/ 0 w 102"/>
              <a:gd name="T5" fmla="*/ 176 h 176"/>
              <a:gd name="T6" fmla="*/ 1 w 102"/>
              <a:gd name="T7" fmla="*/ 126 h 176"/>
              <a:gd name="T8" fmla="*/ 28 w 102"/>
              <a:gd name="T9" fmla="*/ 113 h 176"/>
              <a:gd name="T10" fmla="*/ 39 w 102"/>
              <a:gd name="T11" fmla="*/ 106 h 176"/>
              <a:gd name="T12" fmla="*/ 45 w 102"/>
              <a:gd name="T13" fmla="*/ 102 h 176"/>
              <a:gd name="T14" fmla="*/ 72 w 102"/>
              <a:gd name="T15" fmla="*/ 87 h 176"/>
              <a:gd name="T16" fmla="*/ 94 w 102"/>
              <a:gd name="T17" fmla="*/ 29 h 176"/>
              <a:gd name="T18" fmla="*/ 102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102" y="0"/>
                </a:moveTo>
                <a:lnTo>
                  <a:pt x="102" y="176"/>
                </a:lnTo>
                <a:lnTo>
                  <a:pt x="0" y="176"/>
                </a:lnTo>
                <a:lnTo>
                  <a:pt x="1" y="126"/>
                </a:lnTo>
                <a:cubicBezTo>
                  <a:pt x="9" y="121"/>
                  <a:pt x="19" y="116"/>
                  <a:pt x="28" y="113"/>
                </a:cubicBezTo>
                <a:cubicBezTo>
                  <a:pt x="31" y="109"/>
                  <a:pt x="35" y="108"/>
                  <a:pt x="39" y="106"/>
                </a:cubicBezTo>
                <a:cubicBezTo>
                  <a:pt x="41" y="105"/>
                  <a:pt x="45" y="102"/>
                  <a:pt x="45" y="102"/>
                </a:cubicBezTo>
                <a:cubicBezTo>
                  <a:pt x="52" y="91"/>
                  <a:pt x="60" y="91"/>
                  <a:pt x="72" y="87"/>
                </a:cubicBezTo>
                <a:cubicBezTo>
                  <a:pt x="84" y="69"/>
                  <a:pt x="89" y="50"/>
                  <a:pt x="94" y="29"/>
                </a:cubicBezTo>
                <a:cubicBezTo>
                  <a:pt x="95" y="16"/>
                  <a:pt x="94" y="10"/>
                  <a:pt x="102"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9" name="Freeform 39">
            <a:extLst>
              <a:ext uri="{FF2B5EF4-FFF2-40B4-BE49-F238E27FC236}">
                <a16:creationId xmlns:a16="http://schemas.microsoft.com/office/drawing/2014/main" id="{CAEA8742-411A-40B7-B3F9-13ABABDDC178}"/>
              </a:ext>
            </a:extLst>
          </p:cNvPr>
          <p:cNvSpPr>
            <a:spLocks/>
          </p:cNvSpPr>
          <p:nvPr/>
        </p:nvSpPr>
        <p:spPr bwMode="auto">
          <a:xfrm>
            <a:off x="3094038" y="4148138"/>
            <a:ext cx="436562" cy="708025"/>
          </a:xfrm>
          <a:custGeom>
            <a:avLst/>
            <a:gdLst>
              <a:gd name="T0" fmla="*/ 0 w 102"/>
              <a:gd name="T1" fmla="*/ 0 h 176"/>
              <a:gd name="T2" fmla="*/ 0 w 102"/>
              <a:gd name="T3" fmla="*/ 176 h 176"/>
              <a:gd name="T4" fmla="*/ 102 w 102"/>
              <a:gd name="T5" fmla="*/ 176 h 176"/>
              <a:gd name="T6" fmla="*/ 101 w 102"/>
              <a:gd name="T7" fmla="*/ 126 h 176"/>
              <a:gd name="T8" fmla="*/ 74 w 102"/>
              <a:gd name="T9" fmla="*/ 113 h 176"/>
              <a:gd name="T10" fmla="*/ 63 w 102"/>
              <a:gd name="T11" fmla="*/ 106 h 176"/>
              <a:gd name="T12" fmla="*/ 57 w 102"/>
              <a:gd name="T13" fmla="*/ 102 h 176"/>
              <a:gd name="T14" fmla="*/ 30 w 102"/>
              <a:gd name="T15" fmla="*/ 87 h 176"/>
              <a:gd name="T16" fmla="*/ 8 w 102"/>
              <a:gd name="T17" fmla="*/ 29 h 176"/>
              <a:gd name="T18" fmla="*/ 0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0" y="0"/>
                </a:moveTo>
                <a:lnTo>
                  <a:pt x="0" y="176"/>
                </a:lnTo>
                <a:lnTo>
                  <a:pt x="102" y="176"/>
                </a:lnTo>
                <a:lnTo>
                  <a:pt x="101" y="126"/>
                </a:lnTo>
                <a:cubicBezTo>
                  <a:pt x="93" y="121"/>
                  <a:pt x="83" y="116"/>
                  <a:pt x="74" y="113"/>
                </a:cubicBezTo>
                <a:cubicBezTo>
                  <a:pt x="71" y="109"/>
                  <a:pt x="67" y="108"/>
                  <a:pt x="63" y="106"/>
                </a:cubicBezTo>
                <a:cubicBezTo>
                  <a:pt x="61" y="105"/>
                  <a:pt x="57" y="102"/>
                  <a:pt x="57" y="102"/>
                </a:cubicBezTo>
                <a:cubicBezTo>
                  <a:pt x="50" y="91"/>
                  <a:pt x="42" y="91"/>
                  <a:pt x="30" y="87"/>
                </a:cubicBezTo>
                <a:cubicBezTo>
                  <a:pt x="18" y="69"/>
                  <a:pt x="13" y="50"/>
                  <a:pt x="8" y="29"/>
                </a:cubicBezTo>
                <a:cubicBezTo>
                  <a:pt x="7" y="16"/>
                  <a:pt x="8" y="10"/>
                  <a:pt x="0"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0" name="Rectangle 40">
            <a:extLst>
              <a:ext uri="{FF2B5EF4-FFF2-40B4-BE49-F238E27FC236}">
                <a16:creationId xmlns:a16="http://schemas.microsoft.com/office/drawing/2014/main" id="{3515A8C6-5F18-4F20-BDD5-272FB4E945D0}"/>
              </a:ext>
            </a:extLst>
          </p:cNvPr>
          <p:cNvSpPr>
            <a:spLocks noChangeArrowheads="1"/>
          </p:cNvSpPr>
          <p:nvPr/>
        </p:nvSpPr>
        <p:spPr bwMode="auto">
          <a:xfrm>
            <a:off x="2840038" y="4070350"/>
            <a:ext cx="209550" cy="79692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1" name="Rectangle 41">
            <a:extLst>
              <a:ext uri="{FF2B5EF4-FFF2-40B4-BE49-F238E27FC236}">
                <a16:creationId xmlns:a16="http://schemas.microsoft.com/office/drawing/2014/main" id="{2F11E6C8-9A2E-4A12-8E49-CB17D996F6CB}"/>
              </a:ext>
            </a:extLst>
          </p:cNvPr>
          <p:cNvSpPr>
            <a:spLocks noChangeArrowheads="1"/>
          </p:cNvSpPr>
          <p:nvPr/>
        </p:nvSpPr>
        <p:spPr bwMode="auto">
          <a:xfrm>
            <a:off x="3038475" y="5181600"/>
            <a:ext cx="274638"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2" name="Rectangle 42">
            <a:extLst>
              <a:ext uri="{FF2B5EF4-FFF2-40B4-BE49-F238E27FC236}">
                <a16:creationId xmlns:a16="http://schemas.microsoft.com/office/drawing/2014/main" id="{4828ACE6-A850-46EF-AFF6-5450569B5EB9}"/>
              </a:ext>
            </a:extLst>
          </p:cNvPr>
          <p:cNvSpPr>
            <a:spLocks noChangeArrowheads="1"/>
          </p:cNvSpPr>
          <p:nvPr/>
        </p:nvSpPr>
        <p:spPr bwMode="auto">
          <a:xfrm>
            <a:off x="4708525" y="4056063"/>
            <a:ext cx="219075" cy="81597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3" name="Rectangle 43">
            <a:extLst>
              <a:ext uri="{FF2B5EF4-FFF2-40B4-BE49-F238E27FC236}">
                <a16:creationId xmlns:a16="http://schemas.microsoft.com/office/drawing/2014/main" id="{3BCC79CC-A1A6-43CB-AB16-8A4645D0C60E}"/>
              </a:ext>
            </a:extLst>
          </p:cNvPr>
          <p:cNvSpPr>
            <a:spLocks noChangeArrowheads="1"/>
          </p:cNvSpPr>
          <p:nvPr/>
        </p:nvSpPr>
        <p:spPr bwMode="auto">
          <a:xfrm>
            <a:off x="2816225" y="4421188"/>
            <a:ext cx="23813"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4" name="Rectangle 44">
            <a:extLst>
              <a:ext uri="{FF2B5EF4-FFF2-40B4-BE49-F238E27FC236}">
                <a16:creationId xmlns:a16="http://schemas.microsoft.com/office/drawing/2014/main" id="{92FF44BA-26C8-4431-9643-D78DE3BB8DB8}"/>
              </a:ext>
            </a:extLst>
          </p:cNvPr>
          <p:cNvSpPr>
            <a:spLocks noChangeArrowheads="1"/>
          </p:cNvSpPr>
          <p:nvPr/>
        </p:nvSpPr>
        <p:spPr bwMode="auto">
          <a:xfrm>
            <a:off x="4919663" y="4425950"/>
            <a:ext cx="23812"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5" name="Text Box 45">
            <a:extLst>
              <a:ext uri="{FF2B5EF4-FFF2-40B4-BE49-F238E27FC236}">
                <a16:creationId xmlns:a16="http://schemas.microsoft.com/office/drawing/2014/main" id="{08BA26CA-F9AB-44FF-A3E2-E41295340C46}"/>
              </a:ext>
            </a:extLst>
          </p:cNvPr>
          <p:cNvSpPr txBox="1">
            <a:spLocks noChangeArrowheads="1"/>
          </p:cNvSpPr>
          <p:nvPr/>
        </p:nvSpPr>
        <p:spPr bwMode="auto">
          <a:xfrm>
            <a:off x="2620963" y="5775325"/>
            <a:ext cx="6937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spcBef>
                <a:spcPct val="0"/>
              </a:spcBef>
              <a:spcAft>
                <a:spcPct val="0"/>
              </a:spcAft>
            </a:pPr>
            <a:r>
              <a:rPr kumimoji="1" lang="ja-JP" altLang="en-US" b="1">
                <a:solidFill>
                  <a:srgbClr val="000000"/>
                </a:solidFill>
                <a:latin typeface="Times New Roman" panose="02020603050405020304" pitchFamily="18" charset="0"/>
                <a:ea typeface="ＭＳ Ｐゴシック" panose="020B0600070205080204" pitchFamily="50" charset="-128"/>
              </a:rPr>
              <a:t>溶湯</a:t>
            </a:r>
          </a:p>
        </p:txBody>
      </p:sp>
      <p:sp>
        <p:nvSpPr>
          <p:cNvPr id="46" name="Line 46">
            <a:extLst>
              <a:ext uri="{FF2B5EF4-FFF2-40B4-BE49-F238E27FC236}">
                <a16:creationId xmlns:a16="http://schemas.microsoft.com/office/drawing/2014/main" id="{F72A77F4-FEC0-4768-9A93-A0B1FDA516E2}"/>
              </a:ext>
            </a:extLst>
          </p:cNvPr>
          <p:cNvSpPr>
            <a:spLocks noChangeShapeType="1"/>
          </p:cNvSpPr>
          <p:nvPr/>
        </p:nvSpPr>
        <p:spPr bwMode="auto">
          <a:xfrm>
            <a:off x="2317750" y="55149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7" name="Rectangle 47">
            <a:extLst>
              <a:ext uri="{FF2B5EF4-FFF2-40B4-BE49-F238E27FC236}">
                <a16:creationId xmlns:a16="http://schemas.microsoft.com/office/drawing/2014/main" id="{335176A5-C19B-4B2B-A664-5DA1A7DB1F48}"/>
              </a:ext>
            </a:extLst>
          </p:cNvPr>
          <p:cNvSpPr>
            <a:spLocks noChangeArrowheads="1"/>
          </p:cNvSpPr>
          <p:nvPr/>
        </p:nvSpPr>
        <p:spPr bwMode="auto">
          <a:xfrm>
            <a:off x="3327400" y="3970338"/>
            <a:ext cx="52388" cy="7937"/>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8" name="Rectangle 48">
            <a:extLst>
              <a:ext uri="{FF2B5EF4-FFF2-40B4-BE49-F238E27FC236}">
                <a16:creationId xmlns:a16="http://schemas.microsoft.com/office/drawing/2014/main" id="{BFA195B2-B82A-4D29-ABA9-BE69D625CE48}"/>
              </a:ext>
            </a:extLst>
          </p:cNvPr>
          <p:cNvSpPr>
            <a:spLocks noChangeArrowheads="1"/>
          </p:cNvSpPr>
          <p:nvPr/>
        </p:nvSpPr>
        <p:spPr bwMode="auto">
          <a:xfrm>
            <a:off x="2500313" y="3925888"/>
            <a:ext cx="222250"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9" name="Rectangle 49">
            <a:extLst>
              <a:ext uri="{FF2B5EF4-FFF2-40B4-BE49-F238E27FC236}">
                <a16:creationId xmlns:a16="http://schemas.microsoft.com/office/drawing/2014/main" id="{6D284DC5-3E9C-4FA5-B551-4769D4E72D89}"/>
              </a:ext>
            </a:extLst>
          </p:cNvPr>
          <p:cNvSpPr>
            <a:spLocks noChangeArrowheads="1"/>
          </p:cNvSpPr>
          <p:nvPr/>
        </p:nvSpPr>
        <p:spPr bwMode="auto">
          <a:xfrm>
            <a:off x="4360863" y="3967163"/>
            <a:ext cx="65087" cy="11112"/>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0" name="Rectangle 50">
            <a:extLst>
              <a:ext uri="{FF2B5EF4-FFF2-40B4-BE49-F238E27FC236}">
                <a16:creationId xmlns:a16="http://schemas.microsoft.com/office/drawing/2014/main" id="{2BDCC5A1-5877-4D1E-8BD3-E47B8BB6192B}"/>
              </a:ext>
            </a:extLst>
          </p:cNvPr>
          <p:cNvSpPr>
            <a:spLocks noChangeArrowheads="1"/>
          </p:cNvSpPr>
          <p:nvPr/>
        </p:nvSpPr>
        <p:spPr bwMode="auto">
          <a:xfrm>
            <a:off x="4460875" y="4071938"/>
            <a:ext cx="182563" cy="47625"/>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1" name="Rectangle 51">
            <a:extLst>
              <a:ext uri="{FF2B5EF4-FFF2-40B4-BE49-F238E27FC236}">
                <a16:creationId xmlns:a16="http://schemas.microsoft.com/office/drawing/2014/main" id="{BF78DF4F-5D66-4E9A-812A-8298DAE3D238}"/>
              </a:ext>
            </a:extLst>
          </p:cNvPr>
          <p:cNvSpPr>
            <a:spLocks noChangeArrowheads="1"/>
          </p:cNvSpPr>
          <p:nvPr/>
        </p:nvSpPr>
        <p:spPr bwMode="auto">
          <a:xfrm>
            <a:off x="3135313" y="4079875"/>
            <a:ext cx="177800" cy="39688"/>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2" name="Freeform 52">
            <a:extLst>
              <a:ext uri="{FF2B5EF4-FFF2-40B4-BE49-F238E27FC236}">
                <a16:creationId xmlns:a16="http://schemas.microsoft.com/office/drawing/2014/main" id="{033893ED-F60B-4BB9-9EF9-84F1F25BE616}"/>
              </a:ext>
            </a:extLst>
          </p:cNvPr>
          <p:cNvSpPr>
            <a:spLocks/>
          </p:cNvSpPr>
          <p:nvPr/>
        </p:nvSpPr>
        <p:spPr bwMode="auto">
          <a:xfrm>
            <a:off x="3349625" y="3656013"/>
            <a:ext cx="390525" cy="414337"/>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3" name="Freeform 53">
            <a:extLst>
              <a:ext uri="{FF2B5EF4-FFF2-40B4-BE49-F238E27FC236}">
                <a16:creationId xmlns:a16="http://schemas.microsoft.com/office/drawing/2014/main" id="{32DF7DC6-72AE-47CC-A6EB-F796D11E55AF}"/>
              </a:ext>
            </a:extLst>
          </p:cNvPr>
          <p:cNvSpPr>
            <a:spLocks/>
          </p:cNvSpPr>
          <p:nvPr/>
        </p:nvSpPr>
        <p:spPr bwMode="auto">
          <a:xfrm>
            <a:off x="3316288" y="3671888"/>
            <a:ext cx="398462" cy="398462"/>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4" name="Freeform 54">
            <a:extLst>
              <a:ext uri="{FF2B5EF4-FFF2-40B4-BE49-F238E27FC236}">
                <a16:creationId xmlns:a16="http://schemas.microsoft.com/office/drawing/2014/main" id="{634FA840-0D06-45C4-BD4E-862DE741B8E1}"/>
              </a:ext>
            </a:extLst>
          </p:cNvPr>
          <p:cNvSpPr>
            <a:spLocks/>
          </p:cNvSpPr>
          <p:nvPr/>
        </p:nvSpPr>
        <p:spPr bwMode="auto">
          <a:xfrm>
            <a:off x="4060825" y="3671888"/>
            <a:ext cx="392113" cy="390525"/>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55" name="Group 55">
            <a:extLst>
              <a:ext uri="{FF2B5EF4-FFF2-40B4-BE49-F238E27FC236}">
                <a16:creationId xmlns:a16="http://schemas.microsoft.com/office/drawing/2014/main" id="{01D374C2-A5FA-4853-BBC4-E7330CCCEE80}"/>
              </a:ext>
            </a:extLst>
          </p:cNvPr>
          <p:cNvGrpSpPr>
            <a:grpSpLocks/>
          </p:cNvGrpSpPr>
          <p:nvPr/>
        </p:nvGrpSpPr>
        <p:grpSpPr bwMode="auto">
          <a:xfrm>
            <a:off x="5000625" y="3792538"/>
            <a:ext cx="141288" cy="93662"/>
            <a:chOff x="4019" y="2130"/>
            <a:chExt cx="102" cy="68"/>
          </a:xfrm>
        </p:grpSpPr>
        <p:sp>
          <p:nvSpPr>
            <p:cNvPr id="56" name="Rectangle 56">
              <a:extLst>
                <a:ext uri="{FF2B5EF4-FFF2-40B4-BE49-F238E27FC236}">
                  <a16:creationId xmlns:a16="http://schemas.microsoft.com/office/drawing/2014/main" id="{11100EEB-CB27-42BB-947B-F9A1053E0D29}"/>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7" name="Line 57">
              <a:extLst>
                <a:ext uri="{FF2B5EF4-FFF2-40B4-BE49-F238E27FC236}">
                  <a16:creationId xmlns:a16="http://schemas.microsoft.com/office/drawing/2014/main" id="{938F0B46-3504-4079-9543-3EF4B12D174A}"/>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 name="Line 58">
              <a:extLst>
                <a:ext uri="{FF2B5EF4-FFF2-40B4-BE49-F238E27FC236}">
                  <a16:creationId xmlns:a16="http://schemas.microsoft.com/office/drawing/2014/main" id="{B9BCFBCB-3C16-4B88-B530-4273DBCCADC5}"/>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9" name="Rectangle 59">
            <a:extLst>
              <a:ext uri="{FF2B5EF4-FFF2-40B4-BE49-F238E27FC236}">
                <a16:creationId xmlns:a16="http://schemas.microsoft.com/office/drawing/2014/main" id="{47F8CEB8-B847-4FD7-AD3B-84108D768EA5}"/>
              </a:ext>
            </a:extLst>
          </p:cNvPr>
          <p:cNvSpPr>
            <a:spLocks noChangeArrowheads="1"/>
          </p:cNvSpPr>
          <p:nvPr/>
        </p:nvSpPr>
        <p:spPr bwMode="auto">
          <a:xfrm>
            <a:off x="5035550" y="3975100"/>
            <a:ext cx="85725" cy="93663"/>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0" name="Rectangle 60">
            <a:extLst>
              <a:ext uri="{FF2B5EF4-FFF2-40B4-BE49-F238E27FC236}">
                <a16:creationId xmlns:a16="http://schemas.microsoft.com/office/drawing/2014/main" id="{A3940311-ECC3-471F-B218-2774AAB7620B}"/>
              </a:ext>
            </a:extLst>
          </p:cNvPr>
          <p:cNvSpPr>
            <a:spLocks noChangeArrowheads="1"/>
          </p:cNvSpPr>
          <p:nvPr/>
        </p:nvSpPr>
        <p:spPr bwMode="auto">
          <a:xfrm>
            <a:off x="4835525"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1" name="Freeform 61">
            <a:extLst>
              <a:ext uri="{FF2B5EF4-FFF2-40B4-BE49-F238E27FC236}">
                <a16:creationId xmlns:a16="http://schemas.microsoft.com/office/drawing/2014/main" id="{FA9918B6-07C1-462B-936C-BFFC836FA6AE}"/>
              </a:ext>
            </a:extLst>
          </p:cNvPr>
          <p:cNvSpPr>
            <a:spLocks/>
          </p:cNvSpPr>
          <p:nvPr/>
        </p:nvSpPr>
        <p:spPr bwMode="auto">
          <a:xfrm>
            <a:off x="4868863" y="3875088"/>
            <a:ext cx="422275" cy="190500"/>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2" name="Rectangle 62">
            <a:extLst>
              <a:ext uri="{FF2B5EF4-FFF2-40B4-BE49-F238E27FC236}">
                <a16:creationId xmlns:a16="http://schemas.microsoft.com/office/drawing/2014/main" id="{673112B6-2201-487B-9E02-A14A531DFF54}"/>
              </a:ext>
            </a:extLst>
          </p:cNvPr>
          <p:cNvSpPr>
            <a:spLocks noChangeArrowheads="1"/>
          </p:cNvSpPr>
          <p:nvPr/>
        </p:nvSpPr>
        <p:spPr bwMode="auto">
          <a:xfrm>
            <a:off x="2889250"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63" name="Group 63">
            <a:extLst>
              <a:ext uri="{FF2B5EF4-FFF2-40B4-BE49-F238E27FC236}">
                <a16:creationId xmlns:a16="http://schemas.microsoft.com/office/drawing/2014/main" id="{3067183C-2B4E-447D-872F-9C9A1D21514D}"/>
              </a:ext>
            </a:extLst>
          </p:cNvPr>
          <p:cNvGrpSpPr>
            <a:grpSpLocks/>
          </p:cNvGrpSpPr>
          <p:nvPr/>
        </p:nvGrpSpPr>
        <p:grpSpPr bwMode="auto">
          <a:xfrm flipH="1">
            <a:off x="2565400" y="3792538"/>
            <a:ext cx="423863" cy="276225"/>
            <a:chOff x="840" y="2136"/>
            <a:chExt cx="306" cy="200"/>
          </a:xfrm>
        </p:grpSpPr>
        <p:grpSp>
          <p:nvGrpSpPr>
            <p:cNvPr id="64" name="Group 64">
              <a:extLst>
                <a:ext uri="{FF2B5EF4-FFF2-40B4-BE49-F238E27FC236}">
                  <a16:creationId xmlns:a16="http://schemas.microsoft.com/office/drawing/2014/main" id="{E88448BA-90E5-40F8-B406-405CD1ABC4D4}"/>
                </a:ext>
              </a:extLst>
            </p:cNvPr>
            <p:cNvGrpSpPr>
              <a:grpSpLocks/>
            </p:cNvGrpSpPr>
            <p:nvPr/>
          </p:nvGrpSpPr>
          <p:grpSpPr bwMode="auto">
            <a:xfrm>
              <a:off x="935" y="2136"/>
              <a:ext cx="102" cy="68"/>
              <a:chOff x="4019" y="2130"/>
              <a:chExt cx="102" cy="68"/>
            </a:xfrm>
          </p:grpSpPr>
          <p:sp>
            <p:nvSpPr>
              <p:cNvPr id="67" name="Rectangle 65">
                <a:extLst>
                  <a:ext uri="{FF2B5EF4-FFF2-40B4-BE49-F238E27FC236}">
                    <a16:creationId xmlns:a16="http://schemas.microsoft.com/office/drawing/2014/main" id="{2A6E248C-37A9-4DC5-9469-D0B529C7BA7E}"/>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8" name="Line 66">
                <a:extLst>
                  <a:ext uri="{FF2B5EF4-FFF2-40B4-BE49-F238E27FC236}">
                    <a16:creationId xmlns:a16="http://schemas.microsoft.com/office/drawing/2014/main" id="{304A9F5B-06AA-48E3-8900-4D0E1538EB1B}"/>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9" name="Line 67">
                <a:extLst>
                  <a:ext uri="{FF2B5EF4-FFF2-40B4-BE49-F238E27FC236}">
                    <a16:creationId xmlns:a16="http://schemas.microsoft.com/office/drawing/2014/main" id="{AAECDF31-C599-4646-8282-C747BDCEB53D}"/>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65" name="Rectangle 68">
              <a:extLst>
                <a:ext uri="{FF2B5EF4-FFF2-40B4-BE49-F238E27FC236}">
                  <a16:creationId xmlns:a16="http://schemas.microsoft.com/office/drawing/2014/main" id="{1BEDCCAB-8A3E-44D9-B9B5-BAF47E6226C4}"/>
                </a:ext>
              </a:extLst>
            </p:cNvPr>
            <p:cNvSpPr>
              <a:spLocks noChangeArrowheads="1"/>
            </p:cNvSpPr>
            <p:nvPr/>
          </p:nvSpPr>
          <p:spPr bwMode="auto">
            <a:xfrm>
              <a:off x="960" y="2268"/>
              <a:ext cx="62" cy="68"/>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6" name="Freeform 69">
              <a:extLst>
                <a:ext uri="{FF2B5EF4-FFF2-40B4-BE49-F238E27FC236}">
                  <a16:creationId xmlns:a16="http://schemas.microsoft.com/office/drawing/2014/main" id="{7A027801-2328-48B1-BD21-937EE3443872}"/>
                </a:ext>
              </a:extLst>
            </p:cNvPr>
            <p:cNvSpPr>
              <a:spLocks/>
            </p:cNvSpPr>
            <p:nvPr/>
          </p:nvSpPr>
          <p:spPr bwMode="auto">
            <a:xfrm>
              <a:off x="840" y="2196"/>
              <a:ext cx="306" cy="138"/>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70" name="Rectangle 70">
            <a:extLst>
              <a:ext uri="{FF2B5EF4-FFF2-40B4-BE49-F238E27FC236}">
                <a16:creationId xmlns:a16="http://schemas.microsoft.com/office/drawing/2014/main" id="{B302EC8B-129C-48AC-931F-3AD8FA4AFD75}"/>
              </a:ext>
            </a:extLst>
          </p:cNvPr>
          <p:cNvSpPr>
            <a:spLocks noChangeArrowheads="1"/>
          </p:cNvSpPr>
          <p:nvPr/>
        </p:nvSpPr>
        <p:spPr bwMode="auto">
          <a:xfrm>
            <a:off x="4060825" y="4691063"/>
            <a:ext cx="104775"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1" name="Rectangle 71">
            <a:extLst>
              <a:ext uri="{FF2B5EF4-FFF2-40B4-BE49-F238E27FC236}">
                <a16:creationId xmlns:a16="http://schemas.microsoft.com/office/drawing/2014/main" id="{3D641417-54D8-41D3-B279-69D020A5C918}"/>
              </a:ext>
            </a:extLst>
          </p:cNvPr>
          <p:cNvSpPr>
            <a:spLocks noChangeArrowheads="1"/>
          </p:cNvSpPr>
          <p:nvPr/>
        </p:nvSpPr>
        <p:spPr bwMode="auto">
          <a:xfrm>
            <a:off x="3635375" y="4691063"/>
            <a:ext cx="87313"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2" name="Freeform 72">
            <a:extLst>
              <a:ext uri="{FF2B5EF4-FFF2-40B4-BE49-F238E27FC236}">
                <a16:creationId xmlns:a16="http://schemas.microsoft.com/office/drawing/2014/main" id="{2DD9F736-8AE3-4BC4-8C9A-3CF3C6FF0DCE}"/>
              </a:ext>
            </a:extLst>
          </p:cNvPr>
          <p:cNvSpPr>
            <a:spLocks/>
          </p:cNvSpPr>
          <p:nvPr/>
        </p:nvSpPr>
        <p:spPr bwMode="auto">
          <a:xfrm>
            <a:off x="3598863" y="4691063"/>
            <a:ext cx="141287" cy="63500"/>
          </a:xfrm>
          <a:custGeom>
            <a:avLst/>
            <a:gdLst>
              <a:gd name="T0" fmla="*/ 0 w 102"/>
              <a:gd name="T1" fmla="*/ 47 h 47"/>
              <a:gd name="T2" fmla="*/ 11 w 102"/>
              <a:gd name="T3" fmla="*/ 0 h 47"/>
              <a:gd name="T4" fmla="*/ 102 w 102"/>
              <a:gd name="T5" fmla="*/ 0 h 47"/>
            </a:gdLst>
            <a:ahLst/>
            <a:cxnLst>
              <a:cxn ang="0">
                <a:pos x="T0" y="T1"/>
              </a:cxn>
              <a:cxn ang="0">
                <a:pos x="T2" y="T3"/>
              </a:cxn>
              <a:cxn ang="0">
                <a:pos x="T4" y="T5"/>
              </a:cxn>
            </a:cxnLst>
            <a:rect l="0" t="0" r="r" b="b"/>
            <a:pathLst>
              <a:path w="102" h="47">
                <a:moveTo>
                  <a:pt x="0" y="47"/>
                </a:moveTo>
                <a:lnTo>
                  <a:pt x="11" y="0"/>
                </a:lnTo>
                <a:lnTo>
                  <a:pt x="102"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3" name="Freeform 73">
            <a:extLst>
              <a:ext uri="{FF2B5EF4-FFF2-40B4-BE49-F238E27FC236}">
                <a16:creationId xmlns:a16="http://schemas.microsoft.com/office/drawing/2014/main" id="{42214AE3-DA5E-4A52-9DCF-0CD889011357}"/>
              </a:ext>
            </a:extLst>
          </p:cNvPr>
          <p:cNvSpPr>
            <a:spLocks/>
          </p:cNvSpPr>
          <p:nvPr/>
        </p:nvSpPr>
        <p:spPr bwMode="auto">
          <a:xfrm>
            <a:off x="4070350" y="4686300"/>
            <a:ext cx="119063" cy="68263"/>
          </a:xfrm>
          <a:custGeom>
            <a:avLst/>
            <a:gdLst>
              <a:gd name="T0" fmla="*/ 87 w 87"/>
              <a:gd name="T1" fmla="*/ 50 h 50"/>
              <a:gd name="T2" fmla="*/ 76 w 87"/>
              <a:gd name="T3" fmla="*/ 3 h 50"/>
              <a:gd name="T4" fmla="*/ 0 w 87"/>
              <a:gd name="T5" fmla="*/ 0 h 50"/>
            </a:gdLst>
            <a:ahLst/>
            <a:cxnLst>
              <a:cxn ang="0">
                <a:pos x="T0" y="T1"/>
              </a:cxn>
              <a:cxn ang="0">
                <a:pos x="T2" y="T3"/>
              </a:cxn>
              <a:cxn ang="0">
                <a:pos x="T4" y="T5"/>
              </a:cxn>
            </a:cxnLst>
            <a:rect l="0" t="0" r="r" b="b"/>
            <a:pathLst>
              <a:path w="87" h="50">
                <a:moveTo>
                  <a:pt x="87" y="50"/>
                </a:moveTo>
                <a:lnTo>
                  <a:pt x="76" y="3"/>
                </a:lnTo>
                <a:lnTo>
                  <a:pt x="0"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4" name="Line 74">
            <a:extLst>
              <a:ext uri="{FF2B5EF4-FFF2-40B4-BE49-F238E27FC236}">
                <a16:creationId xmlns:a16="http://schemas.microsoft.com/office/drawing/2014/main" id="{7A0E4CB6-4615-4F87-AD32-573DA010727E}"/>
              </a:ext>
            </a:extLst>
          </p:cNvPr>
          <p:cNvSpPr>
            <a:spLocks noChangeShapeType="1"/>
          </p:cNvSpPr>
          <p:nvPr/>
        </p:nvSpPr>
        <p:spPr bwMode="auto">
          <a:xfrm>
            <a:off x="3687763" y="4992688"/>
            <a:ext cx="1587"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5" name="Line 75">
            <a:extLst>
              <a:ext uri="{FF2B5EF4-FFF2-40B4-BE49-F238E27FC236}">
                <a16:creationId xmlns:a16="http://schemas.microsoft.com/office/drawing/2014/main" id="{5CC6795A-C62B-4C55-862B-DB66744BCDC9}"/>
              </a:ext>
            </a:extLst>
          </p:cNvPr>
          <p:cNvSpPr>
            <a:spLocks noChangeShapeType="1"/>
          </p:cNvSpPr>
          <p:nvPr/>
        </p:nvSpPr>
        <p:spPr bwMode="auto">
          <a:xfrm>
            <a:off x="4102100" y="4992688"/>
            <a:ext cx="0"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76" name="Group 76">
            <a:extLst>
              <a:ext uri="{FF2B5EF4-FFF2-40B4-BE49-F238E27FC236}">
                <a16:creationId xmlns:a16="http://schemas.microsoft.com/office/drawing/2014/main" id="{B7C93DA8-B84D-4E69-8E7F-6405D0604682}"/>
              </a:ext>
            </a:extLst>
          </p:cNvPr>
          <p:cNvGrpSpPr>
            <a:grpSpLocks/>
          </p:cNvGrpSpPr>
          <p:nvPr/>
        </p:nvGrpSpPr>
        <p:grpSpPr bwMode="auto">
          <a:xfrm>
            <a:off x="3560763" y="4714875"/>
            <a:ext cx="669925" cy="369888"/>
            <a:chOff x="3901" y="2526"/>
            <a:chExt cx="484" cy="442"/>
          </a:xfrm>
        </p:grpSpPr>
        <p:grpSp>
          <p:nvGrpSpPr>
            <p:cNvPr id="77" name="Group 77">
              <a:extLst>
                <a:ext uri="{FF2B5EF4-FFF2-40B4-BE49-F238E27FC236}">
                  <a16:creationId xmlns:a16="http://schemas.microsoft.com/office/drawing/2014/main" id="{A2B7B07A-2D8B-4C2A-9A79-33FC9403E64F}"/>
                </a:ext>
              </a:extLst>
            </p:cNvPr>
            <p:cNvGrpSpPr>
              <a:grpSpLocks/>
            </p:cNvGrpSpPr>
            <p:nvPr/>
          </p:nvGrpSpPr>
          <p:grpSpPr bwMode="auto">
            <a:xfrm>
              <a:off x="3901" y="2526"/>
              <a:ext cx="484" cy="442"/>
              <a:chOff x="3901" y="2526"/>
              <a:chExt cx="484" cy="442"/>
            </a:xfrm>
          </p:grpSpPr>
          <p:sp>
            <p:nvSpPr>
              <p:cNvPr id="79" name="Rectangle 78">
                <a:extLst>
                  <a:ext uri="{FF2B5EF4-FFF2-40B4-BE49-F238E27FC236}">
                    <a16:creationId xmlns:a16="http://schemas.microsoft.com/office/drawing/2014/main" id="{DE456A90-8D43-4BA8-BE84-A497F7054E3B}"/>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0" name="Freeform 79">
                <a:extLst>
                  <a:ext uri="{FF2B5EF4-FFF2-40B4-BE49-F238E27FC236}">
                    <a16:creationId xmlns:a16="http://schemas.microsoft.com/office/drawing/2014/main" id="{1A40D438-DF9D-4517-A02E-9DBBDC3E5F30}"/>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1" name="Rectangle 80">
                <a:extLst>
                  <a:ext uri="{FF2B5EF4-FFF2-40B4-BE49-F238E27FC236}">
                    <a16:creationId xmlns:a16="http://schemas.microsoft.com/office/drawing/2014/main" id="{DB76E310-9671-4EE9-8002-ADD893A31F3F}"/>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78" name="Freeform 81">
              <a:extLst>
                <a:ext uri="{FF2B5EF4-FFF2-40B4-BE49-F238E27FC236}">
                  <a16:creationId xmlns:a16="http://schemas.microsoft.com/office/drawing/2014/main" id="{118BF990-964F-4243-B6B6-8FD10CA67308}"/>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82" name="Line 82">
            <a:extLst>
              <a:ext uri="{FF2B5EF4-FFF2-40B4-BE49-F238E27FC236}">
                <a16:creationId xmlns:a16="http://schemas.microsoft.com/office/drawing/2014/main" id="{F929034A-FB3E-4787-BC9A-176D678283E0}"/>
              </a:ext>
            </a:extLst>
          </p:cNvPr>
          <p:cNvSpPr>
            <a:spLocks noChangeShapeType="1"/>
          </p:cNvSpPr>
          <p:nvPr/>
        </p:nvSpPr>
        <p:spPr bwMode="auto">
          <a:xfrm>
            <a:off x="4060825" y="4714875"/>
            <a:ext cx="1588" cy="587375"/>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3" name="Line 83">
            <a:extLst>
              <a:ext uri="{FF2B5EF4-FFF2-40B4-BE49-F238E27FC236}">
                <a16:creationId xmlns:a16="http://schemas.microsoft.com/office/drawing/2014/main" id="{6367E953-B718-4484-B196-021799995E52}"/>
              </a:ext>
            </a:extLst>
          </p:cNvPr>
          <p:cNvSpPr>
            <a:spLocks noChangeShapeType="1"/>
          </p:cNvSpPr>
          <p:nvPr/>
        </p:nvSpPr>
        <p:spPr bwMode="auto">
          <a:xfrm>
            <a:off x="3735388" y="4714875"/>
            <a:ext cx="1587" cy="5476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4" name="Rectangle 84">
            <a:extLst>
              <a:ext uri="{FF2B5EF4-FFF2-40B4-BE49-F238E27FC236}">
                <a16:creationId xmlns:a16="http://schemas.microsoft.com/office/drawing/2014/main" id="{BC9F7FF8-7965-47B5-868B-603FCC55C42B}"/>
              </a:ext>
            </a:extLst>
          </p:cNvPr>
          <p:cNvSpPr>
            <a:spLocks noChangeArrowheads="1"/>
          </p:cNvSpPr>
          <p:nvPr/>
        </p:nvSpPr>
        <p:spPr bwMode="auto">
          <a:xfrm>
            <a:off x="4133850" y="4964113"/>
            <a:ext cx="93663"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5" name="Line 85">
            <a:extLst>
              <a:ext uri="{FF2B5EF4-FFF2-40B4-BE49-F238E27FC236}">
                <a16:creationId xmlns:a16="http://schemas.microsoft.com/office/drawing/2014/main" id="{6855EC11-D838-4FC6-A895-867E0510F604}"/>
              </a:ext>
            </a:extLst>
          </p:cNvPr>
          <p:cNvSpPr>
            <a:spLocks noChangeShapeType="1"/>
          </p:cNvSpPr>
          <p:nvPr/>
        </p:nvSpPr>
        <p:spPr bwMode="auto">
          <a:xfrm>
            <a:off x="3735388" y="4714875"/>
            <a:ext cx="1587" cy="5476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6" name="Line 86">
            <a:extLst>
              <a:ext uri="{FF2B5EF4-FFF2-40B4-BE49-F238E27FC236}">
                <a16:creationId xmlns:a16="http://schemas.microsoft.com/office/drawing/2014/main" id="{73EE19DF-2DF9-4158-A51F-92C4F3806E15}"/>
              </a:ext>
            </a:extLst>
          </p:cNvPr>
          <p:cNvSpPr>
            <a:spLocks noChangeShapeType="1"/>
          </p:cNvSpPr>
          <p:nvPr/>
        </p:nvSpPr>
        <p:spPr bwMode="auto">
          <a:xfrm>
            <a:off x="4060825" y="4714875"/>
            <a:ext cx="1588" cy="592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7" name="Rectangle 87">
            <a:extLst>
              <a:ext uri="{FF2B5EF4-FFF2-40B4-BE49-F238E27FC236}">
                <a16:creationId xmlns:a16="http://schemas.microsoft.com/office/drawing/2014/main" id="{5F05DC40-6D05-47FA-AEF0-8DBD4CDDD75C}"/>
              </a:ext>
            </a:extLst>
          </p:cNvPr>
          <p:cNvSpPr>
            <a:spLocks noChangeArrowheads="1"/>
          </p:cNvSpPr>
          <p:nvPr/>
        </p:nvSpPr>
        <p:spPr bwMode="auto">
          <a:xfrm>
            <a:off x="3560763" y="4964113"/>
            <a:ext cx="90487"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8" name="Line 88">
            <a:extLst>
              <a:ext uri="{FF2B5EF4-FFF2-40B4-BE49-F238E27FC236}">
                <a16:creationId xmlns:a16="http://schemas.microsoft.com/office/drawing/2014/main" id="{47C2E575-A2F0-43E2-AC21-8F82E4363EB3}"/>
              </a:ext>
            </a:extLst>
          </p:cNvPr>
          <p:cNvSpPr>
            <a:spLocks noChangeShapeType="1"/>
          </p:cNvSpPr>
          <p:nvPr/>
        </p:nvSpPr>
        <p:spPr bwMode="auto">
          <a:xfrm flipH="1">
            <a:off x="3956050" y="4714875"/>
            <a:ext cx="109538" cy="15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9" name="Rectangle 89">
            <a:extLst>
              <a:ext uri="{FF2B5EF4-FFF2-40B4-BE49-F238E27FC236}">
                <a16:creationId xmlns:a16="http://schemas.microsoft.com/office/drawing/2014/main" id="{38C815B1-3610-416B-B95A-D73B0901A59B}"/>
              </a:ext>
            </a:extLst>
          </p:cNvPr>
          <p:cNvSpPr>
            <a:spLocks noChangeArrowheads="1"/>
          </p:cNvSpPr>
          <p:nvPr/>
        </p:nvSpPr>
        <p:spPr bwMode="auto">
          <a:xfrm>
            <a:off x="3741738" y="4718050"/>
            <a:ext cx="315912" cy="6048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0" name="Rectangle 90">
            <a:extLst>
              <a:ext uri="{FF2B5EF4-FFF2-40B4-BE49-F238E27FC236}">
                <a16:creationId xmlns:a16="http://schemas.microsoft.com/office/drawing/2014/main" id="{23B74781-BF59-4013-952B-65E78564009F}"/>
              </a:ext>
            </a:extLst>
          </p:cNvPr>
          <p:cNvSpPr>
            <a:spLocks noChangeArrowheads="1"/>
          </p:cNvSpPr>
          <p:nvPr/>
        </p:nvSpPr>
        <p:spPr bwMode="auto">
          <a:xfrm>
            <a:off x="3575050" y="4927600"/>
            <a:ext cx="676275"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1" name="Rectangle 91">
            <a:extLst>
              <a:ext uri="{FF2B5EF4-FFF2-40B4-BE49-F238E27FC236}">
                <a16:creationId xmlns:a16="http://schemas.microsoft.com/office/drawing/2014/main" id="{CBA97710-A610-410C-9EBB-2D0FE5DA4A2B}"/>
              </a:ext>
            </a:extLst>
          </p:cNvPr>
          <p:cNvSpPr>
            <a:spLocks noChangeArrowheads="1"/>
          </p:cNvSpPr>
          <p:nvPr/>
        </p:nvSpPr>
        <p:spPr bwMode="auto">
          <a:xfrm>
            <a:off x="3594100" y="5018088"/>
            <a:ext cx="617538"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2" name="Rectangle 92">
            <a:extLst>
              <a:ext uri="{FF2B5EF4-FFF2-40B4-BE49-F238E27FC236}">
                <a16:creationId xmlns:a16="http://schemas.microsoft.com/office/drawing/2014/main" id="{A32F4D34-213A-4A11-A7AC-47620DE2F4A4}"/>
              </a:ext>
            </a:extLst>
          </p:cNvPr>
          <p:cNvSpPr>
            <a:spLocks noChangeArrowheads="1"/>
          </p:cNvSpPr>
          <p:nvPr/>
        </p:nvSpPr>
        <p:spPr bwMode="auto">
          <a:xfrm>
            <a:off x="3665538" y="5106988"/>
            <a:ext cx="463550" cy="1222375"/>
          </a:xfrm>
          <a:prstGeom prst="rect">
            <a:avLst/>
          </a:prstGeom>
          <a:solidFill>
            <a:srgbClr val="FFFFFF"/>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3" name="Rectangle 93">
            <a:extLst>
              <a:ext uri="{FF2B5EF4-FFF2-40B4-BE49-F238E27FC236}">
                <a16:creationId xmlns:a16="http://schemas.microsoft.com/office/drawing/2014/main" id="{ACA436FB-1386-4300-B9F3-4D1F93074757}"/>
              </a:ext>
            </a:extLst>
          </p:cNvPr>
          <p:cNvSpPr>
            <a:spLocks noChangeArrowheads="1"/>
          </p:cNvSpPr>
          <p:nvPr/>
        </p:nvSpPr>
        <p:spPr bwMode="auto">
          <a:xfrm>
            <a:off x="3735388" y="5502275"/>
            <a:ext cx="327025" cy="842963"/>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4" name="Line 94">
            <a:extLst>
              <a:ext uri="{FF2B5EF4-FFF2-40B4-BE49-F238E27FC236}">
                <a16:creationId xmlns:a16="http://schemas.microsoft.com/office/drawing/2014/main" id="{5C4B8CAD-B22F-4009-8D73-0AD90A14998C}"/>
              </a:ext>
            </a:extLst>
          </p:cNvPr>
          <p:cNvSpPr>
            <a:spLocks noChangeShapeType="1"/>
          </p:cNvSpPr>
          <p:nvPr/>
        </p:nvSpPr>
        <p:spPr bwMode="auto">
          <a:xfrm flipV="1">
            <a:off x="3730625" y="5084763"/>
            <a:ext cx="0" cy="12604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5" name="Line 95">
            <a:extLst>
              <a:ext uri="{FF2B5EF4-FFF2-40B4-BE49-F238E27FC236}">
                <a16:creationId xmlns:a16="http://schemas.microsoft.com/office/drawing/2014/main" id="{84473494-0365-4A3B-80FF-9C27B31CA1E3}"/>
              </a:ext>
            </a:extLst>
          </p:cNvPr>
          <p:cNvSpPr>
            <a:spLocks noChangeShapeType="1"/>
          </p:cNvSpPr>
          <p:nvPr/>
        </p:nvSpPr>
        <p:spPr bwMode="auto">
          <a:xfrm flipV="1">
            <a:off x="4062413" y="5084763"/>
            <a:ext cx="0" cy="1271587"/>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6" name="Text Box 96">
            <a:extLst>
              <a:ext uri="{FF2B5EF4-FFF2-40B4-BE49-F238E27FC236}">
                <a16:creationId xmlns:a16="http://schemas.microsoft.com/office/drawing/2014/main" id="{1AE4A0C4-80E1-43B2-8227-CAEE187F985A}"/>
              </a:ext>
            </a:extLst>
          </p:cNvPr>
          <p:cNvSpPr txBox="1">
            <a:spLocks noChangeArrowheads="1"/>
          </p:cNvSpPr>
          <p:nvPr/>
        </p:nvSpPr>
        <p:spPr bwMode="auto">
          <a:xfrm>
            <a:off x="4413250" y="3714750"/>
            <a:ext cx="539750"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ja-JP" altLang="en-US" sz="1400" b="1">
                <a:solidFill>
                  <a:srgbClr val="FFFFFF"/>
                </a:solidFill>
                <a:latin typeface="Times New Roman" panose="02020603050405020304" pitchFamily="18" charset="0"/>
                <a:ea typeface="HG丸ｺﾞｼｯｸM-PRO" panose="020F0600000000000000" pitchFamily="50" charset="-128"/>
              </a:rPr>
              <a:t>下型</a:t>
            </a:r>
          </a:p>
        </p:txBody>
      </p:sp>
      <p:grpSp>
        <p:nvGrpSpPr>
          <p:cNvPr id="97" name="Group 97">
            <a:extLst>
              <a:ext uri="{FF2B5EF4-FFF2-40B4-BE49-F238E27FC236}">
                <a16:creationId xmlns:a16="http://schemas.microsoft.com/office/drawing/2014/main" id="{642538E1-C539-4E30-A8EC-53062C64F073}"/>
              </a:ext>
            </a:extLst>
          </p:cNvPr>
          <p:cNvGrpSpPr>
            <a:grpSpLocks/>
          </p:cNvGrpSpPr>
          <p:nvPr/>
        </p:nvGrpSpPr>
        <p:grpSpPr bwMode="auto">
          <a:xfrm>
            <a:off x="2019300" y="506413"/>
            <a:ext cx="3819525" cy="1935162"/>
            <a:chOff x="972" y="199"/>
            <a:chExt cx="2406" cy="1219"/>
          </a:xfrm>
        </p:grpSpPr>
        <p:pic>
          <p:nvPicPr>
            <p:cNvPr id="98" name="Picture 98">
              <a:extLst>
                <a:ext uri="{FF2B5EF4-FFF2-40B4-BE49-F238E27FC236}">
                  <a16:creationId xmlns:a16="http://schemas.microsoft.com/office/drawing/2014/main" id="{62D4D0A5-C893-4231-B57A-72BE000EA948}"/>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67" y="603"/>
              <a:ext cx="2052" cy="815"/>
            </a:xfrm>
            <a:prstGeom prst="rect">
              <a:avLst/>
            </a:prstGeom>
            <a:noFill/>
            <a:extLst>
              <a:ext uri="{909E8E84-426E-40DD-AFC4-6F175D3DCCD1}">
                <a14:hiddenFill xmlns:a14="http://schemas.microsoft.com/office/drawing/2010/main">
                  <a:solidFill>
                    <a:srgbClr val="FFFFFF"/>
                  </a:solidFill>
                </a14:hiddenFill>
              </a:ext>
            </a:extLst>
          </p:spPr>
        </p:pic>
        <p:grpSp>
          <p:nvGrpSpPr>
            <p:cNvPr id="99" name="Group 99">
              <a:extLst>
                <a:ext uri="{FF2B5EF4-FFF2-40B4-BE49-F238E27FC236}">
                  <a16:creationId xmlns:a16="http://schemas.microsoft.com/office/drawing/2014/main" id="{6F62896E-7EC8-48C5-8811-A51C1DD0B670}"/>
                </a:ext>
              </a:extLst>
            </p:cNvPr>
            <p:cNvGrpSpPr>
              <a:grpSpLocks noChangeAspect="1"/>
            </p:cNvGrpSpPr>
            <p:nvPr/>
          </p:nvGrpSpPr>
          <p:grpSpPr bwMode="auto">
            <a:xfrm>
              <a:off x="1568" y="199"/>
              <a:ext cx="1171" cy="590"/>
              <a:chOff x="2880" y="238"/>
              <a:chExt cx="952" cy="762"/>
            </a:xfrm>
          </p:grpSpPr>
          <p:grpSp>
            <p:nvGrpSpPr>
              <p:cNvPr id="117" name="Group 100">
                <a:extLst>
                  <a:ext uri="{FF2B5EF4-FFF2-40B4-BE49-F238E27FC236}">
                    <a16:creationId xmlns:a16="http://schemas.microsoft.com/office/drawing/2014/main" id="{285F97A1-D544-433C-B8FF-25F7D59CC876}"/>
                  </a:ext>
                </a:extLst>
              </p:cNvPr>
              <p:cNvGrpSpPr>
                <a:grpSpLocks noChangeAspect="1"/>
              </p:cNvGrpSpPr>
              <p:nvPr/>
            </p:nvGrpSpPr>
            <p:grpSpPr bwMode="auto">
              <a:xfrm>
                <a:off x="3289" y="679"/>
                <a:ext cx="119" cy="206"/>
                <a:chOff x="4151" y="914"/>
                <a:chExt cx="161" cy="206"/>
              </a:xfrm>
            </p:grpSpPr>
            <p:sp>
              <p:nvSpPr>
                <p:cNvPr id="129" name="Rectangle 101">
                  <a:extLst>
                    <a:ext uri="{FF2B5EF4-FFF2-40B4-BE49-F238E27FC236}">
                      <a16:creationId xmlns:a16="http://schemas.microsoft.com/office/drawing/2014/main" id="{B683701D-F343-4488-B253-C8EF1683F786}"/>
                    </a:ext>
                  </a:extLst>
                </p:cNvPr>
                <p:cNvSpPr>
                  <a:spLocks noChangeAspect="1" noChangeArrowheads="1"/>
                </p:cNvSpPr>
                <p:nvPr/>
              </p:nvSpPr>
              <p:spPr bwMode="auto">
                <a:xfrm>
                  <a:off x="4151" y="914"/>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0" name="Rectangle 102">
                  <a:extLst>
                    <a:ext uri="{FF2B5EF4-FFF2-40B4-BE49-F238E27FC236}">
                      <a16:creationId xmlns:a16="http://schemas.microsoft.com/office/drawing/2014/main" id="{A844D8B2-935C-42F8-8A9D-39DD3275E8B3}"/>
                    </a:ext>
                  </a:extLst>
                </p:cNvPr>
                <p:cNvSpPr>
                  <a:spLocks noChangeAspect="1" noChangeArrowheads="1"/>
                </p:cNvSpPr>
                <p:nvPr/>
              </p:nvSpPr>
              <p:spPr bwMode="auto">
                <a:xfrm>
                  <a:off x="4151" y="926"/>
                  <a:ext cx="161" cy="2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1" name="Rectangle 103">
                  <a:extLst>
                    <a:ext uri="{FF2B5EF4-FFF2-40B4-BE49-F238E27FC236}">
                      <a16:creationId xmlns:a16="http://schemas.microsoft.com/office/drawing/2014/main" id="{92853251-5A8B-469A-8984-DD1C70388B78}"/>
                    </a:ext>
                  </a:extLst>
                </p:cNvPr>
                <p:cNvSpPr>
                  <a:spLocks noChangeAspect="1" noChangeArrowheads="1"/>
                </p:cNvSpPr>
                <p:nvPr/>
              </p:nvSpPr>
              <p:spPr bwMode="auto">
                <a:xfrm>
                  <a:off x="4151" y="948"/>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2" name="Rectangle 104">
                  <a:extLst>
                    <a:ext uri="{FF2B5EF4-FFF2-40B4-BE49-F238E27FC236}">
                      <a16:creationId xmlns:a16="http://schemas.microsoft.com/office/drawing/2014/main" id="{B08C2BC9-3822-429B-BD3F-1779F2CDC3DF}"/>
                    </a:ext>
                  </a:extLst>
                </p:cNvPr>
                <p:cNvSpPr>
                  <a:spLocks noChangeAspect="1" noChangeArrowheads="1"/>
                </p:cNvSpPr>
                <p:nvPr/>
              </p:nvSpPr>
              <p:spPr bwMode="auto">
                <a:xfrm>
                  <a:off x="4151" y="960"/>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3" name="Rectangle 105">
                  <a:extLst>
                    <a:ext uri="{FF2B5EF4-FFF2-40B4-BE49-F238E27FC236}">
                      <a16:creationId xmlns:a16="http://schemas.microsoft.com/office/drawing/2014/main" id="{01471D96-B65E-4B13-A657-E4CC22B093C2}"/>
                    </a:ext>
                  </a:extLst>
                </p:cNvPr>
                <p:cNvSpPr>
                  <a:spLocks noChangeAspect="1" noChangeArrowheads="1"/>
                </p:cNvSpPr>
                <p:nvPr/>
              </p:nvSpPr>
              <p:spPr bwMode="auto">
                <a:xfrm>
                  <a:off x="4151" y="983"/>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4" name="Rectangle 106">
                  <a:extLst>
                    <a:ext uri="{FF2B5EF4-FFF2-40B4-BE49-F238E27FC236}">
                      <a16:creationId xmlns:a16="http://schemas.microsoft.com/office/drawing/2014/main" id="{785B7FCA-33A1-424F-86F4-B6AA26408D90}"/>
                    </a:ext>
                  </a:extLst>
                </p:cNvPr>
                <p:cNvSpPr>
                  <a:spLocks noChangeAspect="1" noChangeArrowheads="1"/>
                </p:cNvSpPr>
                <p:nvPr/>
              </p:nvSpPr>
              <p:spPr bwMode="auto">
                <a:xfrm>
                  <a:off x="4151" y="994"/>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5" name="Rectangle 107">
                  <a:extLst>
                    <a:ext uri="{FF2B5EF4-FFF2-40B4-BE49-F238E27FC236}">
                      <a16:creationId xmlns:a16="http://schemas.microsoft.com/office/drawing/2014/main" id="{7C7338C1-D616-4A6E-ADE3-53FCC7C0E657}"/>
                    </a:ext>
                  </a:extLst>
                </p:cNvPr>
                <p:cNvSpPr>
                  <a:spLocks noChangeAspect="1" noChangeArrowheads="1"/>
                </p:cNvSpPr>
                <p:nvPr/>
              </p:nvSpPr>
              <p:spPr bwMode="auto">
                <a:xfrm>
                  <a:off x="4151" y="1017"/>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6" name="Rectangle 108">
                  <a:extLst>
                    <a:ext uri="{FF2B5EF4-FFF2-40B4-BE49-F238E27FC236}">
                      <a16:creationId xmlns:a16="http://schemas.microsoft.com/office/drawing/2014/main" id="{FBEC0277-ED91-437A-A270-7D87377C4F4C}"/>
                    </a:ext>
                  </a:extLst>
                </p:cNvPr>
                <p:cNvSpPr>
                  <a:spLocks noChangeAspect="1" noChangeArrowheads="1"/>
                </p:cNvSpPr>
                <p:nvPr/>
              </p:nvSpPr>
              <p:spPr bwMode="auto">
                <a:xfrm>
                  <a:off x="4151" y="1029"/>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7" name="Rectangle 109">
                  <a:extLst>
                    <a:ext uri="{FF2B5EF4-FFF2-40B4-BE49-F238E27FC236}">
                      <a16:creationId xmlns:a16="http://schemas.microsoft.com/office/drawing/2014/main" id="{7980542C-D925-4891-9EC2-A45E344EB1DB}"/>
                    </a:ext>
                  </a:extLst>
                </p:cNvPr>
                <p:cNvSpPr>
                  <a:spLocks noChangeAspect="1" noChangeArrowheads="1"/>
                </p:cNvSpPr>
                <p:nvPr/>
              </p:nvSpPr>
              <p:spPr bwMode="auto">
                <a:xfrm>
                  <a:off x="4151" y="1052"/>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8" name="Rectangle 110">
                  <a:extLst>
                    <a:ext uri="{FF2B5EF4-FFF2-40B4-BE49-F238E27FC236}">
                      <a16:creationId xmlns:a16="http://schemas.microsoft.com/office/drawing/2014/main" id="{43BC154D-A973-404D-B7EA-861CB46073A3}"/>
                    </a:ext>
                  </a:extLst>
                </p:cNvPr>
                <p:cNvSpPr>
                  <a:spLocks noChangeAspect="1" noChangeArrowheads="1"/>
                </p:cNvSpPr>
                <p:nvPr/>
              </p:nvSpPr>
              <p:spPr bwMode="auto">
                <a:xfrm>
                  <a:off x="4151" y="1063"/>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9" name="Rectangle 111">
                  <a:extLst>
                    <a:ext uri="{FF2B5EF4-FFF2-40B4-BE49-F238E27FC236}">
                      <a16:creationId xmlns:a16="http://schemas.microsoft.com/office/drawing/2014/main" id="{671769ED-30F8-4EF8-8DBB-3DA19CA90303}"/>
                    </a:ext>
                  </a:extLst>
                </p:cNvPr>
                <p:cNvSpPr>
                  <a:spLocks noChangeAspect="1" noChangeArrowheads="1"/>
                </p:cNvSpPr>
                <p:nvPr/>
              </p:nvSpPr>
              <p:spPr bwMode="auto">
                <a:xfrm>
                  <a:off x="4151" y="1086"/>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0" name="Rectangle 112">
                  <a:extLst>
                    <a:ext uri="{FF2B5EF4-FFF2-40B4-BE49-F238E27FC236}">
                      <a16:creationId xmlns:a16="http://schemas.microsoft.com/office/drawing/2014/main" id="{3FBFA246-5930-4A2B-8D90-DF9050BCBB3C}"/>
                    </a:ext>
                  </a:extLst>
                </p:cNvPr>
                <p:cNvSpPr>
                  <a:spLocks noChangeAspect="1" noChangeArrowheads="1"/>
                </p:cNvSpPr>
                <p:nvPr/>
              </p:nvSpPr>
              <p:spPr bwMode="auto">
                <a:xfrm>
                  <a:off x="4151" y="1097"/>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18" name="Group 113">
                <a:extLst>
                  <a:ext uri="{FF2B5EF4-FFF2-40B4-BE49-F238E27FC236}">
                    <a16:creationId xmlns:a16="http://schemas.microsoft.com/office/drawing/2014/main" id="{A74C222F-C222-47BF-90F0-41C85AFDC08F}"/>
                  </a:ext>
                </a:extLst>
              </p:cNvPr>
              <p:cNvGrpSpPr>
                <a:grpSpLocks noChangeAspect="1"/>
              </p:cNvGrpSpPr>
              <p:nvPr/>
            </p:nvGrpSpPr>
            <p:grpSpPr bwMode="auto">
              <a:xfrm>
                <a:off x="3176" y="238"/>
                <a:ext cx="355" cy="501"/>
                <a:chOff x="4018" y="414"/>
                <a:chExt cx="355" cy="501"/>
              </a:xfrm>
            </p:grpSpPr>
            <p:sp>
              <p:nvSpPr>
                <p:cNvPr id="120" name="Rectangle 114">
                  <a:extLst>
                    <a:ext uri="{FF2B5EF4-FFF2-40B4-BE49-F238E27FC236}">
                      <a16:creationId xmlns:a16="http://schemas.microsoft.com/office/drawing/2014/main" id="{135000C3-4EAD-4FF2-8CB1-D90EBEAF74EE}"/>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1" name="Rectangle 115">
                  <a:extLst>
                    <a:ext uri="{FF2B5EF4-FFF2-40B4-BE49-F238E27FC236}">
                      <a16:creationId xmlns:a16="http://schemas.microsoft.com/office/drawing/2014/main" id="{557735E9-E7CE-471D-B4D8-D0D9D4BE0FF4}"/>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2" name="Rectangle 116">
                  <a:extLst>
                    <a:ext uri="{FF2B5EF4-FFF2-40B4-BE49-F238E27FC236}">
                      <a16:creationId xmlns:a16="http://schemas.microsoft.com/office/drawing/2014/main" id="{EE6E046B-92C4-4E38-9B67-3DC08F12125A}"/>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3" name="Rectangle 117">
                  <a:extLst>
                    <a:ext uri="{FF2B5EF4-FFF2-40B4-BE49-F238E27FC236}">
                      <a16:creationId xmlns:a16="http://schemas.microsoft.com/office/drawing/2014/main" id="{59E1E0ED-DA32-4120-8A72-8E8752F88BDD}"/>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4" name="Rectangle 118">
                  <a:extLst>
                    <a:ext uri="{FF2B5EF4-FFF2-40B4-BE49-F238E27FC236}">
                      <a16:creationId xmlns:a16="http://schemas.microsoft.com/office/drawing/2014/main" id="{C529B94A-118A-4BC9-A076-6D87A62091BB}"/>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5" name="Rectangle 119">
                  <a:extLst>
                    <a:ext uri="{FF2B5EF4-FFF2-40B4-BE49-F238E27FC236}">
                      <a16:creationId xmlns:a16="http://schemas.microsoft.com/office/drawing/2014/main" id="{915E6361-873A-4C4A-9A6B-EB63A7D54263}"/>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6" name="Rectangle 120">
                  <a:extLst>
                    <a:ext uri="{FF2B5EF4-FFF2-40B4-BE49-F238E27FC236}">
                      <a16:creationId xmlns:a16="http://schemas.microsoft.com/office/drawing/2014/main" id="{5855AFE3-3ECD-4D2F-B608-130B2581BB7C}"/>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7" name="Rectangle 121">
                  <a:extLst>
                    <a:ext uri="{FF2B5EF4-FFF2-40B4-BE49-F238E27FC236}">
                      <a16:creationId xmlns:a16="http://schemas.microsoft.com/office/drawing/2014/main" id="{67771D5C-6F82-4F33-98DE-D64DB7E68BFA}"/>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8" name="Rectangle 122">
                  <a:extLst>
                    <a:ext uri="{FF2B5EF4-FFF2-40B4-BE49-F238E27FC236}">
                      <a16:creationId xmlns:a16="http://schemas.microsoft.com/office/drawing/2014/main" id="{088E93AB-DB55-43C6-AC33-F2D58058CD84}"/>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19" name="Rectangle 123">
                <a:extLst>
                  <a:ext uri="{FF2B5EF4-FFF2-40B4-BE49-F238E27FC236}">
                    <a16:creationId xmlns:a16="http://schemas.microsoft.com/office/drawing/2014/main" id="{D8A6CD42-4E3B-423D-9A19-C574FB21E82F}"/>
                  </a:ext>
                </a:extLst>
              </p:cNvPr>
              <p:cNvSpPr>
                <a:spLocks noChangeAspect="1" noChangeArrowheads="1"/>
              </p:cNvSpPr>
              <p:nvPr/>
            </p:nvSpPr>
            <p:spPr bwMode="auto">
              <a:xfrm>
                <a:off x="2880" y="888"/>
                <a:ext cx="952" cy="112"/>
              </a:xfrm>
              <a:prstGeom prst="rect">
                <a:avLst/>
              </a:prstGeom>
              <a:gradFill rotWithShape="0">
                <a:gsLst>
                  <a:gs pos="0">
                    <a:srgbClr val="B2B2B2"/>
                  </a:gs>
                  <a:gs pos="100000">
                    <a:srgbClr val="B2B2B2">
                      <a:gamma/>
                      <a:shade val="46275"/>
                      <a:invGamma/>
                    </a:srgbClr>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00" name="Rectangle 124">
              <a:extLst>
                <a:ext uri="{FF2B5EF4-FFF2-40B4-BE49-F238E27FC236}">
                  <a16:creationId xmlns:a16="http://schemas.microsoft.com/office/drawing/2014/main" id="{F99FC55C-E21D-4AC7-8595-D4D1D07A1EC7}"/>
                </a:ext>
              </a:extLst>
            </p:cNvPr>
            <p:cNvSpPr>
              <a:spLocks noChangeArrowheads="1"/>
            </p:cNvSpPr>
            <p:nvPr/>
          </p:nvSpPr>
          <p:spPr bwMode="auto">
            <a:xfrm>
              <a:off x="2974" y="477"/>
              <a:ext cx="119" cy="278"/>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1" name="Rectangle 125">
              <a:extLst>
                <a:ext uri="{FF2B5EF4-FFF2-40B4-BE49-F238E27FC236}">
                  <a16:creationId xmlns:a16="http://schemas.microsoft.com/office/drawing/2014/main" id="{8518BA48-4143-4793-A4C9-69E45570C649}"/>
                </a:ext>
              </a:extLst>
            </p:cNvPr>
            <p:cNvSpPr>
              <a:spLocks noChangeArrowheads="1"/>
            </p:cNvSpPr>
            <p:nvPr/>
          </p:nvSpPr>
          <p:spPr bwMode="auto">
            <a:xfrm>
              <a:off x="1301" y="501"/>
              <a:ext cx="125" cy="257"/>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2" name="Rectangle 126">
              <a:extLst>
                <a:ext uri="{FF2B5EF4-FFF2-40B4-BE49-F238E27FC236}">
                  <a16:creationId xmlns:a16="http://schemas.microsoft.com/office/drawing/2014/main" id="{0BDC6E5E-96AB-4565-A910-A5121D38B0A6}"/>
                </a:ext>
              </a:extLst>
            </p:cNvPr>
            <p:cNvSpPr>
              <a:spLocks noChangeArrowheads="1"/>
            </p:cNvSpPr>
            <p:nvPr/>
          </p:nvSpPr>
          <p:spPr bwMode="auto">
            <a:xfrm>
              <a:off x="1426" y="699"/>
              <a:ext cx="1550" cy="56"/>
            </a:xfrm>
            <a:prstGeom prst="rect">
              <a:avLst/>
            </a:prstGeom>
            <a:gradFill rotWithShape="0">
              <a:gsLst>
                <a:gs pos="0">
                  <a:srgbClr val="CC6600">
                    <a:gamma/>
                    <a:shade val="46275"/>
                    <a:invGamma/>
                  </a:srgbClr>
                </a:gs>
                <a:gs pos="100000">
                  <a:srgbClr val="CC660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3" name="Rectangle 127">
              <a:extLst>
                <a:ext uri="{FF2B5EF4-FFF2-40B4-BE49-F238E27FC236}">
                  <a16:creationId xmlns:a16="http://schemas.microsoft.com/office/drawing/2014/main" id="{3F1FC16A-5BD3-4ACE-9549-1BB11ABB1280}"/>
                </a:ext>
              </a:extLst>
            </p:cNvPr>
            <p:cNvSpPr>
              <a:spLocks noChangeArrowheads="1"/>
            </p:cNvSpPr>
            <p:nvPr/>
          </p:nvSpPr>
          <p:spPr bwMode="auto">
            <a:xfrm>
              <a:off x="1106" y="466"/>
              <a:ext cx="2157" cy="174"/>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4" name="Text Box 128">
              <a:extLst>
                <a:ext uri="{FF2B5EF4-FFF2-40B4-BE49-F238E27FC236}">
                  <a16:creationId xmlns:a16="http://schemas.microsoft.com/office/drawing/2014/main" id="{AE47EFE4-02EF-4A85-92DD-C8666AA00C79}"/>
                </a:ext>
              </a:extLst>
            </p:cNvPr>
            <p:cNvSpPr txBox="1">
              <a:spLocks noChangeArrowheads="1"/>
            </p:cNvSpPr>
            <p:nvPr/>
          </p:nvSpPr>
          <p:spPr bwMode="auto">
            <a:xfrm>
              <a:off x="1991" y="977"/>
              <a:ext cx="406" cy="2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ja-JP" altLang="en-US" sz="18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上型</a:t>
              </a:r>
            </a:p>
          </p:txBody>
        </p:sp>
        <p:sp>
          <p:nvSpPr>
            <p:cNvPr id="105" name="AutoShape 129">
              <a:extLst>
                <a:ext uri="{FF2B5EF4-FFF2-40B4-BE49-F238E27FC236}">
                  <a16:creationId xmlns:a16="http://schemas.microsoft.com/office/drawing/2014/main" id="{3BEBA656-C866-484A-B980-A6C26130666E}"/>
                </a:ext>
              </a:extLst>
            </p:cNvPr>
            <p:cNvSpPr>
              <a:spLocks noChangeArrowheads="1"/>
            </p:cNvSpPr>
            <p:nvPr/>
          </p:nvSpPr>
          <p:spPr bwMode="auto">
            <a:xfrm>
              <a:off x="972"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6" name="AutoShape 130">
              <a:extLst>
                <a:ext uri="{FF2B5EF4-FFF2-40B4-BE49-F238E27FC236}">
                  <a16:creationId xmlns:a16="http://schemas.microsoft.com/office/drawing/2014/main" id="{3E6F14CA-A340-419F-A95A-5CCE7803A9CF}"/>
                </a:ext>
              </a:extLst>
            </p:cNvPr>
            <p:cNvSpPr>
              <a:spLocks noChangeArrowheads="1"/>
            </p:cNvSpPr>
            <p:nvPr/>
          </p:nvSpPr>
          <p:spPr bwMode="auto">
            <a:xfrm>
              <a:off x="3246"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07" name="Group 131">
              <a:extLst>
                <a:ext uri="{FF2B5EF4-FFF2-40B4-BE49-F238E27FC236}">
                  <a16:creationId xmlns:a16="http://schemas.microsoft.com/office/drawing/2014/main" id="{5E991467-66EC-4CEA-A8D0-9E7E4DE8FBA2}"/>
                </a:ext>
              </a:extLst>
            </p:cNvPr>
            <p:cNvGrpSpPr>
              <a:grpSpLocks/>
            </p:cNvGrpSpPr>
            <p:nvPr/>
          </p:nvGrpSpPr>
          <p:grpSpPr bwMode="auto">
            <a:xfrm>
              <a:off x="2453" y="312"/>
              <a:ext cx="803" cy="154"/>
              <a:chOff x="2453" y="312"/>
              <a:chExt cx="803" cy="154"/>
            </a:xfrm>
          </p:grpSpPr>
          <p:sp>
            <p:nvSpPr>
              <p:cNvPr id="113" name="AutoShape 132">
                <a:extLst>
                  <a:ext uri="{FF2B5EF4-FFF2-40B4-BE49-F238E27FC236}">
                    <a16:creationId xmlns:a16="http://schemas.microsoft.com/office/drawing/2014/main" id="{588A851E-1606-44A8-899E-A3FDCECF5399}"/>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4" name="Oval 133">
                <a:extLst>
                  <a:ext uri="{FF2B5EF4-FFF2-40B4-BE49-F238E27FC236}">
                    <a16:creationId xmlns:a16="http://schemas.microsoft.com/office/drawing/2014/main" id="{6D6DB38A-FA8D-44B9-AC08-27518D424351}"/>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5" name="Oval 134">
                <a:extLst>
                  <a:ext uri="{FF2B5EF4-FFF2-40B4-BE49-F238E27FC236}">
                    <a16:creationId xmlns:a16="http://schemas.microsoft.com/office/drawing/2014/main" id="{DA849A27-EF98-4ADD-B3D4-894028279AF1}"/>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6" name="Oval 135">
                <a:extLst>
                  <a:ext uri="{FF2B5EF4-FFF2-40B4-BE49-F238E27FC236}">
                    <a16:creationId xmlns:a16="http://schemas.microsoft.com/office/drawing/2014/main" id="{C3672699-87E6-4460-BF0D-18D5F11FF294}"/>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08" name="Group 136">
              <a:extLst>
                <a:ext uri="{FF2B5EF4-FFF2-40B4-BE49-F238E27FC236}">
                  <a16:creationId xmlns:a16="http://schemas.microsoft.com/office/drawing/2014/main" id="{B3FCA4B2-C465-4F11-ADD9-A6981E32AF80}"/>
                </a:ext>
              </a:extLst>
            </p:cNvPr>
            <p:cNvGrpSpPr>
              <a:grpSpLocks/>
            </p:cNvGrpSpPr>
            <p:nvPr/>
          </p:nvGrpSpPr>
          <p:grpSpPr bwMode="auto">
            <a:xfrm flipH="1">
              <a:off x="1103" y="312"/>
              <a:ext cx="803" cy="154"/>
              <a:chOff x="2453" y="312"/>
              <a:chExt cx="803" cy="154"/>
            </a:xfrm>
          </p:grpSpPr>
          <p:sp>
            <p:nvSpPr>
              <p:cNvPr id="109" name="AutoShape 137">
                <a:extLst>
                  <a:ext uri="{FF2B5EF4-FFF2-40B4-BE49-F238E27FC236}">
                    <a16:creationId xmlns:a16="http://schemas.microsoft.com/office/drawing/2014/main" id="{CD519FEE-B051-431E-9867-D89DC3C69592}"/>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0" name="Oval 138">
                <a:extLst>
                  <a:ext uri="{FF2B5EF4-FFF2-40B4-BE49-F238E27FC236}">
                    <a16:creationId xmlns:a16="http://schemas.microsoft.com/office/drawing/2014/main" id="{03048580-1018-41D2-82CC-F793293B0482}"/>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1" name="Oval 139">
                <a:extLst>
                  <a:ext uri="{FF2B5EF4-FFF2-40B4-BE49-F238E27FC236}">
                    <a16:creationId xmlns:a16="http://schemas.microsoft.com/office/drawing/2014/main" id="{CE67F8E5-BF10-43F0-A60D-9AD606FE8002}"/>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2" name="Oval 140">
                <a:extLst>
                  <a:ext uri="{FF2B5EF4-FFF2-40B4-BE49-F238E27FC236}">
                    <a16:creationId xmlns:a16="http://schemas.microsoft.com/office/drawing/2014/main" id="{1FACEB8B-A2D5-497E-919A-7EC6AAABEE2A}"/>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141" name="Rectangle 141">
            <a:extLst>
              <a:ext uri="{FF2B5EF4-FFF2-40B4-BE49-F238E27FC236}">
                <a16:creationId xmlns:a16="http://schemas.microsoft.com/office/drawing/2014/main" id="{19C128C9-3FA7-43C7-B55A-49BE4DE3B650}"/>
              </a:ext>
            </a:extLst>
          </p:cNvPr>
          <p:cNvSpPr>
            <a:spLocks noChangeArrowheads="1"/>
          </p:cNvSpPr>
          <p:nvPr/>
        </p:nvSpPr>
        <p:spPr bwMode="auto">
          <a:xfrm>
            <a:off x="2647950" y="4371975"/>
            <a:ext cx="161925"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2" name="Rectangle 142">
            <a:extLst>
              <a:ext uri="{FF2B5EF4-FFF2-40B4-BE49-F238E27FC236}">
                <a16:creationId xmlns:a16="http://schemas.microsoft.com/office/drawing/2014/main" id="{A347F4AA-194F-412A-8F3B-D9266E9E8C58}"/>
              </a:ext>
            </a:extLst>
          </p:cNvPr>
          <p:cNvSpPr>
            <a:spLocks noChangeArrowheads="1"/>
          </p:cNvSpPr>
          <p:nvPr/>
        </p:nvSpPr>
        <p:spPr bwMode="auto">
          <a:xfrm>
            <a:off x="4953000" y="4371975"/>
            <a:ext cx="323850"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43" name="Group 143">
            <a:extLst>
              <a:ext uri="{FF2B5EF4-FFF2-40B4-BE49-F238E27FC236}">
                <a16:creationId xmlns:a16="http://schemas.microsoft.com/office/drawing/2014/main" id="{7CB9B671-D68F-40C0-BC2F-CC89C84BAD80}"/>
              </a:ext>
            </a:extLst>
          </p:cNvPr>
          <p:cNvGrpSpPr>
            <a:grpSpLocks/>
          </p:cNvGrpSpPr>
          <p:nvPr/>
        </p:nvGrpSpPr>
        <p:grpSpPr bwMode="auto">
          <a:xfrm flipH="1">
            <a:off x="3105150" y="4124325"/>
            <a:ext cx="600075" cy="620713"/>
            <a:chOff x="4014" y="3204"/>
            <a:chExt cx="834" cy="763"/>
          </a:xfrm>
        </p:grpSpPr>
        <p:sp>
          <p:nvSpPr>
            <p:cNvPr id="144" name="Freeform 144">
              <a:extLst>
                <a:ext uri="{FF2B5EF4-FFF2-40B4-BE49-F238E27FC236}">
                  <a16:creationId xmlns:a16="http://schemas.microsoft.com/office/drawing/2014/main" id="{9489470F-4113-4BFD-A699-BA949F45DE3F}"/>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5" name="Freeform 145">
              <a:extLst>
                <a:ext uri="{FF2B5EF4-FFF2-40B4-BE49-F238E27FC236}">
                  <a16:creationId xmlns:a16="http://schemas.microsoft.com/office/drawing/2014/main" id="{EB21171D-739F-40A1-8D8E-BF34D7824FA1}"/>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46" name="Group 146">
            <a:extLst>
              <a:ext uri="{FF2B5EF4-FFF2-40B4-BE49-F238E27FC236}">
                <a16:creationId xmlns:a16="http://schemas.microsoft.com/office/drawing/2014/main" id="{0E6D83F0-EDF3-4864-B8C0-B20DE2DCA91F}"/>
              </a:ext>
            </a:extLst>
          </p:cNvPr>
          <p:cNvGrpSpPr>
            <a:grpSpLocks/>
          </p:cNvGrpSpPr>
          <p:nvPr/>
        </p:nvGrpSpPr>
        <p:grpSpPr bwMode="auto">
          <a:xfrm>
            <a:off x="4067175" y="4114800"/>
            <a:ext cx="600075" cy="620713"/>
            <a:chOff x="4014" y="3204"/>
            <a:chExt cx="834" cy="763"/>
          </a:xfrm>
        </p:grpSpPr>
        <p:sp>
          <p:nvSpPr>
            <p:cNvPr id="147" name="Freeform 147">
              <a:extLst>
                <a:ext uri="{FF2B5EF4-FFF2-40B4-BE49-F238E27FC236}">
                  <a16:creationId xmlns:a16="http://schemas.microsoft.com/office/drawing/2014/main" id="{057E2534-9161-4987-AAB2-843FAD9521AE}"/>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8" name="Freeform 148">
              <a:extLst>
                <a:ext uri="{FF2B5EF4-FFF2-40B4-BE49-F238E27FC236}">
                  <a16:creationId xmlns:a16="http://schemas.microsoft.com/office/drawing/2014/main" id="{3D3C6241-FAA3-4201-B342-94E91946B2CC}"/>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49" name="Freeform 149">
            <a:extLst>
              <a:ext uri="{FF2B5EF4-FFF2-40B4-BE49-F238E27FC236}">
                <a16:creationId xmlns:a16="http://schemas.microsoft.com/office/drawing/2014/main" id="{139B3C0B-F276-4A12-9912-5ECC552B098D}"/>
              </a:ext>
            </a:extLst>
          </p:cNvPr>
          <p:cNvSpPr>
            <a:spLocks/>
          </p:cNvSpPr>
          <p:nvPr/>
        </p:nvSpPr>
        <p:spPr bwMode="auto">
          <a:xfrm>
            <a:off x="4086225" y="4133850"/>
            <a:ext cx="409575" cy="504825"/>
          </a:xfrm>
          <a:custGeom>
            <a:avLst/>
            <a:gdLst>
              <a:gd name="T0" fmla="*/ 258 w 258"/>
              <a:gd name="T1" fmla="*/ 0 h 324"/>
              <a:gd name="T2" fmla="*/ 258 w 258"/>
              <a:gd name="T3" fmla="*/ 54 h 324"/>
              <a:gd name="T4" fmla="*/ 162 w 258"/>
              <a:gd name="T5" fmla="*/ 216 h 324"/>
              <a:gd name="T6" fmla="*/ 60 w 258"/>
              <a:gd name="T7" fmla="*/ 312 h 324"/>
              <a:gd name="T8" fmla="*/ 0 w 258"/>
              <a:gd name="T9" fmla="*/ 324 h 324"/>
            </a:gdLst>
            <a:ahLst/>
            <a:cxnLst>
              <a:cxn ang="0">
                <a:pos x="T0" y="T1"/>
              </a:cxn>
              <a:cxn ang="0">
                <a:pos x="T2" y="T3"/>
              </a:cxn>
              <a:cxn ang="0">
                <a:pos x="T4" y="T5"/>
              </a:cxn>
              <a:cxn ang="0">
                <a:pos x="T6" y="T7"/>
              </a:cxn>
              <a:cxn ang="0">
                <a:pos x="T8" y="T9"/>
              </a:cxn>
            </a:cxnLst>
            <a:rect l="0" t="0" r="r" b="b"/>
            <a:pathLst>
              <a:path w="258" h="324">
                <a:moveTo>
                  <a:pt x="258" y="0"/>
                </a:moveTo>
                <a:lnTo>
                  <a:pt x="258" y="54"/>
                </a:lnTo>
                <a:lnTo>
                  <a:pt x="162" y="216"/>
                </a:lnTo>
                <a:lnTo>
                  <a:pt x="60" y="312"/>
                </a:lnTo>
                <a:lnTo>
                  <a:pt x="0" y="324"/>
                </a:lnTo>
              </a:path>
            </a:pathLst>
          </a:custGeom>
          <a:noFill/>
          <a:ln w="9525" cap="flat" cmpd="sng">
            <a:solidFill>
              <a:srgbClr val="CC6600"/>
            </a:solidFill>
            <a:prstDash val="solid"/>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150" name="Text Box 150">
            <a:extLst>
              <a:ext uri="{FF2B5EF4-FFF2-40B4-BE49-F238E27FC236}">
                <a16:creationId xmlns:a16="http://schemas.microsoft.com/office/drawing/2014/main" id="{F2F65085-157A-4957-9ED7-A4E4C9E224AC}"/>
              </a:ext>
            </a:extLst>
          </p:cNvPr>
          <p:cNvSpPr txBox="1">
            <a:spLocks noChangeArrowheads="1"/>
          </p:cNvSpPr>
          <p:nvPr/>
        </p:nvSpPr>
        <p:spPr bwMode="auto">
          <a:xfrm>
            <a:off x="4498628" y="5774537"/>
            <a:ext cx="881973" cy="3693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en-US" altLang="ja-JP" b="1" dirty="0">
                <a:solidFill>
                  <a:srgbClr val="000000"/>
                </a:solidFill>
                <a:latin typeface="Meiryo UI" panose="020B0604030504040204" pitchFamily="50" charset="-128"/>
                <a:ea typeface="Meiryo UI" panose="020B0604030504040204" pitchFamily="50" charset="-128"/>
              </a:rPr>
              <a:t>700</a:t>
            </a:r>
            <a:r>
              <a:rPr kumimoji="1" lang="ja-JP" altLang="en-US" b="1" dirty="0">
                <a:solidFill>
                  <a:srgbClr val="000000"/>
                </a:solidFill>
                <a:latin typeface="Meiryo UI" panose="020B0604030504040204" pitchFamily="50" charset="-128"/>
                <a:ea typeface="Meiryo UI" panose="020B0604030504040204" pitchFamily="50" charset="-128"/>
              </a:rPr>
              <a:t>℃</a:t>
            </a:r>
          </a:p>
        </p:txBody>
      </p:sp>
      <p:grpSp>
        <p:nvGrpSpPr>
          <p:cNvPr id="151" name="Group 151">
            <a:extLst>
              <a:ext uri="{FF2B5EF4-FFF2-40B4-BE49-F238E27FC236}">
                <a16:creationId xmlns:a16="http://schemas.microsoft.com/office/drawing/2014/main" id="{FD04AD8F-7646-4790-9911-945F98D0B5AF}"/>
              </a:ext>
            </a:extLst>
          </p:cNvPr>
          <p:cNvGrpSpPr>
            <a:grpSpLocks/>
          </p:cNvGrpSpPr>
          <p:nvPr/>
        </p:nvGrpSpPr>
        <p:grpSpPr bwMode="auto">
          <a:xfrm>
            <a:off x="5803900" y="3206750"/>
            <a:ext cx="476250" cy="860425"/>
            <a:chOff x="3356" y="2020"/>
            <a:chExt cx="300" cy="542"/>
          </a:xfrm>
        </p:grpSpPr>
        <p:sp>
          <p:nvSpPr>
            <p:cNvPr id="152" name="Rectangle 152">
              <a:extLst>
                <a:ext uri="{FF2B5EF4-FFF2-40B4-BE49-F238E27FC236}">
                  <a16:creationId xmlns:a16="http://schemas.microsoft.com/office/drawing/2014/main" id="{1BD1B9F3-605D-4BBF-8F5B-FE0E1963082D}"/>
                </a:ext>
              </a:extLst>
            </p:cNvPr>
            <p:cNvSpPr>
              <a:spLocks noChangeArrowheads="1"/>
            </p:cNvSpPr>
            <p:nvPr/>
          </p:nvSpPr>
          <p:spPr bwMode="auto">
            <a:xfrm>
              <a:off x="3474" y="2028"/>
              <a:ext cx="66" cy="534"/>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53" name="Group 153">
              <a:extLst>
                <a:ext uri="{FF2B5EF4-FFF2-40B4-BE49-F238E27FC236}">
                  <a16:creationId xmlns:a16="http://schemas.microsoft.com/office/drawing/2014/main" id="{644363FC-5081-49D5-A841-27118461AAE3}"/>
                </a:ext>
              </a:extLst>
            </p:cNvPr>
            <p:cNvGrpSpPr>
              <a:grpSpLocks noChangeAspect="1"/>
            </p:cNvGrpSpPr>
            <p:nvPr/>
          </p:nvGrpSpPr>
          <p:grpSpPr bwMode="auto">
            <a:xfrm rot="5400000" flipH="1">
              <a:off x="3416" y="1990"/>
              <a:ext cx="179" cy="300"/>
              <a:chOff x="4018" y="414"/>
              <a:chExt cx="355" cy="501"/>
            </a:xfrm>
          </p:grpSpPr>
          <p:sp>
            <p:nvSpPr>
              <p:cNvPr id="155" name="Rectangle 154">
                <a:extLst>
                  <a:ext uri="{FF2B5EF4-FFF2-40B4-BE49-F238E27FC236}">
                    <a16:creationId xmlns:a16="http://schemas.microsoft.com/office/drawing/2014/main" id="{417819EF-EFEB-49DD-B872-029F3809B20D}"/>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6" name="Rectangle 155">
                <a:extLst>
                  <a:ext uri="{FF2B5EF4-FFF2-40B4-BE49-F238E27FC236}">
                    <a16:creationId xmlns:a16="http://schemas.microsoft.com/office/drawing/2014/main" id="{51A88F32-8D03-48B9-8D0E-D8EDC4AC1B65}"/>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7" name="Rectangle 156">
                <a:extLst>
                  <a:ext uri="{FF2B5EF4-FFF2-40B4-BE49-F238E27FC236}">
                    <a16:creationId xmlns:a16="http://schemas.microsoft.com/office/drawing/2014/main" id="{1BA3A56E-15FE-4DB2-A70C-954AC2B64AED}"/>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8" name="Rectangle 157">
                <a:extLst>
                  <a:ext uri="{FF2B5EF4-FFF2-40B4-BE49-F238E27FC236}">
                    <a16:creationId xmlns:a16="http://schemas.microsoft.com/office/drawing/2014/main" id="{9DA978C5-0CC5-4E5C-96D2-7AF3D0AEB1D3}"/>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9" name="Rectangle 158">
                <a:extLst>
                  <a:ext uri="{FF2B5EF4-FFF2-40B4-BE49-F238E27FC236}">
                    <a16:creationId xmlns:a16="http://schemas.microsoft.com/office/drawing/2014/main" id="{28A1E016-CAB9-4D6F-A616-C119444CA9AA}"/>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0" name="Rectangle 159">
                <a:extLst>
                  <a:ext uri="{FF2B5EF4-FFF2-40B4-BE49-F238E27FC236}">
                    <a16:creationId xmlns:a16="http://schemas.microsoft.com/office/drawing/2014/main" id="{BB53DD44-DAFC-420D-AD30-E1E36EBBED97}"/>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1" name="Rectangle 160">
                <a:extLst>
                  <a:ext uri="{FF2B5EF4-FFF2-40B4-BE49-F238E27FC236}">
                    <a16:creationId xmlns:a16="http://schemas.microsoft.com/office/drawing/2014/main" id="{0B470B48-71B3-4074-9937-2797AF0525AA}"/>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2" name="Rectangle 161">
                <a:extLst>
                  <a:ext uri="{FF2B5EF4-FFF2-40B4-BE49-F238E27FC236}">
                    <a16:creationId xmlns:a16="http://schemas.microsoft.com/office/drawing/2014/main" id="{A8F9EFEE-14CF-4F34-B994-DBB32F70FFE8}"/>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3" name="Rectangle 162">
                <a:extLst>
                  <a:ext uri="{FF2B5EF4-FFF2-40B4-BE49-F238E27FC236}">
                    <a16:creationId xmlns:a16="http://schemas.microsoft.com/office/drawing/2014/main" id="{EC9BB29B-5773-40D5-86E2-2F3BBA87595E}"/>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54" name="Rectangle 163">
              <a:extLst>
                <a:ext uri="{FF2B5EF4-FFF2-40B4-BE49-F238E27FC236}">
                  <a16:creationId xmlns:a16="http://schemas.microsoft.com/office/drawing/2014/main" id="{66FC7FFE-056C-4A44-A510-3C939AADB539}"/>
                </a:ext>
              </a:extLst>
            </p:cNvPr>
            <p:cNvSpPr>
              <a:spLocks noChangeArrowheads="1"/>
            </p:cNvSpPr>
            <p:nvPr/>
          </p:nvSpPr>
          <p:spPr bwMode="auto">
            <a:xfrm>
              <a:off x="3414" y="2020"/>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64" name="Rectangle 164">
            <a:extLst>
              <a:ext uri="{FF2B5EF4-FFF2-40B4-BE49-F238E27FC236}">
                <a16:creationId xmlns:a16="http://schemas.microsoft.com/office/drawing/2014/main" id="{94AAE6F0-B6C3-42AF-8E66-0AA7A2952D75}"/>
              </a:ext>
            </a:extLst>
          </p:cNvPr>
          <p:cNvSpPr>
            <a:spLocks noChangeArrowheads="1"/>
          </p:cNvSpPr>
          <p:nvPr/>
        </p:nvSpPr>
        <p:spPr bwMode="auto">
          <a:xfrm>
            <a:off x="3743325" y="4699000"/>
            <a:ext cx="304800" cy="571500"/>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5" name="Text Box 165">
            <a:extLst>
              <a:ext uri="{FF2B5EF4-FFF2-40B4-BE49-F238E27FC236}">
                <a16:creationId xmlns:a16="http://schemas.microsoft.com/office/drawing/2014/main" id="{FE7C4F7F-CDC3-4B64-8FCC-9648533B80BD}"/>
              </a:ext>
            </a:extLst>
          </p:cNvPr>
          <p:cNvSpPr txBox="1">
            <a:spLocks noChangeArrowheads="1"/>
          </p:cNvSpPr>
          <p:nvPr/>
        </p:nvSpPr>
        <p:spPr bwMode="auto">
          <a:xfrm>
            <a:off x="2752937" y="4403476"/>
            <a:ext cx="415498" cy="3693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ja-JP" altLang="en-US" sz="900" b="1" dirty="0">
                <a:solidFill>
                  <a:srgbClr val="000000"/>
                </a:solidFill>
                <a:latin typeface="Times New Roman" panose="02020603050405020304" pitchFamily="18" charset="0"/>
                <a:ea typeface="HG丸ｺﾞｼｯｸM-PRO" panose="020F0600000000000000" pitchFamily="50" charset="-128"/>
              </a:rPr>
              <a:t>湯口</a:t>
            </a:r>
          </a:p>
          <a:p>
            <a:pPr defTabSz="914400" fontAlgn="base">
              <a:spcBef>
                <a:spcPct val="0"/>
              </a:spcBef>
              <a:spcAft>
                <a:spcPct val="0"/>
              </a:spcAft>
            </a:pPr>
            <a:r>
              <a:rPr kumimoji="1" lang="ja-JP" altLang="en-US" sz="900" b="1" dirty="0">
                <a:solidFill>
                  <a:srgbClr val="000000"/>
                </a:solidFill>
                <a:latin typeface="Times New Roman" panose="02020603050405020304" pitchFamily="18" charset="0"/>
                <a:ea typeface="HG丸ｺﾞｼｯｸM-PRO" panose="020F0600000000000000" pitchFamily="50" charset="-128"/>
              </a:rPr>
              <a:t>入子</a:t>
            </a:r>
          </a:p>
        </p:txBody>
      </p:sp>
      <p:sp>
        <p:nvSpPr>
          <p:cNvPr id="256" name="Freeform 260">
            <a:extLst>
              <a:ext uri="{FF2B5EF4-FFF2-40B4-BE49-F238E27FC236}">
                <a16:creationId xmlns:a16="http://schemas.microsoft.com/office/drawing/2014/main" id="{07B93992-C050-4C8E-81DE-B1DB35CB343D}"/>
              </a:ext>
            </a:extLst>
          </p:cNvPr>
          <p:cNvSpPr>
            <a:spLocks/>
          </p:cNvSpPr>
          <p:nvPr/>
        </p:nvSpPr>
        <p:spPr bwMode="auto">
          <a:xfrm>
            <a:off x="3281363" y="4062413"/>
            <a:ext cx="1204912" cy="633412"/>
          </a:xfrm>
          <a:custGeom>
            <a:avLst/>
            <a:gdLst>
              <a:gd name="T0" fmla="*/ 18 w 759"/>
              <a:gd name="T1" fmla="*/ 0 h 399"/>
              <a:gd name="T2" fmla="*/ 738 w 759"/>
              <a:gd name="T3" fmla="*/ 0 h 399"/>
              <a:gd name="T4" fmla="*/ 738 w 759"/>
              <a:gd name="T5" fmla="*/ 33 h 399"/>
              <a:gd name="T6" fmla="*/ 759 w 759"/>
              <a:gd name="T7" fmla="*/ 33 h 399"/>
              <a:gd name="T8" fmla="*/ 756 w 759"/>
              <a:gd name="T9" fmla="*/ 93 h 399"/>
              <a:gd name="T10" fmla="*/ 669 w 759"/>
              <a:gd name="T11" fmla="*/ 246 h 399"/>
              <a:gd name="T12" fmla="*/ 561 w 759"/>
              <a:gd name="T13" fmla="*/ 348 h 399"/>
              <a:gd name="T14" fmla="*/ 486 w 759"/>
              <a:gd name="T15" fmla="*/ 354 h 399"/>
              <a:gd name="T16" fmla="*/ 483 w 759"/>
              <a:gd name="T17" fmla="*/ 399 h 399"/>
              <a:gd name="T18" fmla="*/ 282 w 759"/>
              <a:gd name="T19" fmla="*/ 399 h 399"/>
              <a:gd name="T20" fmla="*/ 282 w 759"/>
              <a:gd name="T21" fmla="*/ 363 h 399"/>
              <a:gd name="T22" fmla="*/ 207 w 759"/>
              <a:gd name="T23" fmla="*/ 360 h 399"/>
              <a:gd name="T24" fmla="*/ 174 w 759"/>
              <a:gd name="T25" fmla="*/ 336 h 399"/>
              <a:gd name="T26" fmla="*/ 96 w 759"/>
              <a:gd name="T27" fmla="*/ 255 h 399"/>
              <a:gd name="T28" fmla="*/ 0 w 759"/>
              <a:gd name="T29" fmla="*/ 93 h 399"/>
              <a:gd name="T30" fmla="*/ 0 w 759"/>
              <a:gd name="T31" fmla="*/ 33 h 399"/>
              <a:gd name="T32" fmla="*/ 21 w 759"/>
              <a:gd name="T33" fmla="*/ 30 h 399"/>
              <a:gd name="T34" fmla="*/ 18 w 759"/>
              <a:gd name="T35"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9" h="399">
                <a:moveTo>
                  <a:pt x="18" y="0"/>
                </a:moveTo>
                <a:lnTo>
                  <a:pt x="738" y="0"/>
                </a:lnTo>
                <a:lnTo>
                  <a:pt x="738" y="33"/>
                </a:lnTo>
                <a:lnTo>
                  <a:pt x="759" y="33"/>
                </a:lnTo>
                <a:lnTo>
                  <a:pt x="756" y="93"/>
                </a:lnTo>
                <a:lnTo>
                  <a:pt x="669" y="246"/>
                </a:lnTo>
                <a:lnTo>
                  <a:pt x="561" y="348"/>
                </a:lnTo>
                <a:lnTo>
                  <a:pt x="486" y="354"/>
                </a:lnTo>
                <a:lnTo>
                  <a:pt x="483" y="399"/>
                </a:lnTo>
                <a:lnTo>
                  <a:pt x="282" y="399"/>
                </a:lnTo>
                <a:lnTo>
                  <a:pt x="282" y="363"/>
                </a:lnTo>
                <a:lnTo>
                  <a:pt x="207" y="360"/>
                </a:lnTo>
                <a:lnTo>
                  <a:pt x="174" y="336"/>
                </a:lnTo>
                <a:lnTo>
                  <a:pt x="96" y="255"/>
                </a:lnTo>
                <a:lnTo>
                  <a:pt x="0" y="93"/>
                </a:lnTo>
                <a:lnTo>
                  <a:pt x="0" y="33"/>
                </a:lnTo>
                <a:lnTo>
                  <a:pt x="21" y="30"/>
                </a:lnTo>
                <a:lnTo>
                  <a:pt x="18" y="0"/>
                </a:lnTo>
                <a:close/>
              </a:path>
            </a:pathLst>
          </a:custGeom>
          <a:solidFill>
            <a:srgbClr val="FFFFFF"/>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58" name="グループ化 257">
            <a:extLst>
              <a:ext uri="{FF2B5EF4-FFF2-40B4-BE49-F238E27FC236}">
                <a16:creationId xmlns:a16="http://schemas.microsoft.com/office/drawing/2014/main" id="{DE557527-D311-4BFE-A3B1-6E1192266696}"/>
              </a:ext>
            </a:extLst>
          </p:cNvPr>
          <p:cNvGrpSpPr/>
          <p:nvPr/>
        </p:nvGrpSpPr>
        <p:grpSpPr>
          <a:xfrm>
            <a:off x="117895" y="167764"/>
            <a:ext cx="2258785" cy="598484"/>
            <a:chOff x="1408410" y="3642218"/>
            <a:chExt cx="2258785" cy="598484"/>
          </a:xfrm>
        </p:grpSpPr>
        <p:sp>
          <p:nvSpPr>
            <p:cNvPr id="259" name="テキスト ボックス 258">
              <a:extLst>
                <a:ext uri="{FF2B5EF4-FFF2-40B4-BE49-F238E27FC236}">
                  <a16:creationId xmlns:a16="http://schemas.microsoft.com/office/drawing/2014/main" id="{5CED6424-A67B-4221-97D5-C1B1092F113F}"/>
                </a:ext>
              </a:extLst>
            </p:cNvPr>
            <p:cNvSpPr txBox="1"/>
            <p:nvPr/>
          </p:nvSpPr>
          <p:spPr>
            <a:xfrm>
              <a:off x="1408410" y="3648748"/>
              <a:ext cx="2236510" cy="584775"/>
            </a:xfrm>
            <a:prstGeom prst="rect">
              <a:avLst/>
            </a:prstGeom>
            <a:noFill/>
          </p:spPr>
          <p:txBody>
            <a:bodyPr wrap="none" rtlCol="0">
              <a:spAutoFit/>
            </a:bodyPr>
            <a:lstStyle/>
            <a:p>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260" name="テキスト ボックス 259">
              <a:extLst>
                <a:ext uri="{FF2B5EF4-FFF2-40B4-BE49-F238E27FC236}">
                  <a16:creationId xmlns:a16="http://schemas.microsoft.com/office/drawing/2014/main" id="{C3861781-F89E-48D3-9D20-B47E58B62FF2}"/>
                </a:ext>
              </a:extLst>
            </p:cNvPr>
            <p:cNvSpPr txBox="1"/>
            <p:nvPr/>
          </p:nvSpPr>
          <p:spPr>
            <a:xfrm>
              <a:off x="1430685" y="3655927"/>
              <a:ext cx="2236510" cy="584775"/>
            </a:xfrm>
            <a:prstGeom prst="rect">
              <a:avLst/>
            </a:prstGeom>
            <a:noFill/>
          </p:spPr>
          <p:txBody>
            <a:bodyPr wrap="none" rtlCol="0">
              <a:spAutoFit/>
            </a:bodyPr>
            <a:lstStyle/>
            <a:p>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261" name="テキスト ボックス 260">
              <a:extLst>
                <a:ext uri="{FF2B5EF4-FFF2-40B4-BE49-F238E27FC236}">
                  <a16:creationId xmlns:a16="http://schemas.microsoft.com/office/drawing/2014/main" id="{8B082B0D-E291-4E1E-A6CF-07A82AE5A305}"/>
                </a:ext>
              </a:extLst>
            </p:cNvPr>
            <p:cNvSpPr txBox="1"/>
            <p:nvPr/>
          </p:nvSpPr>
          <p:spPr>
            <a:xfrm>
              <a:off x="1428732" y="3642218"/>
              <a:ext cx="2236510" cy="584775"/>
            </a:xfrm>
            <a:prstGeom prst="rect">
              <a:avLst/>
            </a:prstGeom>
            <a:noFill/>
          </p:spPr>
          <p:txBody>
            <a:bodyPr wrap="none" rtlCol="0">
              <a:spAutoFit/>
            </a:bodyPr>
            <a:lstStyle/>
            <a:p>
              <a:r>
                <a:rPr lang="ja-JP" altLang="en-US" sz="3200" dirty="0">
                  <a:ln>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grpSp>
      <p:sp>
        <p:nvSpPr>
          <p:cNvPr id="262" name="Rectangle 1196">
            <a:extLst>
              <a:ext uri="{FF2B5EF4-FFF2-40B4-BE49-F238E27FC236}">
                <a16:creationId xmlns:a16="http://schemas.microsoft.com/office/drawing/2014/main" id="{72F2BB6C-2B12-423D-8076-F1243264A687}"/>
              </a:ext>
            </a:extLst>
          </p:cNvPr>
          <p:cNvSpPr>
            <a:spLocks noChangeArrowheads="1"/>
          </p:cNvSpPr>
          <p:nvPr/>
        </p:nvSpPr>
        <p:spPr bwMode="auto">
          <a:xfrm>
            <a:off x="7954963" y="3806825"/>
            <a:ext cx="549275" cy="314325"/>
          </a:xfrm>
          <a:prstGeom prst="rect">
            <a:avLst/>
          </a:prstGeom>
          <a:solidFill>
            <a:schemeClr val="bg1"/>
          </a:solidFill>
          <a:ln w="9525">
            <a:solidFill>
              <a:srgbClr val="000000"/>
            </a:solidFill>
            <a:miter lim="800000"/>
            <a:headEnd/>
            <a:tailEnd/>
          </a:ln>
          <a:effec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dirty="0">
                <a:ln>
                  <a:noFill/>
                </a:ln>
                <a:effectLst/>
                <a:uLnTx/>
                <a:uFillTx/>
                <a:latin typeface="Times New Roman" panose="02020603050405020304" pitchFamily="18" charset="0"/>
                <a:ea typeface="HG丸ｺﾞｼｯｸM-PRO" panose="020F0600000000000000" pitchFamily="50" charset="-128"/>
              </a:rPr>
              <a:t>予熱</a:t>
            </a:r>
          </a:p>
        </p:txBody>
      </p:sp>
      <p:sp>
        <p:nvSpPr>
          <p:cNvPr id="263" name="Rectangle 1197">
            <a:extLst>
              <a:ext uri="{FF2B5EF4-FFF2-40B4-BE49-F238E27FC236}">
                <a16:creationId xmlns:a16="http://schemas.microsoft.com/office/drawing/2014/main" id="{BAECA946-031D-476B-B44F-E86530914CAF}"/>
              </a:ext>
            </a:extLst>
          </p:cNvPr>
          <p:cNvSpPr>
            <a:spLocks noChangeArrowheads="1"/>
          </p:cNvSpPr>
          <p:nvPr/>
        </p:nvSpPr>
        <p:spPr bwMode="auto">
          <a:xfrm>
            <a:off x="7866063" y="4391025"/>
            <a:ext cx="727075" cy="314325"/>
          </a:xfrm>
          <a:prstGeom prst="rect">
            <a:avLst/>
          </a:prstGeom>
          <a:solidFill>
            <a:schemeClr val="tx1"/>
          </a:solidFill>
          <a:ln w="9525">
            <a:solidFill>
              <a:srgbClr val="000000"/>
            </a:solidFill>
            <a:miter lim="800000"/>
            <a:headEnd/>
            <a:tailEnd/>
          </a:ln>
          <a:effec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dirty="0">
                <a:ln>
                  <a:noFill/>
                </a:ln>
                <a:solidFill>
                  <a:schemeClr val="bg1"/>
                </a:solidFill>
                <a:effectLst/>
                <a:uLnTx/>
                <a:uFillTx/>
                <a:latin typeface="Times New Roman" panose="02020603050405020304" pitchFamily="18" charset="0"/>
                <a:ea typeface="HG丸ｺﾞｼｯｸM-PRO" panose="020F0600000000000000" pitchFamily="50" charset="-128"/>
              </a:rPr>
              <a:t>型閉じ</a:t>
            </a:r>
          </a:p>
        </p:txBody>
      </p:sp>
      <p:sp>
        <p:nvSpPr>
          <p:cNvPr id="264" name="AutoShape 1198">
            <a:extLst>
              <a:ext uri="{FF2B5EF4-FFF2-40B4-BE49-F238E27FC236}">
                <a16:creationId xmlns:a16="http://schemas.microsoft.com/office/drawing/2014/main" id="{C530E5FC-2AF0-40A6-972B-F823821D9C30}"/>
              </a:ext>
            </a:extLst>
          </p:cNvPr>
          <p:cNvSpPr>
            <a:spLocks noChangeArrowheads="1"/>
          </p:cNvSpPr>
          <p:nvPr/>
        </p:nvSpPr>
        <p:spPr bwMode="auto">
          <a:xfrm>
            <a:off x="7988300" y="41275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5" name="Rectangle 1199">
            <a:extLst>
              <a:ext uri="{FF2B5EF4-FFF2-40B4-BE49-F238E27FC236}">
                <a16:creationId xmlns:a16="http://schemas.microsoft.com/office/drawing/2014/main" id="{A55DFB3A-70E9-443F-9477-7D5F0DB6C484}"/>
              </a:ext>
            </a:extLst>
          </p:cNvPr>
          <p:cNvSpPr>
            <a:spLocks noChangeArrowheads="1"/>
          </p:cNvSpPr>
          <p:nvPr/>
        </p:nvSpPr>
        <p:spPr bwMode="auto">
          <a:xfrm>
            <a:off x="7954963" y="4975225"/>
            <a:ext cx="5492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加圧</a:t>
            </a:r>
          </a:p>
        </p:txBody>
      </p:sp>
      <p:sp>
        <p:nvSpPr>
          <p:cNvPr id="266" name="AutoShape 1200">
            <a:extLst>
              <a:ext uri="{FF2B5EF4-FFF2-40B4-BE49-F238E27FC236}">
                <a16:creationId xmlns:a16="http://schemas.microsoft.com/office/drawing/2014/main" id="{722EA890-39A9-40EF-886E-927296C1EB5E}"/>
              </a:ext>
            </a:extLst>
          </p:cNvPr>
          <p:cNvSpPr>
            <a:spLocks noChangeArrowheads="1"/>
          </p:cNvSpPr>
          <p:nvPr/>
        </p:nvSpPr>
        <p:spPr bwMode="auto">
          <a:xfrm>
            <a:off x="7988300" y="47117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7" name="Rectangle 1201">
            <a:extLst>
              <a:ext uri="{FF2B5EF4-FFF2-40B4-BE49-F238E27FC236}">
                <a16:creationId xmlns:a16="http://schemas.microsoft.com/office/drawing/2014/main" id="{49485700-032D-4AB8-A246-7B53A95C078F}"/>
              </a:ext>
            </a:extLst>
          </p:cNvPr>
          <p:cNvSpPr>
            <a:spLocks noChangeArrowheads="1"/>
          </p:cNvSpPr>
          <p:nvPr/>
        </p:nvSpPr>
        <p:spPr bwMode="auto">
          <a:xfrm>
            <a:off x="7866063" y="5559425"/>
            <a:ext cx="7270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型開き</a:t>
            </a:r>
          </a:p>
        </p:txBody>
      </p:sp>
      <p:sp>
        <p:nvSpPr>
          <p:cNvPr id="268" name="AutoShape 1202">
            <a:extLst>
              <a:ext uri="{FF2B5EF4-FFF2-40B4-BE49-F238E27FC236}">
                <a16:creationId xmlns:a16="http://schemas.microsoft.com/office/drawing/2014/main" id="{6A16DF83-1054-4A4C-9F04-65649037312C}"/>
              </a:ext>
            </a:extLst>
          </p:cNvPr>
          <p:cNvSpPr>
            <a:spLocks noChangeArrowheads="1"/>
          </p:cNvSpPr>
          <p:nvPr/>
        </p:nvSpPr>
        <p:spPr bwMode="auto">
          <a:xfrm>
            <a:off x="7988300" y="52959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9" name="Rectangle 1203">
            <a:extLst>
              <a:ext uri="{FF2B5EF4-FFF2-40B4-BE49-F238E27FC236}">
                <a16:creationId xmlns:a16="http://schemas.microsoft.com/office/drawing/2014/main" id="{835C83CE-44AA-46A7-A42D-F427B47E51AB}"/>
              </a:ext>
            </a:extLst>
          </p:cNvPr>
          <p:cNvSpPr>
            <a:spLocks noChangeArrowheads="1"/>
          </p:cNvSpPr>
          <p:nvPr/>
        </p:nvSpPr>
        <p:spPr bwMode="auto">
          <a:xfrm>
            <a:off x="7777163" y="6137275"/>
            <a:ext cx="9048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取り出し</a:t>
            </a:r>
          </a:p>
        </p:txBody>
      </p:sp>
      <p:sp>
        <p:nvSpPr>
          <p:cNvPr id="270" name="AutoShape 1204">
            <a:extLst>
              <a:ext uri="{FF2B5EF4-FFF2-40B4-BE49-F238E27FC236}">
                <a16:creationId xmlns:a16="http://schemas.microsoft.com/office/drawing/2014/main" id="{B8D1AE8D-CCC8-4286-8809-AEE64B1B622E}"/>
              </a:ext>
            </a:extLst>
          </p:cNvPr>
          <p:cNvSpPr>
            <a:spLocks noChangeArrowheads="1"/>
          </p:cNvSpPr>
          <p:nvPr/>
        </p:nvSpPr>
        <p:spPr bwMode="auto">
          <a:xfrm>
            <a:off x="7988300" y="587375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1" name="AutoShape 1205">
            <a:extLst>
              <a:ext uri="{FF2B5EF4-FFF2-40B4-BE49-F238E27FC236}">
                <a16:creationId xmlns:a16="http://schemas.microsoft.com/office/drawing/2014/main" id="{BEB18E95-4DC0-4DCE-94E2-63875EB8A35F}"/>
              </a:ext>
            </a:extLst>
          </p:cNvPr>
          <p:cNvSpPr>
            <a:spLocks noChangeArrowheads="1"/>
          </p:cNvSpPr>
          <p:nvPr/>
        </p:nvSpPr>
        <p:spPr bwMode="auto">
          <a:xfrm>
            <a:off x="7480300" y="3632200"/>
            <a:ext cx="1460500" cy="3035300"/>
          </a:xfrm>
          <a:prstGeom prst="roundRect">
            <a:avLst>
              <a:gd name="adj" fmla="val 16667"/>
            </a:avLst>
          </a:prstGeom>
          <a:noFill/>
          <a:ln w="9525">
            <a:solidFill>
              <a:srgbClr val="FFFFFF"/>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ja-JP" altLang="ja-JP" sz="10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endParaRPr>
          </a:p>
        </p:txBody>
      </p:sp>
      <p:sp>
        <p:nvSpPr>
          <p:cNvPr id="272" name="Text Box 1206">
            <a:extLst>
              <a:ext uri="{FF2B5EF4-FFF2-40B4-BE49-F238E27FC236}">
                <a16:creationId xmlns:a16="http://schemas.microsoft.com/office/drawing/2014/main" id="{AA55155F-1EFA-448F-9AF2-7DA3117AA762}"/>
              </a:ext>
            </a:extLst>
          </p:cNvPr>
          <p:cNvSpPr txBox="1">
            <a:spLocks noChangeArrowheads="1"/>
          </p:cNvSpPr>
          <p:nvPr/>
        </p:nvSpPr>
        <p:spPr bwMode="auto">
          <a:xfrm>
            <a:off x="7766975" y="3431250"/>
            <a:ext cx="895350" cy="304800"/>
          </a:xfrm>
          <a:prstGeom prst="rect">
            <a:avLst/>
          </a:prstGeom>
          <a:solidFill>
            <a:srgbClr val="3333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工程順序</a:t>
            </a:r>
          </a:p>
        </p:txBody>
      </p:sp>
      <p:pic>
        <p:nvPicPr>
          <p:cNvPr id="274" name="Picture 66">
            <a:extLst>
              <a:ext uri="{FF2B5EF4-FFF2-40B4-BE49-F238E27FC236}">
                <a16:creationId xmlns:a16="http://schemas.microsoft.com/office/drawing/2014/main" id="{57F7D194-152F-42F1-AEDE-96582F6F7AE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16269" y="346990"/>
            <a:ext cx="2995969" cy="1889125"/>
          </a:xfrm>
          <a:prstGeom prst="rect">
            <a:avLst/>
          </a:prstGeom>
          <a:noFill/>
          <a:ln w="28575">
            <a:solidFill>
              <a:srgbClr val="00CC99"/>
            </a:solidFill>
            <a:miter lim="800000"/>
            <a:headEnd/>
            <a:tailEnd/>
          </a:ln>
          <a:extLst>
            <a:ext uri="{909E8E84-426E-40DD-AFC4-6F175D3DCCD1}">
              <a14:hiddenFill xmlns:a14="http://schemas.microsoft.com/office/drawing/2010/main">
                <a:solidFill>
                  <a:srgbClr val="FFFFFF"/>
                </a:solidFill>
              </a14:hiddenFill>
            </a:ext>
          </a:extLst>
        </p:spPr>
      </p:pic>
      <p:cxnSp>
        <p:nvCxnSpPr>
          <p:cNvPr id="275" name="直線矢印コネクタ 274">
            <a:extLst>
              <a:ext uri="{FF2B5EF4-FFF2-40B4-BE49-F238E27FC236}">
                <a16:creationId xmlns:a16="http://schemas.microsoft.com/office/drawing/2014/main" id="{F8D7EADF-978D-414E-830B-FA9021C873F3}"/>
              </a:ext>
            </a:extLst>
          </p:cNvPr>
          <p:cNvCxnSpPr>
            <a:cxnSpLocks/>
          </p:cNvCxnSpPr>
          <p:nvPr/>
        </p:nvCxnSpPr>
        <p:spPr>
          <a:xfrm flipH="1">
            <a:off x="4189413" y="2279651"/>
            <a:ext cx="1825625" cy="71620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71168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grpSp>
        <p:nvGrpSpPr>
          <p:cNvPr id="235" name="グループ化 234">
            <a:extLst>
              <a:ext uri="{FF2B5EF4-FFF2-40B4-BE49-F238E27FC236}">
                <a16:creationId xmlns:a16="http://schemas.microsoft.com/office/drawing/2014/main" id="{7447677F-377E-457E-A0B8-5BDADB39C59E}"/>
              </a:ext>
            </a:extLst>
          </p:cNvPr>
          <p:cNvGrpSpPr/>
          <p:nvPr/>
        </p:nvGrpSpPr>
        <p:grpSpPr>
          <a:xfrm flipH="1">
            <a:off x="110806" y="3473727"/>
            <a:ext cx="902447" cy="1098210"/>
            <a:chOff x="775175" y="3428686"/>
            <a:chExt cx="765228" cy="1286968"/>
          </a:xfrm>
        </p:grpSpPr>
        <p:grpSp>
          <p:nvGrpSpPr>
            <p:cNvPr id="236" name="Group 460">
              <a:extLst>
                <a:ext uri="{FF2B5EF4-FFF2-40B4-BE49-F238E27FC236}">
                  <a16:creationId xmlns:a16="http://schemas.microsoft.com/office/drawing/2014/main" id="{3B3F0CB7-5931-47FE-9949-2845AA4CD52D}"/>
                </a:ext>
              </a:extLst>
            </p:cNvPr>
            <p:cNvGrpSpPr>
              <a:grpSpLocks/>
            </p:cNvGrpSpPr>
            <p:nvPr/>
          </p:nvGrpSpPr>
          <p:grpSpPr bwMode="auto">
            <a:xfrm flipH="1">
              <a:off x="948590" y="4109853"/>
              <a:ext cx="375732" cy="605801"/>
              <a:chOff x="1586" y="1191"/>
              <a:chExt cx="331" cy="535"/>
            </a:xfrm>
          </p:grpSpPr>
          <p:sp>
            <p:nvSpPr>
              <p:cNvPr id="286" name="Freeform 461">
                <a:extLst>
                  <a:ext uri="{FF2B5EF4-FFF2-40B4-BE49-F238E27FC236}">
                    <a16:creationId xmlns:a16="http://schemas.microsoft.com/office/drawing/2014/main" id="{D77CF081-AD7F-41C7-83AF-4E06B4D70E2D}"/>
                  </a:ext>
                </a:extLst>
              </p:cNvPr>
              <p:cNvSpPr>
                <a:spLocks/>
              </p:cNvSpPr>
              <p:nvPr/>
            </p:nvSpPr>
            <p:spPr bwMode="auto">
              <a:xfrm>
                <a:off x="1586" y="1252"/>
                <a:ext cx="331" cy="474"/>
              </a:xfrm>
              <a:custGeom>
                <a:avLst/>
                <a:gdLst>
                  <a:gd name="T0" fmla="*/ 0 w 959"/>
                  <a:gd name="T1" fmla="*/ 64 h 1193"/>
                  <a:gd name="T2" fmla="*/ 4 w 959"/>
                  <a:gd name="T3" fmla="*/ 135 h 1193"/>
                  <a:gd name="T4" fmla="*/ 2 w 959"/>
                  <a:gd name="T5" fmla="*/ 186 h 1193"/>
                  <a:gd name="T6" fmla="*/ 8 w 959"/>
                  <a:gd name="T7" fmla="*/ 187 h 1193"/>
                  <a:gd name="T8" fmla="*/ 18 w 959"/>
                  <a:gd name="T9" fmla="*/ 188 h 1193"/>
                  <a:gd name="T10" fmla="*/ 53 w 959"/>
                  <a:gd name="T11" fmla="*/ 188 h 1193"/>
                  <a:gd name="T12" fmla="*/ 109 w 959"/>
                  <a:gd name="T13" fmla="*/ 184 h 1193"/>
                  <a:gd name="T14" fmla="*/ 109 w 959"/>
                  <a:gd name="T15" fmla="*/ 135 h 1193"/>
                  <a:gd name="T16" fmla="*/ 114 w 959"/>
                  <a:gd name="T17" fmla="*/ 86 h 1193"/>
                  <a:gd name="T18" fmla="*/ 106 w 959"/>
                  <a:gd name="T19" fmla="*/ 13 h 1193"/>
                  <a:gd name="T20" fmla="*/ 68 w 959"/>
                  <a:gd name="T21" fmla="*/ 10 h 1193"/>
                  <a:gd name="T22" fmla="*/ 13 w 959"/>
                  <a:gd name="T23" fmla="*/ 10 h 1193"/>
                  <a:gd name="T24" fmla="*/ 0 w 959"/>
                  <a:gd name="T25" fmla="*/ 64 h 119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59" h="1193">
                    <a:moveTo>
                      <a:pt x="0" y="404"/>
                    </a:moveTo>
                    <a:lnTo>
                      <a:pt x="33" y="854"/>
                    </a:lnTo>
                    <a:lnTo>
                      <a:pt x="15" y="1175"/>
                    </a:lnTo>
                    <a:lnTo>
                      <a:pt x="66" y="1184"/>
                    </a:lnTo>
                    <a:lnTo>
                      <a:pt x="147" y="1190"/>
                    </a:lnTo>
                    <a:lnTo>
                      <a:pt x="447" y="1193"/>
                    </a:lnTo>
                    <a:lnTo>
                      <a:pt x="915" y="1166"/>
                    </a:lnTo>
                    <a:lnTo>
                      <a:pt x="915" y="857"/>
                    </a:lnTo>
                    <a:lnTo>
                      <a:pt x="958" y="543"/>
                    </a:lnTo>
                    <a:cubicBezTo>
                      <a:pt x="959" y="369"/>
                      <a:pt x="956" y="160"/>
                      <a:pt x="892" y="80"/>
                    </a:cubicBezTo>
                    <a:cubicBezTo>
                      <a:pt x="828" y="0"/>
                      <a:pt x="704" y="63"/>
                      <a:pt x="574" y="60"/>
                    </a:cubicBezTo>
                    <a:cubicBezTo>
                      <a:pt x="444" y="57"/>
                      <a:pt x="207" y="5"/>
                      <a:pt x="111" y="62"/>
                    </a:cubicBezTo>
                    <a:cubicBezTo>
                      <a:pt x="15" y="119"/>
                      <a:pt x="0" y="404"/>
                      <a:pt x="0" y="404"/>
                    </a:cubicBezTo>
                    <a:close/>
                  </a:path>
                </a:pathLst>
              </a:custGeom>
              <a:solidFill>
                <a:sysClr val="window" lastClr="FFFFFF">
                  <a:lumMod val="65000"/>
                </a:sysClr>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1"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287" name="Freeform 463">
                <a:extLst>
                  <a:ext uri="{FF2B5EF4-FFF2-40B4-BE49-F238E27FC236}">
                    <a16:creationId xmlns:a16="http://schemas.microsoft.com/office/drawing/2014/main" id="{09243268-A6C5-4C36-9060-48071ABBABEC}"/>
                  </a:ext>
                </a:extLst>
              </p:cNvPr>
              <p:cNvSpPr>
                <a:spLocks/>
              </p:cNvSpPr>
              <p:nvPr/>
            </p:nvSpPr>
            <p:spPr bwMode="auto">
              <a:xfrm>
                <a:off x="1593" y="1690"/>
                <a:ext cx="156" cy="4"/>
              </a:xfrm>
              <a:custGeom>
                <a:avLst/>
                <a:gdLst>
                  <a:gd name="T0" fmla="*/ 0 w 453"/>
                  <a:gd name="T1" fmla="*/ 0 h 9"/>
                  <a:gd name="T2" fmla="*/ 7 w 453"/>
                  <a:gd name="T3" fmla="*/ 1 h 9"/>
                  <a:gd name="T4" fmla="*/ 15 w 453"/>
                  <a:gd name="T5" fmla="*/ 2 h 9"/>
                  <a:gd name="T6" fmla="*/ 54 w 453"/>
                  <a:gd name="T7" fmla="*/ 2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3" h="9">
                    <a:moveTo>
                      <a:pt x="0" y="0"/>
                    </a:moveTo>
                    <a:lnTo>
                      <a:pt x="60" y="6"/>
                    </a:lnTo>
                    <a:lnTo>
                      <a:pt x="132" y="8"/>
                    </a:lnTo>
                    <a:lnTo>
                      <a:pt x="453" y="9"/>
                    </a:lnTo>
                  </a:path>
                </a:pathLst>
              </a:custGeom>
              <a:noFill/>
              <a:ln w="9525">
                <a:solidFill>
                  <a:sysClr val="windowText" lastClr="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88" name="Freeform 464">
                <a:extLst>
                  <a:ext uri="{FF2B5EF4-FFF2-40B4-BE49-F238E27FC236}">
                    <a16:creationId xmlns:a16="http://schemas.microsoft.com/office/drawing/2014/main" id="{47770EFE-F8CF-4F9E-BA48-C643DF1A713E}"/>
                  </a:ext>
                </a:extLst>
              </p:cNvPr>
              <p:cNvSpPr>
                <a:spLocks/>
              </p:cNvSpPr>
              <p:nvPr/>
            </p:nvSpPr>
            <p:spPr bwMode="auto">
              <a:xfrm>
                <a:off x="1667" y="1447"/>
                <a:ext cx="93" cy="110"/>
              </a:xfrm>
              <a:custGeom>
                <a:avLst/>
                <a:gdLst>
                  <a:gd name="T0" fmla="*/ 0 w 198"/>
                  <a:gd name="T1" fmla="*/ 0 h 203"/>
                  <a:gd name="T2" fmla="*/ 44 w 198"/>
                  <a:gd name="T3" fmla="*/ 4 h 203"/>
                  <a:gd name="T4" fmla="*/ 42 w 198"/>
                  <a:gd name="T5" fmla="*/ 50 h 203"/>
                  <a:gd name="T6" fmla="*/ 22 w 198"/>
                  <a:gd name="T7" fmla="*/ 59 h 203"/>
                  <a:gd name="T8" fmla="*/ 0 w 198"/>
                  <a:gd name="T9" fmla="*/ 47 h 203"/>
                  <a:gd name="T10" fmla="*/ 0 w 198"/>
                  <a:gd name="T11" fmla="*/ 0 h 2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8" h="203">
                    <a:moveTo>
                      <a:pt x="3" y="0"/>
                    </a:moveTo>
                    <a:lnTo>
                      <a:pt x="198" y="15"/>
                    </a:lnTo>
                    <a:lnTo>
                      <a:pt x="192" y="171"/>
                    </a:lnTo>
                    <a:cubicBezTo>
                      <a:pt x="176" y="202"/>
                      <a:pt x="131" y="203"/>
                      <a:pt x="99" y="201"/>
                    </a:cubicBezTo>
                    <a:cubicBezTo>
                      <a:pt x="67" y="199"/>
                      <a:pt x="16" y="192"/>
                      <a:pt x="0" y="159"/>
                    </a:cubicBezTo>
                    <a:lnTo>
                      <a:pt x="3" y="0"/>
                    </a:lnTo>
                    <a:close/>
                  </a:path>
                </a:pathLst>
              </a:custGeom>
              <a:solidFill>
                <a:sysClr val="window" lastClr="FFFFFF">
                  <a:lumMod val="65000"/>
                </a:sysClr>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89" name="Freeform 465">
                <a:extLst>
                  <a:ext uri="{FF2B5EF4-FFF2-40B4-BE49-F238E27FC236}">
                    <a16:creationId xmlns:a16="http://schemas.microsoft.com/office/drawing/2014/main" id="{BBBAB0E4-5EA8-45E3-935E-80CC7C036C8B}"/>
                  </a:ext>
                </a:extLst>
              </p:cNvPr>
              <p:cNvSpPr>
                <a:spLocks/>
              </p:cNvSpPr>
              <p:nvPr/>
            </p:nvSpPr>
            <p:spPr bwMode="auto">
              <a:xfrm>
                <a:off x="1665" y="1434"/>
                <a:ext cx="96" cy="31"/>
              </a:xfrm>
              <a:custGeom>
                <a:avLst/>
                <a:gdLst>
                  <a:gd name="T0" fmla="*/ 2 w 204"/>
                  <a:gd name="T1" fmla="*/ 0 h 57"/>
                  <a:gd name="T2" fmla="*/ 45 w 204"/>
                  <a:gd name="T3" fmla="*/ 4 h 57"/>
                  <a:gd name="T4" fmla="*/ 43 w 204"/>
                  <a:gd name="T5" fmla="*/ 11 h 57"/>
                  <a:gd name="T6" fmla="*/ 23 w 204"/>
                  <a:gd name="T7" fmla="*/ 17 h 57"/>
                  <a:gd name="T8" fmla="*/ 0 w 204"/>
                  <a:gd name="T9" fmla="*/ 9 h 57"/>
                  <a:gd name="T10" fmla="*/ 2 w 20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57">
                    <a:moveTo>
                      <a:pt x="9" y="0"/>
                    </a:moveTo>
                    <a:lnTo>
                      <a:pt x="204" y="15"/>
                    </a:lnTo>
                    <a:lnTo>
                      <a:pt x="195" y="39"/>
                    </a:lnTo>
                    <a:lnTo>
                      <a:pt x="102" y="57"/>
                    </a:lnTo>
                    <a:lnTo>
                      <a:pt x="0" y="30"/>
                    </a:lnTo>
                    <a:lnTo>
                      <a:pt x="9" y="0"/>
                    </a:lnTo>
                    <a:close/>
                  </a:path>
                </a:pathLst>
              </a:custGeom>
              <a:solidFill>
                <a:sysClr val="window" lastClr="FFFFFF">
                  <a:lumMod val="65000"/>
                </a:sysClr>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90" name="Freeform 466">
                <a:extLst>
                  <a:ext uri="{FF2B5EF4-FFF2-40B4-BE49-F238E27FC236}">
                    <a16:creationId xmlns:a16="http://schemas.microsoft.com/office/drawing/2014/main" id="{C9D5BC96-D659-4593-8E06-496E16F7143E}"/>
                  </a:ext>
                </a:extLst>
              </p:cNvPr>
              <p:cNvSpPr>
                <a:spLocks/>
              </p:cNvSpPr>
              <p:nvPr/>
            </p:nvSpPr>
            <p:spPr bwMode="auto">
              <a:xfrm flipH="1">
                <a:off x="1811" y="1439"/>
                <a:ext cx="87" cy="110"/>
              </a:xfrm>
              <a:custGeom>
                <a:avLst/>
                <a:gdLst>
                  <a:gd name="T0" fmla="*/ 0 w 198"/>
                  <a:gd name="T1" fmla="*/ 0 h 203"/>
                  <a:gd name="T2" fmla="*/ 38 w 198"/>
                  <a:gd name="T3" fmla="*/ 4 h 203"/>
                  <a:gd name="T4" fmla="*/ 37 w 198"/>
                  <a:gd name="T5" fmla="*/ 50 h 203"/>
                  <a:gd name="T6" fmla="*/ 19 w 198"/>
                  <a:gd name="T7" fmla="*/ 59 h 203"/>
                  <a:gd name="T8" fmla="*/ 0 w 198"/>
                  <a:gd name="T9" fmla="*/ 47 h 203"/>
                  <a:gd name="T10" fmla="*/ 0 w 198"/>
                  <a:gd name="T11" fmla="*/ 0 h 2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8" h="203">
                    <a:moveTo>
                      <a:pt x="3" y="0"/>
                    </a:moveTo>
                    <a:lnTo>
                      <a:pt x="198" y="15"/>
                    </a:lnTo>
                    <a:lnTo>
                      <a:pt x="192" y="171"/>
                    </a:lnTo>
                    <a:cubicBezTo>
                      <a:pt x="176" y="202"/>
                      <a:pt x="131" y="203"/>
                      <a:pt x="99" y="201"/>
                    </a:cubicBezTo>
                    <a:cubicBezTo>
                      <a:pt x="67" y="199"/>
                      <a:pt x="16" y="192"/>
                      <a:pt x="0" y="159"/>
                    </a:cubicBezTo>
                    <a:lnTo>
                      <a:pt x="3" y="0"/>
                    </a:lnTo>
                    <a:close/>
                  </a:path>
                </a:pathLst>
              </a:custGeom>
              <a:solidFill>
                <a:sysClr val="window" lastClr="FFFFFF">
                  <a:lumMod val="65000"/>
                </a:sysClr>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91" name="Freeform 467">
                <a:extLst>
                  <a:ext uri="{FF2B5EF4-FFF2-40B4-BE49-F238E27FC236}">
                    <a16:creationId xmlns:a16="http://schemas.microsoft.com/office/drawing/2014/main" id="{BD631205-A06F-4D3E-B679-ACB46B579263}"/>
                  </a:ext>
                </a:extLst>
              </p:cNvPr>
              <p:cNvSpPr>
                <a:spLocks/>
              </p:cNvSpPr>
              <p:nvPr/>
            </p:nvSpPr>
            <p:spPr bwMode="auto">
              <a:xfrm>
                <a:off x="1808" y="1427"/>
                <a:ext cx="91" cy="34"/>
              </a:xfrm>
              <a:custGeom>
                <a:avLst/>
                <a:gdLst>
                  <a:gd name="T0" fmla="*/ 0 w 194"/>
                  <a:gd name="T1" fmla="*/ 8 h 62"/>
                  <a:gd name="T2" fmla="*/ 43 w 194"/>
                  <a:gd name="T3" fmla="*/ 0 h 62"/>
                  <a:gd name="T4" fmla="*/ 43 w 194"/>
                  <a:gd name="T5" fmla="*/ 7 h 62"/>
                  <a:gd name="T6" fmla="*/ 23 w 194"/>
                  <a:gd name="T7" fmla="*/ 19 h 62"/>
                  <a:gd name="T8" fmla="*/ 1 w 194"/>
                  <a:gd name="T9" fmla="*/ 14 h 62"/>
                  <a:gd name="T10" fmla="*/ 0 w 194"/>
                  <a:gd name="T11" fmla="*/ 8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4" h="62">
                    <a:moveTo>
                      <a:pt x="0" y="25"/>
                    </a:moveTo>
                    <a:lnTo>
                      <a:pt x="194" y="0"/>
                    </a:lnTo>
                    <a:lnTo>
                      <a:pt x="193" y="21"/>
                    </a:lnTo>
                    <a:lnTo>
                      <a:pt x="102" y="62"/>
                    </a:lnTo>
                    <a:lnTo>
                      <a:pt x="7" y="45"/>
                    </a:lnTo>
                    <a:lnTo>
                      <a:pt x="0" y="25"/>
                    </a:lnTo>
                    <a:close/>
                  </a:path>
                </a:pathLst>
              </a:custGeom>
              <a:solidFill>
                <a:sysClr val="window" lastClr="FFFFFF">
                  <a:lumMod val="65000"/>
                </a:sysClr>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92" name="Freeform 468">
                <a:extLst>
                  <a:ext uri="{FF2B5EF4-FFF2-40B4-BE49-F238E27FC236}">
                    <a16:creationId xmlns:a16="http://schemas.microsoft.com/office/drawing/2014/main" id="{76F3F54E-39DB-4EC4-9E29-1968AC3F7A80}"/>
                  </a:ext>
                </a:extLst>
              </p:cNvPr>
              <p:cNvSpPr>
                <a:spLocks/>
              </p:cNvSpPr>
              <p:nvPr/>
            </p:nvSpPr>
            <p:spPr bwMode="auto">
              <a:xfrm>
                <a:off x="1705" y="1254"/>
                <a:ext cx="127" cy="97"/>
              </a:xfrm>
              <a:custGeom>
                <a:avLst/>
                <a:gdLst>
                  <a:gd name="T0" fmla="*/ 37 w 270"/>
                  <a:gd name="T1" fmla="*/ 52 h 180"/>
                  <a:gd name="T2" fmla="*/ 5 w 270"/>
                  <a:gd name="T3" fmla="*/ 30 h 180"/>
                  <a:gd name="T4" fmla="*/ 0 w 270"/>
                  <a:gd name="T5" fmla="*/ 0 h 180"/>
                  <a:gd name="T6" fmla="*/ 58 w 270"/>
                  <a:gd name="T7" fmla="*/ 3 h 180"/>
                  <a:gd name="T8" fmla="*/ 60 w 270"/>
                  <a:gd name="T9" fmla="*/ 17 h 180"/>
                  <a:gd name="T10" fmla="*/ 37 w 270"/>
                  <a:gd name="T11" fmla="*/ 52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0" h="180">
                    <a:moveTo>
                      <a:pt x="166" y="180"/>
                    </a:moveTo>
                    <a:lnTo>
                      <a:pt x="22" y="102"/>
                    </a:lnTo>
                    <a:lnTo>
                      <a:pt x="0" y="0"/>
                    </a:lnTo>
                    <a:lnTo>
                      <a:pt x="264" y="12"/>
                    </a:lnTo>
                    <a:lnTo>
                      <a:pt x="270" y="58"/>
                    </a:lnTo>
                    <a:lnTo>
                      <a:pt x="166" y="180"/>
                    </a:lnTo>
                    <a:close/>
                  </a:path>
                </a:pathLst>
              </a:custGeom>
              <a:solidFill>
                <a:sysClr val="window" lastClr="FFFFFF"/>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93" name="Freeform 469">
                <a:extLst>
                  <a:ext uri="{FF2B5EF4-FFF2-40B4-BE49-F238E27FC236}">
                    <a16:creationId xmlns:a16="http://schemas.microsoft.com/office/drawing/2014/main" id="{582BCEF8-1B21-416E-9839-F76320923AD7}"/>
                  </a:ext>
                </a:extLst>
              </p:cNvPr>
              <p:cNvSpPr>
                <a:spLocks/>
              </p:cNvSpPr>
              <p:nvPr/>
            </p:nvSpPr>
            <p:spPr bwMode="auto">
              <a:xfrm>
                <a:off x="1667" y="1201"/>
                <a:ext cx="173" cy="178"/>
              </a:xfrm>
              <a:custGeom>
                <a:avLst/>
                <a:gdLst>
                  <a:gd name="T0" fmla="*/ 72 w 367"/>
                  <a:gd name="T1" fmla="*/ 65 h 328"/>
                  <a:gd name="T2" fmla="*/ 82 w 367"/>
                  <a:gd name="T3" fmla="*/ 77 h 328"/>
                  <a:gd name="T4" fmla="*/ 70 w 367"/>
                  <a:gd name="T5" fmla="*/ 13 h 328"/>
                  <a:gd name="T6" fmla="*/ 16 w 367"/>
                  <a:gd name="T7" fmla="*/ 12 h 328"/>
                  <a:gd name="T8" fmla="*/ 19 w 367"/>
                  <a:gd name="T9" fmla="*/ 87 h 328"/>
                  <a:gd name="T10" fmla="*/ 33 w 367"/>
                  <a:gd name="T11" fmla="*/ 71 h 328"/>
                  <a:gd name="T12" fmla="*/ 54 w 367"/>
                  <a:gd name="T13" fmla="*/ 81 h 328"/>
                  <a:gd name="T14" fmla="*/ 30 w 367"/>
                  <a:gd name="T15" fmla="*/ 59 h 328"/>
                  <a:gd name="T16" fmla="*/ 22 w 367"/>
                  <a:gd name="T17" fmla="*/ 28 h 328"/>
                  <a:gd name="T18" fmla="*/ 71 w 367"/>
                  <a:gd name="T19" fmla="*/ 23 h 328"/>
                  <a:gd name="T20" fmla="*/ 70 w 367"/>
                  <a:gd name="T21" fmla="*/ 52 h 328"/>
                  <a:gd name="T22" fmla="*/ 55 w 367"/>
                  <a:gd name="T23" fmla="*/ 82 h 328"/>
                  <a:gd name="T24" fmla="*/ 72 w 367"/>
                  <a:gd name="T25" fmla="*/ 65 h 3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67" h="328">
                    <a:moveTo>
                      <a:pt x="324" y="220"/>
                    </a:moveTo>
                    <a:cubicBezTo>
                      <a:pt x="342" y="226"/>
                      <a:pt x="367" y="288"/>
                      <a:pt x="366" y="259"/>
                    </a:cubicBezTo>
                    <a:cubicBezTo>
                      <a:pt x="365" y="230"/>
                      <a:pt x="366" y="80"/>
                      <a:pt x="317" y="44"/>
                    </a:cubicBezTo>
                    <a:cubicBezTo>
                      <a:pt x="243" y="1"/>
                      <a:pt x="144" y="0"/>
                      <a:pt x="73" y="42"/>
                    </a:cubicBezTo>
                    <a:cubicBezTo>
                      <a:pt x="0" y="85"/>
                      <a:pt x="74" y="262"/>
                      <a:pt x="87" y="295"/>
                    </a:cubicBezTo>
                    <a:cubicBezTo>
                      <a:pt x="100" y="328"/>
                      <a:pt x="124" y="244"/>
                      <a:pt x="150" y="241"/>
                    </a:cubicBezTo>
                    <a:cubicBezTo>
                      <a:pt x="176" y="238"/>
                      <a:pt x="246" y="284"/>
                      <a:pt x="243" y="277"/>
                    </a:cubicBezTo>
                    <a:cubicBezTo>
                      <a:pt x="240" y="270"/>
                      <a:pt x="159" y="229"/>
                      <a:pt x="135" y="199"/>
                    </a:cubicBezTo>
                    <a:cubicBezTo>
                      <a:pt x="111" y="169"/>
                      <a:pt x="68" y="115"/>
                      <a:pt x="99" y="95"/>
                    </a:cubicBezTo>
                    <a:cubicBezTo>
                      <a:pt x="123" y="45"/>
                      <a:pt x="284" y="38"/>
                      <a:pt x="320" y="77"/>
                    </a:cubicBezTo>
                    <a:cubicBezTo>
                      <a:pt x="359" y="116"/>
                      <a:pt x="326" y="151"/>
                      <a:pt x="315" y="175"/>
                    </a:cubicBezTo>
                    <a:cubicBezTo>
                      <a:pt x="303" y="209"/>
                      <a:pt x="245" y="273"/>
                      <a:pt x="246" y="280"/>
                    </a:cubicBezTo>
                    <a:cubicBezTo>
                      <a:pt x="247" y="287"/>
                      <a:pt x="308" y="232"/>
                      <a:pt x="324" y="220"/>
                    </a:cubicBezTo>
                    <a:close/>
                  </a:path>
                </a:pathLst>
              </a:custGeom>
              <a:solidFill>
                <a:sysClr val="window" lastClr="FFFFFF">
                  <a:lumMod val="65000"/>
                </a:sysClr>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94" name="Freeform 470">
                <a:extLst>
                  <a:ext uri="{FF2B5EF4-FFF2-40B4-BE49-F238E27FC236}">
                    <a16:creationId xmlns:a16="http://schemas.microsoft.com/office/drawing/2014/main" id="{9E42ACDF-6A72-4954-A589-61C1CCFF65B0}"/>
                  </a:ext>
                </a:extLst>
              </p:cNvPr>
              <p:cNvSpPr>
                <a:spLocks/>
              </p:cNvSpPr>
              <p:nvPr/>
            </p:nvSpPr>
            <p:spPr bwMode="auto">
              <a:xfrm>
                <a:off x="1708" y="1191"/>
                <a:ext cx="118" cy="137"/>
              </a:xfrm>
              <a:custGeom>
                <a:avLst/>
                <a:gdLst>
                  <a:gd name="T0" fmla="*/ 0 w 250"/>
                  <a:gd name="T1" fmla="*/ 41 h 252"/>
                  <a:gd name="T2" fmla="*/ 1 w 250"/>
                  <a:gd name="T3" fmla="*/ 6 h 252"/>
                  <a:gd name="T4" fmla="*/ 21 w 250"/>
                  <a:gd name="T5" fmla="*/ 0 h 252"/>
                  <a:gd name="T6" fmla="*/ 54 w 250"/>
                  <a:gd name="T7" fmla="*/ 6 h 252"/>
                  <a:gd name="T8" fmla="*/ 56 w 250"/>
                  <a:gd name="T9" fmla="*/ 45 h 252"/>
                  <a:gd name="T10" fmla="*/ 52 w 250"/>
                  <a:gd name="T11" fmla="*/ 52 h 252"/>
                  <a:gd name="T12" fmla="*/ 48 w 250"/>
                  <a:gd name="T13" fmla="*/ 66 h 252"/>
                  <a:gd name="T14" fmla="*/ 34 w 250"/>
                  <a:gd name="T15" fmla="*/ 74 h 252"/>
                  <a:gd name="T16" fmla="*/ 12 w 250"/>
                  <a:gd name="T17" fmla="*/ 66 h 252"/>
                  <a:gd name="T18" fmla="*/ 4 w 250"/>
                  <a:gd name="T19" fmla="*/ 54 h 252"/>
                  <a:gd name="T20" fmla="*/ 0 w 250"/>
                  <a:gd name="T21" fmla="*/ 41 h 2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0" h="252">
                    <a:moveTo>
                      <a:pt x="0" y="140"/>
                    </a:moveTo>
                    <a:lnTo>
                      <a:pt x="4" y="20"/>
                    </a:lnTo>
                    <a:lnTo>
                      <a:pt x="94" y="0"/>
                    </a:lnTo>
                    <a:lnTo>
                      <a:pt x="241" y="21"/>
                    </a:lnTo>
                    <a:lnTo>
                      <a:pt x="250" y="150"/>
                    </a:lnTo>
                    <a:lnTo>
                      <a:pt x="236" y="176"/>
                    </a:lnTo>
                    <a:lnTo>
                      <a:pt x="214" y="222"/>
                    </a:lnTo>
                    <a:cubicBezTo>
                      <a:pt x="200" y="235"/>
                      <a:pt x="177" y="252"/>
                      <a:pt x="151" y="252"/>
                    </a:cubicBezTo>
                    <a:cubicBezTo>
                      <a:pt x="125" y="252"/>
                      <a:pt x="77" y="237"/>
                      <a:pt x="55" y="225"/>
                    </a:cubicBezTo>
                    <a:lnTo>
                      <a:pt x="20" y="182"/>
                    </a:lnTo>
                    <a:lnTo>
                      <a:pt x="0" y="140"/>
                    </a:lnTo>
                    <a:close/>
                  </a:path>
                </a:pathLst>
              </a:custGeom>
              <a:solidFill>
                <a:srgbClr val="FFDC97"/>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95" name="Freeform 462">
                <a:extLst>
                  <a:ext uri="{FF2B5EF4-FFF2-40B4-BE49-F238E27FC236}">
                    <a16:creationId xmlns:a16="http://schemas.microsoft.com/office/drawing/2014/main" id="{B6E2B32B-EA27-4E40-9CE3-BBD5BC39CD55}"/>
                  </a:ext>
                </a:extLst>
              </p:cNvPr>
              <p:cNvSpPr>
                <a:spLocks/>
              </p:cNvSpPr>
              <p:nvPr/>
            </p:nvSpPr>
            <p:spPr bwMode="auto">
              <a:xfrm>
                <a:off x="1745" y="1327"/>
                <a:ext cx="158" cy="398"/>
              </a:xfrm>
              <a:custGeom>
                <a:avLst/>
                <a:gdLst>
                  <a:gd name="T0" fmla="*/ 25 w 335"/>
                  <a:gd name="T1" fmla="*/ 0 h 736"/>
                  <a:gd name="T2" fmla="*/ 17 w 335"/>
                  <a:gd name="T3" fmla="*/ 17 h 736"/>
                  <a:gd name="T4" fmla="*/ 12 w 335"/>
                  <a:gd name="T5" fmla="*/ 98 h 736"/>
                  <a:gd name="T6" fmla="*/ 12 w 335"/>
                  <a:gd name="T7" fmla="*/ 198 h 736"/>
                  <a:gd name="T8" fmla="*/ 0 w 335"/>
                  <a:gd name="T9" fmla="*/ 198 h 736"/>
                  <a:gd name="T10" fmla="*/ 0 w 335"/>
                  <a:gd name="T11" fmla="*/ 215 h 736"/>
                  <a:gd name="T12" fmla="*/ 48 w 335"/>
                  <a:gd name="T13" fmla="*/ 215 h 736"/>
                  <a:gd name="T14" fmla="*/ 63 w 335"/>
                  <a:gd name="T15" fmla="*/ 214 h 736"/>
                  <a:gd name="T16" fmla="*/ 75 w 335"/>
                  <a:gd name="T17" fmla="*/ 213 h 736"/>
                  <a:gd name="T18" fmla="*/ 74 w 335"/>
                  <a:gd name="T19" fmla="*/ 197 h 736"/>
                  <a:gd name="T20" fmla="*/ 63 w 335"/>
                  <a:gd name="T21" fmla="*/ 198 h 736"/>
                  <a:gd name="T22" fmla="*/ 49 w 335"/>
                  <a:gd name="T23" fmla="*/ 199 h 736"/>
                  <a:gd name="T24" fmla="*/ 25 w 335"/>
                  <a:gd name="T25" fmla="*/ 199 h 736"/>
                  <a:gd name="T26" fmla="*/ 24 w 335"/>
                  <a:gd name="T27" fmla="*/ 76 h 736"/>
                  <a:gd name="T28" fmla="*/ 25 w 335"/>
                  <a:gd name="T29" fmla="*/ 0 h 7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35" h="736">
                    <a:moveTo>
                      <a:pt x="112" y="0"/>
                    </a:moveTo>
                    <a:lnTo>
                      <a:pt x="76" y="60"/>
                    </a:lnTo>
                    <a:cubicBezTo>
                      <a:pt x="67" y="116"/>
                      <a:pt x="59" y="231"/>
                      <a:pt x="55" y="334"/>
                    </a:cubicBezTo>
                    <a:lnTo>
                      <a:pt x="55" y="678"/>
                    </a:lnTo>
                    <a:lnTo>
                      <a:pt x="0" y="678"/>
                    </a:lnTo>
                    <a:lnTo>
                      <a:pt x="0" y="736"/>
                    </a:lnTo>
                    <a:lnTo>
                      <a:pt x="215" y="735"/>
                    </a:lnTo>
                    <a:lnTo>
                      <a:pt x="284" y="733"/>
                    </a:lnTo>
                    <a:lnTo>
                      <a:pt x="335" y="729"/>
                    </a:lnTo>
                    <a:lnTo>
                      <a:pt x="333" y="674"/>
                    </a:lnTo>
                    <a:lnTo>
                      <a:pt x="281" y="678"/>
                    </a:lnTo>
                    <a:lnTo>
                      <a:pt x="218" y="680"/>
                    </a:lnTo>
                    <a:lnTo>
                      <a:pt x="114" y="680"/>
                    </a:lnTo>
                    <a:lnTo>
                      <a:pt x="106" y="258"/>
                    </a:lnTo>
                    <a:lnTo>
                      <a:pt x="112" y="0"/>
                    </a:lnTo>
                    <a:close/>
                  </a:path>
                </a:pathLst>
              </a:custGeom>
              <a:solidFill>
                <a:sysClr val="window" lastClr="FFFFFF">
                  <a:lumMod val="65000"/>
                </a:sysClr>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grpSp>
        <p:grpSp>
          <p:nvGrpSpPr>
            <p:cNvPr id="237" name="Group 471">
              <a:extLst>
                <a:ext uri="{FF2B5EF4-FFF2-40B4-BE49-F238E27FC236}">
                  <a16:creationId xmlns:a16="http://schemas.microsoft.com/office/drawing/2014/main" id="{918CBC62-8C08-42B6-B0B0-7BED9C000E4D}"/>
                </a:ext>
              </a:extLst>
            </p:cNvPr>
            <p:cNvGrpSpPr>
              <a:grpSpLocks/>
            </p:cNvGrpSpPr>
            <p:nvPr/>
          </p:nvGrpSpPr>
          <p:grpSpPr bwMode="auto">
            <a:xfrm>
              <a:off x="775175" y="4196593"/>
              <a:ext cx="278014" cy="481888"/>
              <a:chOff x="-918" y="2662"/>
              <a:chExt cx="202" cy="350"/>
            </a:xfrm>
          </p:grpSpPr>
          <p:grpSp>
            <p:nvGrpSpPr>
              <p:cNvPr id="275" name="Group 472">
                <a:extLst>
                  <a:ext uri="{FF2B5EF4-FFF2-40B4-BE49-F238E27FC236}">
                    <a16:creationId xmlns:a16="http://schemas.microsoft.com/office/drawing/2014/main" id="{34BED27A-2AE1-454F-9FD4-7BA9D0CB9F55}"/>
                  </a:ext>
                </a:extLst>
              </p:cNvPr>
              <p:cNvGrpSpPr>
                <a:grpSpLocks/>
              </p:cNvGrpSpPr>
              <p:nvPr/>
            </p:nvGrpSpPr>
            <p:grpSpPr bwMode="auto">
              <a:xfrm rot="21418235" flipH="1">
                <a:off x="-872" y="2880"/>
                <a:ext cx="156" cy="132"/>
                <a:chOff x="5179" y="3045"/>
                <a:chExt cx="226" cy="193"/>
              </a:xfrm>
            </p:grpSpPr>
            <p:sp>
              <p:nvSpPr>
                <p:cNvPr id="277" name="Freeform 473">
                  <a:extLst>
                    <a:ext uri="{FF2B5EF4-FFF2-40B4-BE49-F238E27FC236}">
                      <a16:creationId xmlns:a16="http://schemas.microsoft.com/office/drawing/2014/main" id="{030F85C1-9870-4E67-A5A0-F9C9C46BD154}"/>
                    </a:ext>
                  </a:extLst>
                </p:cNvPr>
                <p:cNvSpPr>
                  <a:spLocks/>
                </p:cNvSpPr>
                <p:nvPr/>
              </p:nvSpPr>
              <p:spPr bwMode="auto">
                <a:xfrm>
                  <a:off x="5179" y="3045"/>
                  <a:ext cx="226" cy="193"/>
                </a:xfrm>
                <a:custGeom>
                  <a:avLst/>
                  <a:gdLst>
                    <a:gd name="T0" fmla="*/ 149 w 226"/>
                    <a:gd name="T1" fmla="*/ 14 h 193"/>
                    <a:gd name="T2" fmla="*/ 95 w 226"/>
                    <a:gd name="T3" fmla="*/ 35 h 193"/>
                    <a:gd name="T4" fmla="*/ 84 w 226"/>
                    <a:gd name="T5" fmla="*/ 70 h 193"/>
                    <a:gd name="T6" fmla="*/ 54 w 226"/>
                    <a:gd name="T7" fmla="*/ 91 h 193"/>
                    <a:gd name="T8" fmla="*/ 50 w 226"/>
                    <a:gd name="T9" fmla="*/ 93 h 193"/>
                    <a:gd name="T10" fmla="*/ 22 w 226"/>
                    <a:gd name="T11" fmla="*/ 101 h 193"/>
                    <a:gd name="T12" fmla="*/ 1 w 226"/>
                    <a:gd name="T13" fmla="*/ 106 h 193"/>
                    <a:gd name="T14" fmla="*/ 24 w 226"/>
                    <a:gd name="T15" fmla="*/ 115 h 193"/>
                    <a:gd name="T16" fmla="*/ 55 w 226"/>
                    <a:gd name="T17" fmla="*/ 111 h 193"/>
                    <a:gd name="T18" fmla="*/ 62 w 226"/>
                    <a:gd name="T19" fmla="*/ 109 h 193"/>
                    <a:gd name="T20" fmla="*/ 56 w 226"/>
                    <a:gd name="T21" fmla="*/ 124 h 193"/>
                    <a:gd name="T22" fmla="*/ 50 w 226"/>
                    <a:gd name="T23" fmla="*/ 127 h 193"/>
                    <a:gd name="T24" fmla="*/ 33 w 226"/>
                    <a:gd name="T25" fmla="*/ 137 h 193"/>
                    <a:gd name="T26" fmla="*/ 9 w 226"/>
                    <a:gd name="T27" fmla="*/ 146 h 193"/>
                    <a:gd name="T28" fmla="*/ 39 w 226"/>
                    <a:gd name="T29" fmla="*/ 152 h 193"/>
                    <a:gd name="T30" fmla="*/ 64 w 226"/>
                    <a:gd name="T31" fmla="*/ 141 h 193"/>
                    <a:gd name="T32" fmla="*/ 69 w 226"/>
                    <a:gd name="T33" fmla="*/ 139 h 193"/>
                    <a:gd name="T34" fmla="*/ 80 w 226"/>
                    <a:gd name="T35" fmla="*/ 147 h 193"/>
                    <a:gd name="T36" fmla="*/ 75 w 226"/>
                    <a:gd name="T37" fmla="*/ 150 h 193"/>
                    <a:gd name="T38" fmla="*/ 60 w 226"/>
                    <a:gd name="T39" fmla="*/ 162 h 193"/>
                    <a:gd name="T40" fmla="*/ 38 w 226"/>
                    <a:gd name="T41" fmla="*/ 176 h 193"/>
                    <a:gd name="T42" fmla="*/ 67 w 226"/>
                    <a:gd name="T43" fmla="*/ 176 h 193"/>
                    <a:gd name="T44" fmla="*/ 89 w 226"/>
                    <a:gd name="T45" fmla="*/ 162 h 193"/>
                    <a:gd name="T46" fmla="*/ 93 w 226"/>
                    <a:gd name="T47" fmla="*/ 158 h 193"/>
                    <a:gd name="T48" fmla="*/ 114 w 226"/>
                    <a:gd name="T49" fmla="*/ 156 h 193"/>
                    <a:gd name="T50" fmla="*/ 111 w 226"/>
                    <a:gd name="T51" fmla="*/ 158 h 193"/>
                    <a:gd name="T52" fmla="*/ 99 w 226"/>
                    <a:gd name="T53" fmla="*/ 176 h 193"/>
                    <a:gd name="T54" fmla="*/ 86 w 226"/>
                    <a:gd name="T55" fmla="*/ 189 h 193"/>
                    <a:gd name="T56" fmla="*/ 108 w 226"/>
                    <a:gd name="T57" fmla="*/ 183 h 193"/>
                    <a:gd name="T58" fmla="*/ 123 w 226"/>
                    <a:gd name="T59" fmla="*/ 168 h 193"/>
                    <a:gd name="T60" fmla="*/ 128 w 226"/>
                    <a:gd name="T61" fmla="*/ 161 h 193"/>
                    <a:gd name="T62" fmla="*/ 146 w 226"/>
                    <a:gd name="T63" fmla="*/ 143 h 193"/>
                    <a:gd name="T64" fmla="*/ 181 w 226"/>
                    <a:gd name="T65" fmla="*/ 122 h 193"/>
                    <a:gd name="T66" fmla="*/ 220 w 226"/>
                    <a:gd name="T67" fmla="*/ 54 h 19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6" h="193">
                      <a:moveTo>
                        <a:pt x="173" y="0"/>
                      </a:moveTo>
                      <a:lnTo>
                        <a:pt x="149" y="14"/>
                      </a:lnTo>
                      <a:cubicBezTo>
                        <a:pt x="136" y="16"/>
                        <a:pt x="101" y="7"/>
                        <a:pt x="92" y="11"/>
                      </a:cubicBezTo>
                      <a:lnTo>
                        <a:pt x="95" y="35"/>
                      </a:lnTo>
                      <a:cubicBezTo>
                        <a:pt x="95" y="42"/>
                        <a:pt x="93" y="47"/>
                        <a:pt x="91" y="53"/>
                      </a:cubicBezTo>
                      <a:cubicBezTo>
                        <a:pt x="90" y="65"/>
                        <a:pt x="87" y="66"/>
                        <a:pt x="84" y="70"/>
                      </a:cubicBezTo>
                      <a:cubicBezTo>
                        <a:pt x="81" y="74"/>
                        <a:pt x="78" y="76"/>
                        <a:pt x="73" y="79"/>
                      </a:cubicBezTo>
                      <a:cubicBezTo>
                        <a:pt x="68" y="82"/>
                        <a:pt x="58" y="88"/>
                        <a:pt x="54" y="91"/>
                      </a:cubicBezTo>
                      <a:cubicBezTo>
                        <a:pt x="51" y="93"/>
                        <a:pt x="54" y="93"/>
                        <a:pt x="53" y="93"/>
                      </a:cubicBezTo>
                      <a:cubicBezTo>
                        <a:pt x="52" y="93"/>
                        <a:pt x="54" y="92"/>
                        <a:pt x="50" y="93"/>
                      </a:cubicBezTo>
                      <a:cubicBezTo>
                        <a:pt x="45" y="93"/>
                        <a:pt x="30" y="98"/>
                        <a:pt x="25" y="99"/>
                      </a:cubicBezTo>
                      <a:cubicBezTo>
                        <a:pt x="20" y="100"/>
                        <a:pt x="23" y="101"/>
                        <a:pt x="22" y="101"/>
                      </a:cubicBezTo>
                      <a:cubicBezTo>
                        <a:pt x="21" y="102"/>
                        <a:pt x="22" y="99"/>
                        <a:pt x="19" y="100"/>
                      </a:cubicBezTo>
                      <a:cubicBezTo>
                        <a:pt x="15" y="101"/>
                        <a:pt x="2" y="96"/>
                        <a:pt x="1" y="106"/>
                      </a:cubicBezTo>
                      <a:cubicBezTo>
                        <a:pt x="0" y="116"/>
                        <a:pt x="16" y="112"/>
                        <a:pt x="20" y="114"/>
                      </a:cubicBezTo>
                      <a:lnTo>
                        <a:pt x="24" y="115"/>
                      </a:lnTo>
                      <a:lnTo>
                        <a:pt x="28" y="114"/>
                      </a:lnTo>
                      <a:cubicBezTo>
                        <a:pt x="32" y="114"/>
                        <a:pt x="50" y="112"/>
                        <a:pt x="55" y="111"/>
                      </a:cubicBezTo>
                      <a:lnTo>
                        <a:pt x="59" y="111"/>
                      </a:lnTo>
                      <a:lnTo>
                        <a:pt x="62" y="109"/>
                      </a:lnTo>
                      <a:cubicBezTo>
                        <a:pt x="66" y="107"/>
                        <a:pt x="84" y="99"/>
                        <a:pt x="83" y="101"/>
                      </a:cubicBezTo>
                      <a:cubicBezTo>
                        <a:pt x="83" y="104"/>
                        <a:pt x="60" y="120"/>
                        <a:pt x="56" y="124"/>
                      </a:cubicBezTo>
                      <a:cubicBezTo>
                        <a:pt x="51" y="129"/>
                        <a:pt x="55" y="127"/>
                        <a:pt x="54" y="128"/>
                      </a:cubicBezTo>
                      <a:cubicBezTo>
                        <a:pt x="53" y="128"/>
                        <a:pt x="53" y="126"/>
                        <a:pt x="50" y="127"/>
                      </a:cubicBezTo>
                      <a:cubicBezTo>
                        <a:pt x="47" y="128"/>
                        <a:pt x="38" y="132"/>
                        <a:pt x="36" y="134"/>
                      </a:cubicBezTo>
                      <a:cubicBezTo>
                        <a:pt x="32" y="136"/>
                        <a:pt x="33" y="136"/>
                        <a:pt x="33" y="137"/>
                      </a:cubicBezTo>
                      <a:cubicBezTo>
                        <a:pt x="32" y="137"/>
                        <a:pt x="33" y="135"/>
                        <a:pt x="29" y="136"/>
                      </a:cubicBezTo>
                      <a:cubicBezTo>
                        <a:pt x="26" y="137"/>
                        <a:pt x="9" y="136"/>
                        <a:pt x="9" y="146"/>
                      </a:cubicBezTo>
                      <a:cubicBezTo>
                        <a:pt x="9" y="156"/>
                        <a:pt x="31" y="151"/>
                        <a:pt x="35" y="151"/>
                      </a:cubicBezTo>
                      <a:lnTo>
                        <a:pt x="39" y="152"/>
                      </a:lnTo>
                      <a:lnTo>
                        <a:pt x="41" y="150"/>
                      </a:lnTo>
                      <a:cubicBezTo>
                        <a:pt x="45" y="149"/>
                        <a:pt x="59" y="143"/>
                        <a:pt x="64" y="141"/>
                      </a:cubicBezTo>
                      <a:lnTo>
                        <a:pt x="67" y="141"/>
                      </a:lnTo>
                      <a:lnTo>
                        <a:pt x="69" y="139"/>
                      </a:lnTo>
                      <a:cubicBezTo>
                        <a:pt x="75" y="135"/>
                        <a:pt x="100" y="118"/>
                        <a:pt x="102" y="119"/>
                      </a:cubicBezTo>
                      <a:cubicBezTo>
                        <a:pt x="104" y="121"/>
                        <a:pt x="84" y="141"/>
                        <a:pt x="80" y="147"/>
                      </a:cubicBezTo>
                      <a:cubicBezTo>
                        <a:pt x="76" y="152"/>
                        <a:pt x="81" y="150"/>
                        <a:pt x="80" y="150"/>
                      </a:cubicBezTo>
                      <a:cubicBezTo>
                        <a:pt x="78" y="151"/>
                        <a:pt x="79" y="149"/>
                        <a:pt x="75" y="150"/>
                      </a:cubicBezTo>
                      <a:cubicBezTo>
                        <a:pt x="72" y="152"/>
                        <a:pt x="64" y="158"/>
                        <a:pt x="61" y="160"/>
                      </a:cubicBezTo>
                      <a:cubicBezTo>
                        <a:pt x="58" y="162"/>
                        <a:pt x="60" y="162"/>
                        <a:pt x="60" y="162"/>
                      </a:cubicBezTo>
                      <a:cubicBezTo>
                        <a:pt x="59" y="163"/>
                        <a:pt x="61" y="160"/>
                        <a:pt x="57" y="162"/>
                      </a:cubicBezTo>
                      <a:cubicBezTo>
                        <a:pt x="53" y="164"/>
                        <a:pt x="37" y="166"/>
                        <a:pt x="38" y="176"/>
                      </a:cubicBezTo>
                      <a:cubicBezTo>
                        <a:pt x="40" y="188"/>
                        <a:pt x="59" y="176"/>
                        <a:pt x="64" y="176"/>
                      </a:cubicBezTo>
                      <a:lnTo>
                        <a:pt x="67" y="176"/>
                      </a:lnTo>
                      <a:lnTo>
                        <a:pt x="69" y="173"/>
                      </a:lnTo>
                      <a:cubicBezTo>
                        <a:pt x="73" y="171"/>
                        <a:pt x="85" y="163"/>
                        <a:pt x="89" y="162"/>
                      </a:cubicBezTo>
                      <a:lnTo>
                        <a:pt x="92" y="160"/>
                      </a:lnTo>
                      <a:lnTo>
                        <a:pt x="93" y="158"/>
                      </a:lnTo>
                      <a:cubicBezTo>
                        <a:pt x="98" y="154"/>
                        <a:pt x="120" y="134"/>
                        <a:pt x="125" y="134"/>
                      </a:cubicBezTo>
                      <a:cubicBezTo>
                        <a:pt x="128" y="134"/>
                        <a:pt x="116" y="151"/>
                        <a:pt x="114" y="156"/>
                      </a:cubicBezTo>
                      <a:cubicBezTo>
                        <a:pt x="112" y="160"/>
                        <a:pt x="115" y="158"/>
                        <a:pt x="115" y="158"/>
                      </a:cubicBezTo>
                      <a:cubicBezTo>
                        <a:pt x="114" y="159"/>
                        <a:pt x="113" y="157"/>
                        <a:pt x="111" y="158"/>
                      </a:cubicBezTo>
                      <a:cubicBezTo>
                        <a:pt x="109" y="161"/>
                        <a:pt x="103" y="169"/>
                        <a:pt x="101" y="172"/>
                      </a:cubicBezTo>
                      <a:cubicBezTo>
                        <a:pt x="99" y="174"/>
                        <a:pt x="101" y="175"/>
                        <a:pt x="99" y="176"/>
                      </a:cubicBezTo>
                      <a:cubicBezTo>
                        <a:pt x="99" y="176"/>
                        <a:pt x="100" y="173"/>
                        <a:pt x="98" y="174"/>
                      </a:cubicBezTo>
                      <a:cubicBezTo>
                        <a:pt x="95" y="177"/>
                        <a:pt x="80" y="182"/>
                        <a:pt x="86" y="189"/>
                      </a:cubicBezTo>
                      <a:cubicBezTo>
                        <a:pt x="91" y="193"/>
                        <a:pt x="101" y="186"/>
                        <a:pt x="105" y="185"/>
                      </a:cubicBezTo>
                      <a:lnTo>
                        <a:pt x="108" y="183"/>
                      </a:lnTo>
                      <a:lnTo>
                        <a:pt x="111" y="181"/>
                      </a:lnTo>
                      <a:cubicBezTo>
                        <a:pt x="113" y="178"/>
                        <a:pt x="121" y="170"/>
                        <a:pt x="123" y="168"/>
                      </a:cubicBezTo>
                      <a:lnTo>
                        <a:pt x="126" y="165"/>
                      </a:lnTo>
                      <a:lnTo>
                        <a:pt x="128" y="161"/>
                      </a:lnTo>
                      <a:cubicBezTo>
                        <a:pt x="130" y="159"/>
                        <a:pt x="136" y="148"/>
                        <a:pt x="138" y="145"/>
                      </a:cubicBezTo>
                      <a:lnTo>
                        <a:pt x="146" y="143"/>
                      </a:lnTo>
                      <a:lnTo>
                        <a:pt x="151" y="138"/>
                      </a:lnTo>
                      <a:cubicBezTo>
                        <a:pt x="156" y="135"/>
                        <a:pt x="171" y="131"/>
                        <a:pt x="181" y="122"/>
                      </a:cubicBezTo>
                      <a:cubicBezTo>
                        <a:pt x="195" y="109"/>
                        <a:pt x="198" y="95"/>
                        <a:pt x="205" y="84"/>
                      </a:cubicBezTo>
                      <a:cubicBezTo>
                        <a:pt x="212" y="73"/>
                        <a:pt x="226" y="69"/>
                        <a:pt x="220" y="54"/>
                      </a:cubicBezTo>
                      <a:lnTo>
                        <a:pt x="173" y="0"/>
                      </a:lnTo>
                      <a:close/>
                    </a:path>
                  </a:pathLst>
                </a:custGeom>
                <a:solidFill>
                  <a:srgbClr val="FFDC97"/>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78" name="Freeform 474">
                  <a:extLst>
                    <a:ext uri="{FF2B5EF4-FFF2-40B4-BE49-F238E27FC236}">
                      <a16:creationId xmlns:a16="http://schemas.microsoft.com/office/drawing/2014/main" id="{D3074720-7429-4CBA-9810-5DAC7D135291}"/>
                    </a:ext>
                  </a:extLst>
                </p:cNvPr>
                <p:cNvSpPr>
                  <a:spLocks/>
                </p:cNvSpPr>
                <p:nvPr/>
              </p:nvSpPr>
              <p:spPr bwMode="auto">
                <a:xfrm rot="591079" flipH="1">
                  <a:off x="5180" y="3146"/>
                  <a:ext cx="14" cy="12"/>
                </a:xfrm>
                <a:custGeom>
                  <a:avLst/>
                  <a:gdLst>
                    <a:gd name="T0" fmla="*/ 0 w 136"/>
                    <a:gd name="T1" fmla="*/ 1 h 113"/>
                    <a:gd name="T2" fmla="*/ 0 w 136"/>
                    <a:gd name="T3" fmla="*/ 0 h 113"/>
                    <a:gd name="T4" fmla="*/ 1 w 136"/>
                    <a:gd name="T5" fmla="*/ 0 h 113"/>
                    <a:gd name="T6" fmla="*/ 1 w 136"/>
                    <a:gd name="T7" fmla="*/ 1 h 113"/>
                    <a:gd name="T8" fmla="*/ 0 w 136"/>
                    <a:gd name="T9" fmla="*/ 1 h 1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113">
                      <a:moveTo>
                        <a:pt x="25" y="110"/>
                      </a:moveTo>
                      <a:cubicBezTo>
                        <a:pt x="10" y="94"/>
                        <a:pt x="0" y="21"/>
                        <a:pt x="15" y="11"/>
                      </a:cubicBezTo>
                      <a:cubicBezTo>
                        <a:pt x="29" y="0"/>
                        <a:pt x="90" y="10"/>
                        <a:pt x="103" y="26"/>
                      </a:cubicBezTo>
                      <a:cubicBezTo>
                        <a:pt x="136" y="62"/>
                        <a:pt x="114" y="96"/>
                        <a:pt x="100" y="104"/>
                      </a:cubicBezTo>
                      <a:cubicBezTo>
                        <a:pt x="85" y="113"/>
                        <a:pt x="41" y="111"/>
                        <a:pt x="25" y="110"/>
                      </a:cubicBezTo>
                      <a:close/>
                    </a:path>
                  </a:pathLst>
                </a:custGeom>
                <a:solidFill>
                  <a:sysClr val="window" lastClr="FFFFFF"/>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79" name="Freeform 475">
                  <a:extLst>
                    <a:ext uri="{FF2B5EF4-FFF2-40B4-BE49-F238E27FC236}">
                      <a16:creationId xmlns:a16="http://schemas.microsoft.com/office/drawing/2014/main" id="{4D47169B-E4FE-4A9A-AD09-F274E7A18984}"/>
                    </a:ext>
                  </a:extLst>
                </p:cNvPr>
                <p:cNvSpPr>
                  <a:spLocks/>
                </p:cNvSpPr>
                <p:nvPr/>
              </p:nvSpPr>
              <p:spPr bwMode="auto">
                <a:xfrm rot="591079" flipH="1">
                  <a:off x="5188" y="3185"/>
                  <a:ext cx="15" cy="12"/>
                </a:xfrm>
                <a:custGeom>
                  <a:avLst/>
                  <a:gdLst>
                    <a:gd name="T0" fmla="*/ 0 w 140"/>
                    <a:gd name="T1" fmla="*/ 1 h 113"/>
                    <a:gd name="T2" fmla="*/ 0 w 140"/>
                    <a:gd name="T3" fmla="*/ 0 h 113"/>
                    <a:gd name="T4" fmla="*/ 1 w 140"/>
                    <a:gd name="T5" fmla="*/ 0 h 113"/>
                    <a:gd name="T6" fmla="*/ 1 w 140"/>
                    <a:gd name="T7" fmla="*/ 1 h 113"/>
                    <a:gd name="T8" fmla="*/ 0 w 140"/>
                    <a:gd name="T9" fmla="*/ 1 h 1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0" h="113">
                      <a:moveTo>
                        <a:pt x="15" y="105"/>
                      </a:moveTo>
                      <a:cubicBezTo>
                        <a:pt x="0" y="89"/>
                        <a:pt x="11" y="21"/>
                        <a:pt x="26" y="11"/>
                      </a:cubicBezTo>
                      <a:cubicBezTo>
                        <a:pt x="40" y="0"/>
                        <a:pt x="94" y="8"/>
                        <a:pt x="107" y="24"/>
                      </a:cubicBezTo>
                      <a:cubicBezTo>
                        <a:pt x="140" y="60"/>
                        <a:pt x="109" y="96"/>
                        <a:pt x="95" y="104"/>
                      </a:cubicBezTo>
                      <a:cubicBezTo>
                        <a:pt x="80" y="113"/>
                        <a:pt x="31" y="106"/>
                        <a:pt x="15" y="105"/>
                      </a:cubicBezTo>
                      <a:close/>
                    </a:path>
                  </a:pathLst>
                </a:custGeom>
                <a:solidFill>
                  <a:sysClr val="window" lastClr="FFFFFF"/>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80" name="Freeform 476">
                  <a:extLst>
                    <a:ext uri="{FF2B5EF4-FFF2-40B4-BE49-F238E27FC236}">
                      <a16:creationId xmlns:a16="http://schemas.microsoft.com/office/drawing/2014/main" id="{F463AA25-7281-4A80-B9AC-AC8796A609B8}"/>
                    </a:ext>
                  </a:extLst>
                </p:cNvPr>
                <p:cNvSpPr>
                  <a:spLocks/>
                </p:cNvSpPr>
                <p:nvPr/>
              </p:nvSpPr>
              <p:spPr bwMode="auto">
                <a:xfrm rot="591079" flipH="1">
                  <a:off x="5218" y="3214"/>
                  <a:ext cx="16" cy="14"/>
                </a:xfrm>
                <a:custGeom>
                  <a:avLst/>
                  <a:gdLst>
                    <a:gd name="T0" fmla="*/ 0 w 156"/>
                    <a:gd name="T1" fmla="*/ 1 h 127"/>
                    <a:gd name="T2" fmla="*/ 1 w 156"/>
                    <a:gd name="T3" fmla="*/ 0 h 127"/>
                    <a:gd name="T4" fmla="*/ 1 w 156"/>
                    <a:gd name="T5" fmla="*/ 1 h 127"/>
                    <a:gd name="T6" fmla="*/ 1 w 156"/>
                    <a:gd name="T7" fmla="*/ 1 h 127"/>
                    <a:gd name="T8" fmla="*/ 1 w 156"/>
                    <a:gd name="T9" fmla="*/ 1 h 127"/>
                    <a:gd name="T10" fmla="*/ 0 w 156"/>
                    <a:gd name="T11" fmla="*/ 1 h 1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6" h="127">
                      <a:moveTo>
                        <a:pt x="15" y="88"/>
                      </a:moveTo>
                      <a:cubicBezTo>
                        <a:pt x="0" y="72"/>
                        <a:pt x="38" y="21"/>
                        <a:pt x="53" y="11"/>
                      </a:cubicBezTo>
                      <a:cubicBezTo>
                        <a:pt x="67" y="0"/>
                        <a:pt x="110" y="31"/>
                        <a:pt x="123" y="47"/>
                      </a:cubicBezTo>
                      <a:cubicBezTo>
                        <a:pt x="156" y="83"/>
                        <a:pt x="119" y="110"/>
                        <a:pt x="105" y="118"/>
                      </a:cubicBezTo>
                      <a:cubicBezTo>
                        <a:pt x="93" y="127"/>
                        <a:pt x="67" y="114"/>
                        <a:pt x="52" y="109"/>
                      </a:cubicBezTo>
                      <a:cubicBezTo>
                        <a:pt x="37" y="104"/>
                        <a:pt x="23" y="93"/>
                        <a:pt x="15" y="88"/>
                      </a:cubicBezTo>
                      <a:close/>
                    </a:path>
                  </a:pathLst>
                </a:custGeom>
                <a:solidFill>
                  <a:sysClr val="window" lastClr="FFFFFF"/>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81" name="Freeform 477">
                  <a:extLst>
                    <a:ext uri="{FF2B5EF4-FFF2-40B4-BE49-F238E27FC236}">
                      <a16:creationId xmlns:a16="http://schemas.microsoft.com/office/drawing/2014/main" id="{5E81BAC7-E565-487F-B322-6CA096FCDECE}"/>
                    </a:ext>
                  </a:extLst>
                </p:cNvPr>
                <p:cNvSpPr>
                  <a:spLocks/>
                </p:cNvSpPr>
                <p:nvPr/>
              </p:nvSpPr>
              <p:spPr bwMode="auto">
                <a:xfrm rot="591079" flipH="1">
                  <a:off x="5266" y="3227"/>
                  <a:ext cx="11" cy="9"/>
                </a:xfrm>
                <a:custGeom>
                  <a:avLst/>
                  <a:gdLst>
                    <a:gd name="T0" fmla="*/ 0 w 104"/>
                    <a:gd name="T1" fmla="*/ 1 h 82"/>
                    <a:gd name="T2" fmla="*/ 1 w 104"/>
                    <a:gd name="T3" fmla="*/ 0 h 82"/>
                    <a:gd name="T4" fmla="*/ 1 w 104"/>
                    <a:gd name="T5" fmla="*/ 1 h 82"/>
                    <a:gd name="T6" fmla="*/ 1 w 104"/>
                    <a:gd name="T7" fmla="*/ 1 h 82"/>
                    <a:gd name="T8" fmla="*/ 1 w 104"/>
                    <a:gd name="T9" fmla="*/ 1 h 82"/>
                    <a:gd name="T10" fmla="*/ 0 w 104"/>
                    <a:gd name="T11" fmla="*/ 1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4" h="82">
                      <a:moveTo>
                        <a:pt x="15" y="50"/>
                      </a:moveTo>
                      <a:cubicBezTo>
                        <a:pt x="0" y="34"/>
                        <a:pt x="35" y="4"/>
                        <a:pt x="51" y="2"/>
                      </a:cubicBezTo>
                      <a:cubicBezTo>
                        <a:pt x="67" y="0"/>
                        <a:pt x="102" y="32"/>
                        <a:pt x="102" y="50"/>
                      </a:cubicBezTo>
                      <a:cubicBezTo>
                        <a:pt x="102" y="68"/>
                        <a:pt x="104" y="65"/>
                        <a:pt x="90" y="73"/>
                      </a:cubicBezTo>
                      <a:cubicBezTo>
                        <a:pt x="78" y="82"/>
                        <a:pt x="57" y="74"/>
                        <a:pt x="45" y="70"/>
                      </a:cubicBezTo>
                      <a:cubicBezTo>
                        <a:pt x="33" y="66"/>
                        <a:pt x="21" y="54"/>
                        <a:pt x="15" y="50"/>
                      </a:cubicBezTo>
                      <a:close/>
                    </a:path>
                  </a:pathLst>
                </a:custGeom>
                <a:solidFill>
                  <a:sysClr val="window" lastClr="FFFFFF"/>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82" name="Freeform 478">
                  <a:extLst>
                    <a:ext uri="{FF2B5EF4-FFF2-40B4-BE49-F238E27FC236}">
                      <a16:creationId xmlns:a16="http://schemas.microsoft.com/office/drawing/2014/main" id="{BFABF45E-FD9F-47F0-84A7-441C85E82F7C}"/>
                    </a:ext>
                  </a:extLst>
                </p:cNvPr>
                <p:cNvSpPr>
                  <a:spLocks/>
                </p:cNvSpPr>
                <p:nvPr/>
              </p:nvSpPr>
              <p:spPr bwMode="auto">
                <a:xfrm rot="591079" flipH="1">
                  <a:off x="5265" y="3135"/>
                  <a:ext cx="12" cy="11"/>
                </a:xfrm>
                <a:custGeom>
                  <a:avLst/>
                  <a:gdLst>
                    <a:gd name="T0" fmla="*/ 1 w 114"/>
                    <a:gd name="T1" fmla="*/ 1 h 97"/>
                    <a:gd name="T2" fmla="*/ 0 w 114"/>
                    <a:gd name="T3" fmla="*/ 1 h 97"/>
                    <a:gd name="T4" fmla="*/ 0 w 114"/>
                    <a:gd name="T5" fmla="*/ 0 h 97"/>
                    <a:gd name="T6" fmla="*/ 0 60000 65536"/>
                    <a:gd name="T7" fmla="*/ 0 60000 65536"/>
                    <a:gd name="T8" fmla="*/ 0 60000 65536"/>
                  </a:gdLst>
                  <a:ahLst/>
                  <a:cxnLst>
                    <a:cxn ang="T6">
                      <a:pos x="T0" y="T1"/>
                    </a:cxn>
                    <a:cxn ang="T7">
                      <a:pos x="T2" y="T3"/>
                    </a:cxn>
                    <a:cxn ang="T8">
                      <a:pos x="T4" y="T5"/>
                    </a:cxn>
                  </a:cxnLst>
                  <a:rect l="0" t="0" r="r" b="b"/>
                  <a:pathLst>
                    <a:path w="114" h="97">
                      <a:moveTo>
                        <a:pt x="114" y="97"/>
                      </a:moveTo>
                      <a:cubicBezTo>
                        <a:pt x="100" y="91"/>
                        <a:pt x="46" y="79"/>
                        <a:pt x="27" y="63"/>
                      </a:cubicBezTo>
                      <a:cubicBezTo>
                        <a:pt x="6" y="38"/>
                        <a:pt x="6" y="13"/>
                        <a:pt x="0" y="0"/>
                      </a:cubicBezTo>
                    </a:path>
                  </a:pathLst>
                </a:custGeom>
                <a:noFill/>
                <a:ln w="3175">
                  <a:solidFill>
                    <a:sysClr val="windowText" lastClr="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83" name="Freeform 479">
                  <a:extLst>
                    <a:ext uri="{FF2B5EF4-FFF2-40B4-BE49-F238E27FC236}">
                      <a16:creationId xmlns:a16="http://schemas.microsoft.com/office/drawing/2014/main" id="{551E50A1-B0FC-4B45-9749-4375BB65B06F}"/>
                    </a:ext>
                  </a:extLst>
                </p:cNvPr>
                <p:cNvSpPr>
                  <a:spLocks/>
                </p:cNvSpPr>
                <p:nvPr/>
              </p:nvSpPr>
              <p:spPr bwMode="auto">
                <a:xfrm rot="591079" flipH="1">
                  <a:off x="5283" y="3153"/>
                  <a:ext cx="12" cy="10"/>
                </a:xfrm>
                <a:custGeom>
                  <a:avLst/>
                  <a:gdLst>
                    <a:gd name="T0" fmla="*/ 1 w 114"/>
                    <a:gd name="T1" fmla="*/ 1 h 97"/>
                    <a:gd name="T2" fmla="*/ 0 w 114"/>
                    <a:gd name="T3" fmla="*/ 1 h 97"/>
                    <a:gd name="T4" fmla="*/ 0 w 114"/>
                    <a:gd name="T5" fmla="*/ 0 h 97"/>
                    <a:gd name="T6" fmla="*/ 0 60000 65536"/>
                    <a:gd name="T7" fmla="*/ 0 60000 65536"/>
                    <a:gd name="T8" fmla="*/ 0 60000 65536"/>
                  </a:gdLst>
                  <a:ahLst/>
                  <a:cxnLst>
                    <a:cxn ang="T6">
                      <a:pos x="T0" y="T1"/>
                    </a:cxn>
                    <a:cxn ang="T7">
                      <a:pos x="T2" y="T3"/>
                    </a:cxn>
                    <a:cxn ang="T8">
                      <a:pos x="T4" y="T5"/>
                    </a:cxn>
                  </a:cxnLst>
                  <a:rect l="0" t="0" r="r" b="b"/>
                  <a:pathLst>
                    <a:path w="114" h="97">
                      <a:moveTo>
                        <a:pt x="114" y="97"/>
                      </a:moveTo>
                      <a:cubicBezTo>
                        <a:pt x="100" y="93"/>
                        <a:pt x="46" y="88"/>
                        <a:pt x="27" y="72"/>
                      </a:cubicBezTo>
                      <a:cubicBezTo>
                        <a:pt x="6" y="47"/>
                        <a:pt x="6" y="15"/>
                        <a:pt x="0" y="0"/>
                      </a:cubicBezTo>
                    </a:path>
                  </a:pathLst>
                </a:custGeom>
                <a:noFill/>
                <a:ln w="3175">
                  <a:solidFill>
                    <a:sysClr val="windowText" lastClr="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84" name="Freeform 480">
                  <a:extLst>
                    <a:ext uri="{FF2B5EF4-FFF2-40B4-BE49-F238E27FC236}">
                      <a16:creationId xmlns:a16="http://schemas.microsoft.com/office/drawing/2014/main" id="{E5D25EDA-2B31-4190-8F74-C6813CA6521B}"/>
                    </a:ext>
                  </a:extLst>
                </p:cNvPr>
                <p:cNvSpPr>
                  <a:spLocks/>
                </p:cNvSpPr>
                <p:nvPr/>
              </p:nvSpPr>
              <p:spPr bwMode="auto">
                <a:xfrm rot="591079" flipH="1">
                  <a:off x="5306" y="3168"/>
                  <a:ext cx="12" cy="10"/>
                </a:xfrm>
                <a:custGeom>
                  <a:avLst/>
                  <a:gdLst>
                    <a:gd name="T0" fmla="*/ 1 w 114"/>
                    <a:gd name="T1" fmla="*/ 1 h 97"/>
                    <a:gd name="T2" fmla="*/ 0 w 114"/>
                    <a:gd name="T3" fmla="*/ 1 h 97"/>
                    <a:gd name="T4" fmla="*/ 0 w 114"/>
                    <a:gd name="T5" fmla="*/ 0 h 97"/>
                    <a:gd name="T6" fmla="*/ 0 60000 65536"/>
                    <a:gd name="T7" fmla="*/ 0 60000 65536"/>
                    <a:gd name="T8" fmla="*/ 0 60000 65536"/>
                  </a:gdLst>
                  <a:ahLst/>
                  <a:cxnLst>
                    <a:cxn ang="T6">
                      <a:pos x="T0" y="T1"/>
                    </a:cxn>
                    <a:cxn ang="T7">
                      <a:pos x="T2" y="T3"/>
                    </a:cxn>
                    <a:cxn ang="T8">
                      <a:pos x="T4" y="T5"/>
                    </a:cxn>
                  </a:cxnLst>
                  <a:rect l="0" t="0" r="r" b="b"/>
                  <a:pathLst>
                    <a:path w="114" h="97">
                      <a:moveTo>
                        <a:pt x="114" y="97"/>
                      </a:moveTo>
                      <a:cubicBezTo>
                        <a:pt x="101" y="94"/>
                        <a:pt x="55" y="97"/>
                        <a:pt x="36" y="81"/>
                      </a:cubicBezTo>
                      <a:cubicBezTo>
                        <a:pt x="15" y="56"/>
                        <a:pt x="7" y="17"/>
                        <a:pt x="0" y="0"/>
                      </a:cubicBezTo>
                    </a:path>
                  </a:pathLst>
                </a:custGeom>
                <a:noFill/>
                <a:ln w="3175">
                  <a:solidFill>
                    <a:sysClr val="windowText" lastClr="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85" name="Freeform 481">
                  <a:extLst>
                    <a:ext uri="{FF2B5EF4-FFF2-40B4-BE49-F238E27FC236}">
                      <a16:creationId xmlns:a16="http://schemas.microsoft.com/office/drawing/2014/main" id="{1203DA41-643B-4FC4-83E4-0DD66B33BE15}"/>
                    </a:ext>
                  </a:extLst>
                </p:cNvPr>
                <p:cNvSpPr>
                  <a:spLocks/>
                </p:cNvSpPr>
                <p:nvPr/>
              </p:nvSpPr>
              <p:spPr bwMode="auto">
                <a:xfrm rot="591079" flipH="1">
                  <a:off x="5261" y="3093"/>
                  <a:ext cx="17" cy="28"/>
                </a:xfrm>
                <a:custGeom>
                  <a:avLst/>
                  <a:gdLst>
                    <a:gd name="T0" fmla="*/ 2 w 165"/>
                    <a:gd name="T1" fmla="*/ 3 h 260"/>
                    <a:gd name="T2" fmla="*/ 0 w 165"/>
                    <a:gd name="T3" fmla="*/ 2 h 260"/>
                    <a:gd name="T4" fmla="*/ 0 w 165"/>
                    <a:gd name="T5" fmla="*/ 0 h 260"/>
                    <a:gd name="T6" fmla="*/ 0 60000 65536"/>
                    <a:gd name="T7" fmla="*/ 0 60000 65536"/>
                    <a:gd name="T8" fmla="*/ 0 60000 65536"/>
                  </a:gdLst>
                  <a:ahLst/>
                  <a:cxnLst>
                    <a:cxn ang="T6">
                      <a:pos x="T0" y="T1"/>
                    </a:cxn>
                    <a:cxn ang="T7">
                      <a:pos x="T2" y="T3"/>
                    </a:cxn>
                    <a:cxn ang="T8">
                      <a:pos x="T4" y="T5"/>
                    </a:cxn>
                  </a:cxnLst>
                  <a:rect l="0" t="0" r="r" b="b"/>
                  <a:pathLst>
                    <a:path w="165" h="260">
                      <a:moveTo>
                        <a:pt x="165" y="260"/>
                      </a:moveTo>
                      <a:cubicBezTo>
                        <a:pt x="143" y="241"/>
                        <a:pt x="62" y="186"/>
                        <a:pt x="35" y="143"/>
                      </a:cubicBezTo>
                      <a:cubicBezTo>
                        <a:pt x="5" y="108"/>
                        <a:pt x="7" y="30"/>
                        <a:pt x="0" y="0"/>
                      </a:cubicBezTo>
                    </a:path>
                  </a:pathLst>
                </a:custGeom>
                <a:noFill/>
                <a:ln w="9525">
                  <a:solidFill>
                    <a:sysClr val="windowText" lastClr="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grpSp>
          <p:sp>
            <p:nvSpPr>
              <p:cNvPr id="276" name="Freeform 482">
                <a:extLst>
                  <a:ext uri="{FF2B5EF4-FFF2-40B4-BE49-F238E27FC236}">
                    <a16:creationId xmlns:a16="http://schemas.microsoft.com/office/drawing/2014/main" id="{2CB0A055-02BD-4D9C-9B09-F0248E23D27C}"/>
                  </a:ext>
                </a:extLst>
              </p:cNvPr>
              <p:cNvSpPr>
                <a:spLocks/>
              </p:cNvSpPr>
              <p:nvPr/>
            </p:nvSpPr>
            <p:spPr bwMode="auto">
              <a:xfrm>
                <a:off x="-918" y="2662"/>
                <a:ext cx="158" cy="283"/>
              </a:xfrm>
              <a:custGeom>
                <a:avLst/>
                <a:gdLst>
                  <a:gd name="T0" fmla="*/ 158 w 158"/>
                  <a:gd name="T1" fmla="*/ 0 h 283"/>
                  <a:gd name="T2" fmla="*/ 92 w 158"/>
                  <a:gd name="T3" fmla="*/ 26 h 283"/>
                  <a:gd name="T4" fmla="*/ 1 w 158"/>
                  <a:gd name="T5" fmla="*/ 139 h 283"/>
                  <a:gd name="T6" fmla="*/ 38 w 158"/>
                  <a:gd name="T7" fmla="*/ 270 h 283"/>
                  <a:gd name="T8" fmla="*/ 94 w 158"/>
                  <a:gd name="T9" fmla="*/ 220 h 283"/>
                  <a:gd name="T10" fmla="*/ 93 w 158"/>
                  <a:gd name="T11" fmla="*/ 180 h 283"/>
                  <a:gd name="T12" fmla="*/ 95 w 158"/>
                  <a:gd name="T13" fmla="*/ 144 h 283"/>
                  <a:gd name="T14" fmla="*/ 47 w 158"/>
                  <a:gd name="T15" fmla="*/ 131 h 283"/>
                  <a:gd name="T16" fmla="*/ 95 w 158"/>
                  <a:gd name="T17" fmla="*/ 142 h 283"/>
                  <a:gd name="T18" fmla="*/ 124 w 158"/>
                  <a:gd name="T19" fmla="*/ 121 h 283"/>
                  <a:gd name="T20" fmla="*/ 144 w 158"/>
                  <a:gd name="T21" fmla="*/ 113 h 2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8" h="283">
                    <a:moveTo>
                      <a:pt x="158" y="0"/>
                    </a:moveTo>
                    <a:cubicBezTo>
                      <a:pt x="147" y="5"/>
                      <a:pt x="118" y="3"/>
                      <a:pt x="92" y="26"/>
                    </a:cubicBezTo>
                    <a:cubicBezTo>
                      <a:pt x="66" y="49"/>
                      <a:pt x="10" y="98"/>
                      <a:pt x="1" y="139"/>
                    </a:cubicBezTo>
                    <a:cubicBezTo>
                      <a:pt x="0" y="161"/>
                      <a:pt x="22" y="257"/>
                      <a:pt x="38" y="270"/>
                    </a:cubicBezTo>
                    <a:cubicBezTo>
                      <a:pt x="54" y="283"/>
                      <a:pt x="85" y="235"/>
                      <a:pt x="94" y="220"/>
                    </a:cubicBezTo>
                    <a:cubicBezTo>
                      <a:pt x="104" y="205"/>
                      <a:pt x="94" y="192"/>
                      <a:pt x="93" y="180"/>
                    </a:cubicBezTo>
                    <a:cubicBezTo>
                      <a:pt x="94" y="168"/>
                      <a:pt x="103" y="151"/>
                      <a:pt x="95" y="144"/>
                    </a:cubicBezTo>
                    <a:cubicBezTo>
                      <a:pt x="87" y="136"/>
                      <a:pt x="47" y="131"/>
                      <a:pt x="47" y="131"/>
                    </a:cubicBezTo>
                    <a:lnTo>
                      <a:pt x="95" y="142"/>
                    </a:lnTo>
                    <a:cubicBezTo>
                      <a:pt x="107" y="141"/>
                      <a:pt x="115" y="126"/>
                      <a:pt x="124" y="121"/>
                    </a:cubicBezTo>
                    <a:cubicBezTo>
                      <a:pt x="132" y="117"/>
                      <a:pt x="140" y="115"/>
                      <a:pt x="144" y="113"/>
                    </a:cubicBezTo>
                  </a:path>
                </a:pathLst>
              </a:custGeom>
              <a:solidFill>
                <a:sysClr val="window" lastClr="FFFFFF">
                  <a:lumMod val="65000"/>
                </a:sysClr>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grpSp>
        <p:sp>
          <p:nvSpPr>
            <p:cNvPr id="238" name="Freeform 527">
              <a:extLst>
                <a:ext uri="{FF2B5EF4-FFF2-40B4-BE49-F238E27FC236}">
                  <a16:creationId xmlns:a16="http://schemas.microsoft.com/office/drawing/2014/main" id="{EE5BD9AE-30E8-47C7-BA28-297D245BA74E}"/>
                </a:ext>
              </a:extLst>
            </p:cNvPr>
            <p:cNvSpPr>
              <a:spLocks/>
            </p:cNvSpPr>
            <p:nvPr/>
          </p:nvSpPr>
          <p:spPr bwMode="auto">
            <a:xfrm>
              <a:off x="1250001" y="4202100"/>
              <a:ext cx="137630" cy="324930"/>
            </a:xfrm>
            <a:custGeom>
              <a:avLst/>
              <a:gdLst>
                <a:gd name="T0" fmla="*/ 19 w 100"/>
                <a:gd name="T1" fmla="*/ 0 h 236"/>
                <a:gd name="T2" fmla="*/ 79 w 100"/>
                <a:gd name="T3" fmla="*/ 49 h 236"/>
                <a:gd name="T4" fmla="*/ 90 w 100"/>
                <a:gd name="T5" fmla="*/ 210 h 236"/>
                <a:gd name="T6" fmla="*/ 19 w 100"/>
                <a:gd name="T7" fmla="*/ 205 h 236"/>
                <a:gd name="T8" fmla="*/ 0 w 100"/>
                <a:gd name="T9" fmla="*/ 106 h 2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 h="236">
                  <a:moveTo>
                    <a:pt x="19" y="0"/>
                  </a:moveTo>
                  <a:cubicBezTo>
                    <a:pt x="29" y="8"/>
                    <a:pt x="67" y="14"/>
                    <a:pt x="79" y="49"/>
                  </a:cubicBezTo>
                  <a:cubicBezTo>
                    <a:pt x="91" y="84"/>
                    <a:pt x="100" y="184"/>
                    <a:pt x="90" y="210"/>
                  </a:cubicBezTo>
                  <a:cubicBezTo>
                    <a:pt x="80" y="236"/>
                    <a:pt x="34" y="222"/>
                    <a:pt x="19" y="205"/>
                  </a:cubicBezTo>
                  <a:cubicBezTo>
                    <a:pt x="4" y="188"/>
                    <a:pt x="4" y="127"/>
                    <a:pt x="0" y="106"/>
                  </a:cubicBezTo>
                </a:path>
              </a:pathLst>
            </a:custGeom>
            <a:solidFill>
              <a:sysClr val="window" lastClr="FFFFFF">
                <a:lumMod val="65000"/>
              </a:sysClr>
            </a:solid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39" name="Freeform 528">
              <a:extLst>
                <a:ext uri="{FF2B5EF4-FFF2-40B4-BE49-F238E27FC236}">
                  <a16:creationId xmlns:a16="http://schemas.microsoft.com/office/drawing/2014/main" id="{8ADAF95B-19E5-4101-B0F6-9A525E826E63}"/>
                </a:ext>
              </a:extLst>
            </p:cNvPr>
            <p:cNvSpPr>
              <a:spLocks/>
            </p:cNvSpPr>
            <p:nvPr/>
          </p:nvSpPr>
          <p:spPr bwMode="auto">
            <a:xfrm>
              <a:off x="1210088" y="4233766"/>
              <a:ext cx="170662" cy="304277"/>
            </a:xfrm>
            <a:custGeom>
              <a:avLst/>
              <a:gdLst>
                <a:gd name="T0" fmla="*/ 26 w 124"/>
                <a:gd name="T1" fmla="*/ 199 h 221"/>
                <a:gd name="T2" fmla="*/ 0 w 124"/>
                <a:gd name="T3" fmla="*/ 62 h 221"/>
                <a:gd name="T4" fmla="*/ 26 w 124"/>
                <a:gd name="T5" fmla="*/ 7 h 221"/>
                <a:gd name="T6" fmla="*/ 92 w 124"/>
                <a:gd name="T7" fmla="*/ 31 h 221"/>
                <a:gd name="T8" fmla="*/ 113 w 124"/>
                <a:gd name="T9" fmla="*/ 193 h 221"/>
                <a:gd name="T10" fmla="*/ 26 w 124"/>
                <a:gd name="T11" fmla="*/ 199 h 2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21">
                  <a:moveTo>
                    <a:pt x="26" y="199"/>
                  </a:moveTo>
                  <a:cubicBezTo>
                    <a:pt x="7" y="177"/>
                    <a:pt x="0" y="94"/>
                    <a:pt x="0" y="62"/>
                  </a:cubicBezTo>
                  <a:cubicBezTo>
                    <a:pt x="0" y="30"/>
                    <a:pt x="11" y="12"/>
                    <a:pt x="26" y="7"/>
                  </a:cubicBezTo>
                  <a:cubicBezTo>
                    <a:pt x="41" y="2"/>
                    <a:pt x="78" y="0"/>
                    <a:pt x="92" y="31"/>
                  </a:cubicBezTo>
                  <a:cubicBezTo>
                    <a:pt x="106" y="62"/>
                    <a:pt x="124" y="165"/>
                    <a:pt x="113" y="193"/>
                  </a:cubicBezTo>
                  <a:cubicBezTo>
                    <a:pt x="102" y="221"/>
                    <a:pt x="45" y="221"/>
                    <a:pt x="26" y="199"/>
                  </a:cubicBezTo>
                  <a:close/>
                </a:path>
              </a:pathLst>
            </a:custGeom>
            <a:solidFill>
              <a:sysClr val="window" lastClr="FFFFFF">
                <a:lumMod val="65000"/>
              </a:sysClr>
            </a:solid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grpSp>
          <p:nvGrpSpPr>
            <p:cNvPr id="240" name="Group 202">
              <a:extLst>
                <a:ext uri="{FF2B5EF4-FFF2-40B4-BE49-F238E27FC236}">
                  <a16:creationId xmlns:a16="http://schemas.microsoft.com/office/drawing/2014/main" id="{D59FA63F-9074-4C55-8D0F-0EC9588BD2D4}"/>
                </a:ext>
              </a:extLst>
            </p:cNvPr>
            <p:cNvGrpSpPr>
              <a:grpSpLocks/>
            </p:cNvGrpSpPr>
            <p:nvPr/>
          </p:nvGrpSpPr>
          <p:grpSpPr bwMode="auto">
            <a:xfrm flipH="1">
              <a:off x="824717" y="3428686"/>
              <a:ext cx="611221" cy="802490"/>
              <a:chOff x="2750" y="2049"/>
              <a:chExt cx="1077" cy="1441"/>
            </a:xfrm>
          </p:grpSpPr>
          <p:sp>
            <p:nvSpPr>
              <p:cNvPr id="253" name="Freeform 203">
                <a:extLst>
                  <a:ext uri="{FF2B5EF4-FFF2-40B4-BE49-F238E27FC236}">
                    <a16:creationId xmlns:a16="http://schemas.microsoft.com/office/drawing/2014/main" id="{501C840D-A05C-45F8-BA70-5197A69A7345}"/>
                  </a:ext>
                </a:extLst>
              </p:cNvPr>
              <p:cNvSpPr>
                <a:spLocks/>
              </p:cNvSpPr>
              <p:nvPr/>
            </p:nvSpPr>
            <p:spPr bwMode="auto">
              <a:xfrm>
                <a:off x="2852" y="2373"/>
                <a:ext cx="895" cy="1117"/>
              </a:xfrm>
              <a:custGeom>
                <a:avLst/>
                <a:gdLst>
                  <a:gd name="T0" fmla="*/ 867 w 895"/>
                  <a:gd name="T1" fmla="*/ 396 h 1117"/>
                  <a:gd name="T2" fmla="*/ 888 w 895"/>
                  <a:gd name="T3" fmla="*/ 541 h 1117"/>
                  <a:gd name="T4" fmla="*/ 890 w 895"/>
                  <a:gd name="T5" fmla="*/ 715 h 1117"/>
                  <a:gd name="T6" fmla="*/ 860 w 895"/>
                  <a:gd name="T7" fmla="*/ 869 h 1117"/>
                  <a:gd name="T8" fmla="*/ 764 w 895"/>
                  <a:gd name="T9" fmla="*/ 1009 h 1117"/>
                  <a:gd name="T10" fmla="*/ 511 w 895"/>
                  <a:gd name="T11" fmla="*/ 1109 h 1117"/>
                  <a:gd name="T12" fmla="*/ 202 w 895"/>
                  <a:gd name="T13" fmla="*/ 962 h 1117"/>
                  <a:gd name="T14" fmla="*/ 68 w 895"/>
                  <a:gd name="T15" fmla="*/ 765 h 1117"/>
                  <a:gd name="T16" fmla="*/ 10 w 895"/>
                  <a:gd name="T17" fmla="*/ 422 h 1117"/>
                  <a:gd name="T18" fmla="*/ 47 w 895"/>
                  <a:gd name="T19" fmla="*/ 141 h 1117"/>
                  <a:gd name="T20" fmla="*/ 296 w 895"/>
                  <a:gd name="T21" fmla="*/ 0 h 1117"/>
                  <a:gd name="T22" fmla="*/ 553 w 895"/>
                  <a:gd name="T23" fmla="*/ 0 h 1117"/>
                  <a:gd name="T24" fmla="*/ 863 w 895"/>
                  <a:gd name="T25" fmla="*/ 154 h 1117"/>
                  <a:gd name="T26" fmla="*/ 867 w 895"/>
                  <a:gd name="T27" fmla="*/ 396 h 11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5" h="1117">
                    <a:moveTo>
                      <a:pt x="867" y="396"/>
                    </a:moveTo>
                    <a:cubicBezTo>
                      <a:pt x="871" y="461"/>
                      <a:pt x="884" y="488"/>
                      <a:pt x="888" y="541"/>
                    </a:cubicBezTo>
                    <a:cubicBezTo>
                      <a:pt x="890" y="594"/>
                      <a:pt x="895" y="660"/>
                      <a:pt x="890" y="715"/>
                    </a:cubicBezTo>
                    <a:cubicBezTo>
                      <a:pt x="885" y="770"/>
                      <a:pt x="881" y="820"/>
                      <a:pt x="860" y="869"/>
                    </a:cubicBezTo>
                    <a:cubicBezTo>
                      <a:pt x="839" y="918"/>
                      <a:pt x="822" y="969"/>
                      <a:pt x="764" y="1009"/>
                    </a:cubicBezTo>
                    <a:cubicBezTo>
                      <a:pt x="706" y="1049"/>
                      <a:pt x="605" y="1117"/>
                      <a:pt x="511" y="1109"/>
                    </a:cubicBezTo>
                    <a:cubicBezTo>
                      <a:pt x="439" y="1111"/>
                      <a:pt x="276" y="1019"/>
                      <a:pt x="202" y="962"/>
                    </a:cubicBezTo>
                    <a:cubicBezTo>
                      <a:pt x="129" y="905"/>
                      <a:pt x="100" y="855"/>
                      <a:pt x="68" y="765"/>
                    </a:cubicBezTo>
                    <a:cubicBezTo>
                      <a:pt x="42" y="599"/>
                      <a:pt x="0" y="545"/>
                      <a:pt x="10" y="422"/>
                    </a:cubicBezTo>
                    <a:lnTo>
                      <a:pt x="47" y="141"/>
                    </a:lnTo>
                    <a:lnTo>
                      <a:pt x="296" y="0"/>
                    </a:lnTo>
                    <a:lnTo>
                      <a:pt x="553" y="0"/>
                    </a:lnTo>
                    <a:lnTo>
                      <a:pt x="863" y="154"/>
                    </a:lnTo>
                    <a:lnTo>
                      <a:pt x="867" y="396"/>
                    </a:lnTo>
                    <a:close/>
                  </a:path>
                </a:pathLst>
              </a:custGeom>
              <a:solidFill>
                <a:srgbClr val="FFC979"/>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254" name="Freeform 204">
                <a:extLst>
                  <a:ext uri="{FF2B5EF4-FFF2-40B4-BE49-F238E27FC236}">
                    <a16:creationId xmlns:a16="http://schemas.microsoft.com/office/drawing/2014/main" id="{9C94820B-EBBA-4C1B-82D8-9A4ED5B5E8FB}"/>
                  </a:ext>
                </a:extLst>
              </p:cNvPr>
              <p:cNvSpPr>
                <a:spLocks/>
              </p:cNvSpPr>
              <p:nvPr/>
            </p:nvSpPr>
            <p:spPr bwMode="auto">
              <a:xfrm flipH="1">
                <a:off x="2750" y="2712"/>
                <a:ext cx="177" cy="442"/>
              </a:xfrm>
              <a:custGeom>
                <a:avLst/>
                <a:gdLst>
                  <a:gd name="T0" fmla="*/ 10 w 160"/>
                  <a:gd name="T1" fmla="*/ 424 h 410"/>
                  <a:gd name="T2" fmla="*/ 0 w 160"/>
                  <a:gd name="T3" fmla="*/ 353 h 410"/>
                  <a:gd name="T4" fmla="*/ 7 w 160"/>
                  <a:gd name="T5" fmla="*/ 233 h 410"/>
                  <a:gd name="T6" fmla="*/ 49 w 160"/>
                  <a:gd name="T7" fmla="*/ 32 h 410"/>
                  <a:gd name="T8" fmla="*/ 150 w 160"/>
                  <a:gd name="T9" fmla="*/ 41 h 410"/>
                  <a:gd name="T10" fmla="*/ 135 w 160"/>
                  <a:gd name="T11" fmla="*/ 223 h 410"/>
                  <a:gd name="T12" fmla="*/ 84 w 160"/>
                  <a:gd name="T13" fmla="*/ 353 h 410"/>
                  <a:gd name="T14" fmla="*/ 66 w 160"/>
                  <a:gd name="T15" fmla="*/ 430 h 410"/>
                  <a:gd name="T16" fmla="*/ 10 w 160"/>
                  <a:gd name="T17" fmla="*/ 424 h 4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410">
                    <a:moveTo>
                      <a:pt x="9" y="393"/>
                    </a:moveTo>
                    <a:cubicBezTo>
                      <a:pt x="0" y="381"/>
                      <a:pt x="0" y="356"/>
                      <a:pt x="0" y="327"/>
                    </a:cubicBezTo>
                    <a:lnTo>
                      <a:pt x="6" y="216"/>
                    </a:lnTo>
                    <a:lnTo>
                      <a:pt x="44" y="30"/>
                    </a:lnTo>
                    <a:cubicBezTo>
                      <a:pt x="66" y="0"/>
                      <a:pt x="123" y="8"/>
                      <a:pt x="136" y="38"/>
                    </a:cubicBezTo>
                    <a:cubicBezTo>
                      <a:pt x="160" y="62"/>
                      <a:pt x="125" y="167"/>
                      <a:pt x="122" y="207"/>
                    </a:cubicBezTo>
                    <a:cubicBezTo>
                      <a:pt x="119" y="247"/>
                      <a:pt x="91" y="302"/>
                      <a:pt x="76" y="327"/>
                    </a:cubicBezTo>
                    <a:cubicBezTo>
                      <a:pt x="61" y="352"/>
                      <a:pt x="79" y="396"/>
                      <a:pt x="60" y="399"/>
                    </a:cubicBezTo>
                    <a:cubicBezTo>
                      <a:pt x="49" y="410"/>
                      <a:pt x="18" y="405"/>
                      <a:pt x="9" y="393"/>
                    </a:cubicBezTo>
                    <a:close/>
                  </a:path>
                </a:pathLst>
              </a:custGeom>
              <a:solidFill>
                <a:srgbClr val="FFC979"/>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255" name="Freeform 205">
                <a:extLst>
                  <a:ext uri="{FF2B5EF4-FFF2-40B4-BE49-F238E27FC236}">
                    <a16:creationId xmlns:a16="http://schemas.microsoft.com/office/drawing/2014/main" id="{D2FC2585-C756-4EC9-A21A-EDE1F33EBCB0}"/>
                  </a:ext>
                </a:extLst>
              </p:cNvPr>
              <p:cNvSpPr>
                <a:spLocks/>
              </p:cNvSpPr>
              <p:nvPr/>
            </p:nvSpPr>
            <p:spPr bwMode="auto">
              <a:xfrm>
                <a:off x="2842" y="2429"/>
                <a:ext cx="194" cy="552"/>
              </a:xfrm>
              <a:custGeom>
                <a:avLst/>
                <a:gdLst>
                  <a:gd name="T0" fmla="*/ 194 w 194"/>
                  <a:gd name="T1" fmla="*/ 13 h 552"/>
                  <a:gd name="T2" fmla="*/ 36 w 194"/>
                  <a:gd name="T3" fmla="*/ 100 h 552"/>
                  <a:gd name="T4" fmla="*/ 3 w 194"/>
                  <a:gd name="T5" fmla="*/ 151 h 552"/>
                  <a:gd name="T6" fmla="*/ 5 w 194"/>
                  <a:gd name="T7" fmla="*/ 298 h 552"/>
                  <a:gd name="T8" fmla="*/ 32 w 194"/>
                  <a:gd name="T9" fmla="*/ 313 h 552"/>
                  <a:gd name="T10" fmla="*/ 58 w 194"/>
                  <a:gd name="T11" fmla="*/ 411 h 552"/>
                  <a:gd name="T12" fmla="*/ 76 w 194"/>
                  <a:gd name="T13" fmla="*/ 513 h 552"/>
                  <a:gd name="T14" fmla="*/ 116 w 194"/>
                  <a:gd name="T15" fmla="*/ 525 h 552"/>
                  <a:gd name="T16" fmla="*/ 109 w 194"/>
                  <a:gd name="T17" fmla="*/ 352 h 552"/>
                  <a:gd name="T18" fmla="*/ 137 w 194"/>
                  <a:gd name="T19" fmla="*/ 168 h 552"/>
                  <a:gd name="T20" fmla="*/ 194 w 194"/>
                  <a:gd name="T21" fmla="*/ 13 h 5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4" h="552">
                    <a:moveTo>
                      <a:pt x="194" y="13"/>
                    </a:moveTo>
                    <a:cubicBezTo>
                      <a:pt x="176" y="0"/>
                      <a:pt x="68" y="78"/>
                      <a:pt x="36" y="100"/>
                    </a:cubicBezTo>
                    <a:cubicBezTo>
                      <a:pt x="4" y="123"/>
                      <a:pt x="3" y="117"/>
                      <a:pt x="3" y="151"/>
                    </a:cubicBezTo>
                    <a:cubicBezTo>
                      <a:pt x="3" y="186"/>
                      <a:pt x="0" y="269"/>
                      <a:pt x="5" y="298"/>
                    </a:cubicBezTo>
                    <a:lnTo>
                      <a:pt x="32" y="313"/>
                    </a:lnTo>
                    <a:lnTo>
                      <a:pt x="58" y="411"/>
                    </a:lnTo>
                    <a:lnTo>
                      <a:pt x="76" y="513"/>
                    </a:lnTo>
                    <a:cubicBezTo>
                      <a:pt x="86" y="532"/>
                      <a:pt x="111" y="552"/>
                      <a:pt x="116" y="525"/>
                    </a:cubicBezTo>
                    <a:lnTo>
                      <a:pt x="109" y="352"/>
                    </a:lnTo>
                    <a:lnTo>
                      <a:pt x="137" y="168"/>
                    </a:lnTo>
                    <a:lnTo>
                      <a:pt x="194" y="13"/>
                    </a:lnTo>
                    <a:close/>
                  </a:path>
                </a:pathLst>
              </a:custGeom>
              <a:solidFill>
                <a:srgbClr val="000000"/>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256" name="Freeform 206">
                <a:extLst>
                  <a:ext uri="{FF2B5EF4-FFF2-40B4-BE49-F238E27FC236}">
                    <a16:creationId xmlns:a16="http://schemas.microsoft.com/office/drawing/2014/main" id="{4E861B47-1477-43D8-AA7B-C553E314517B}"/>
                  </a:ext>
                </a:extLst>
              </p:cNvPr>
              <p:cNvSpPr>
                <a:spLocks/>
              </p:cNvSpPr>
              <p:nvPr/>
            </p:nvSpPr>
            <p:spPr bwMode="auto">
              <a:xfrm>
                <a:off x="3200" y="3150"/>
                <a:ext cx="392" cy="164"/>
              </a:xfrm>
              <a:custGeom>
                <a:avLst/>
                <a:gdLst>
                  <a:gd name="T0" fmla="*/ 353 w 162"/>
                  <a:gd name="T1" fmla="*/ 22 h 68"/>
                  <a:gd name="T2" fmla="*/ 269 w 162"/>
                  <a:gd name="T3" fmla="*/ 145 h 68"/>
                  <a:gd name="T4" fmla="*/ 99 w 162"/>
                  <a:gd name="T5" fmla="*/ 137 h 68"/>
                  <a:gd name="T6" fmla="*/ 41 w 162"/>
                  <a:gd name="T7" fmla="*/ 22 h 68"/>
                  <a:gd name="T8" fmla="*/ 353 w 162"/>
                  <a:gd name="T9" fmla="*/ 22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2" h="68">
                    <a:moveTo>
                      <a:pt x="146" y="9"/>
                    </a:moveTo>
                    <a:cubicBezTo>
                      <a:pt x="162" y="18"/>
                      <a:pt x="128" y="52"/>
                      <a:pt x="111" y="60"/>
                    </a:cubicBezTo>
                    <a:cubicBezTo>
                      <a:pt x="94" y="68"/>
                      <a:pt x="57" y="66"/>
                      <a:pt x="41" y="57"/>
                    </a:cubicBezTo>
                    <a:cubicBezTo>
                      <a:pt x="25" y="48"/>
                      <a:pt x="0" y="17"/>
                      <a:pt x="17" y="9"/>
                    </a:cubicBezTo>
                    <a:cubicBezTo>
                      <a:pt x="34" y="1"/>
                      <a:pt x="134" y="0"/>
                      <a:pt x="146" y="9"/>
                    </a:cubicBezTo>
                    <a:close/>
                  </a:path>
                </a:pathLst>
              </a:custGeom>
              <a:solidFill>
                <a:srgbClr val="FF0000"/>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257" name="Freeform 207">
                <a:extLst>
                  <a:ext uri="{FF2B5EF4-FFF2-40B4-BE49-F238E27FC236}">
                    <a16:creationId xmlns:a16="http://schemas.microsoft.com/office/drawing/2014/main" id="{A326314A-E530-4977-955A-02D6035EF22C}"/>
                  </a:ext>
                </a:extLst>
              </p:cNvPr>
              <p:cNvSpPr>
                <a:spLocks/>
              </p:cNvSpPr>
              <p:nvPr/>
            </p:nvSpPr>
            <p:spPr bwMode="auto">
              <a:xfrm flipH="1">
                <a:off x="3416" y="2692"/>
                <a:ext cx="77" cy="332"/>
              </a:xfrm>
              <a:custGeom>
                <a:avLst/>
                <a:gdLst>
                  <a:gd name="T0" fmla="*/ 77 w 71"/>
                  <a:gd name="T1" fmla="*/ 0 h 308"/>
                  <a:gd name="T2" fmla="*/ 55 w 71"/>
                  <a:gd name="T3" fmla="*/ 144 h 308"/>
                  <a:gd name="T4" fmla="*/ 27 w 71"/>
                  <a:gd name="T5" fmla="*/ 209 h 308"/>
                  <a:gd name="T6" fmla="*/ 1 w 71"/>
                  <a:gd name="T7" fmla="*/ 252 h 308"/>
                  <a:gd name="T8" fmla="*/ 23 w 71"/>
                  <a:gd name="T9" fmla="*/ 313 h 308"/>
                  <a:gd name="T10" fmla="*/ 77 w 71"/>
                  <a:gd name="T11" fmla="*/ 332 h 3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 h="308">
                    <a:moveTo>
                      <a:pt x="71" y="0"/>
                    </a:moveTo>
                    <a:cubicBezTo>
                      <a:pt x="68" y="22"/>
                      <a:pt x="59" y="102"/>
                      <a:pt x="51" y="134"/>
                    </a:cubicBezTo>
                    <a:cubicBezTo>
                      <a:pt x="43" y="166"/>
                      <a:pt x="33" y="177"/>
                      <a:pt x="25" y="194"/>
                    </a:cubicBezTo>
                    <a:cubicBezTo>
                      <a:pt x="17" y="211"/>
                      <a:pt x="2" y="218"/>
                      <a:pt x="1" y="234"/>
                    </a:cubicBezTo>
                    <a:cubicBezTo>
                      <a:pt x="0" y="250"/>
                      <a:pt x="9" y="278"/>
                      <a:pt x="21" y="290"/>
                    </a:cubicBezTo>
                    <a:cubicBezTo>
                      <a:pt x="33" y="302"/>
                      <a:pt x="61" y="304"/>
                      <a:pt x="71" y="308"/>
                    </a:cubicBezTo>
                  </a:path>
                </a:pathLst>
              </a:custGeom>
              <a:noFill/>
              <a:ln w="9525">
                <a:solidFill>
                  <a:sysClr val="windowText" lastClr="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grpSp>
            <p:nvGrpSpPr>
              <p:cNvPr id="258" name="Group 208">
                <a:extLst>
                  <a:ext uri="{FF2B5EF4-FFF2-40B4-BE49-F238E27FC236}">
                    <a16:creationId xmlns:a16="http://schemas.microsoft.com/office/drawing/2014/main" id="{088688BA-3544-46A2-BB1E-F1B9A7DDE7C3}"/>
                  </a:ext>
                </a:extLst>
              </p:cNvPr>
              <p:cNvGrpSpPr>
                <a:grpSpLocks/>
              </p:cNvGrpSpPr>
              <p:nvPr/>
            </p:nvGrpSpPr>
            <p:grpSpPr bwMode="auto">
              <a:xfrm>
                <a:off x="3093" y="2690"/>
                <a:ext cx="220" cy="101"/>
                <a:chOff x="3093" y="2690"/>
                <a:chExt cx="220" cy="101"/>
              </a:xfrm>
            </p:grpSpPr>
            <p:sp>
              <p:nvSpPr>
                <p:cNvPr id="272" name="Freeform 209">
                  <a:extLst>
                    <a:ext uri="{FF2B5EF4-FFF2-40B4-BE49-F238E27FC236}">
                      <a16:creationId xmlns:a16="http://schemas.microsoft.com/office/drawing/2014/main" id="{477C9BD5-0B4B-4E8D-9F9C-9F45EC0E63AB}"/>
                    </a:ext>
                  </a:extLst>
                </p:cNvPr>
                <p:cNvSpPr>
                  <a:spLocks/>
                </p:cNvSpPr>
                <p:nvPr/>
              </p:nvSpPr>
              <p:spPr bwMode="auto">
                <a:xfrm>
                  <a:off x="3093" y="2709"/>
                  <a:ext cx="219" cy="82"/>
                </a:xfrm>
                <a:custGeom>
                  <a:avLst/>
                  <a:gdLst>
                    <a:gd name="T0" fmla="*/ 209 w 219"/>
                    <a:gd name="T1" fmla="*/ 47 h 82"/>
                    <a:gd name="T2" fmla="*/ 189 w 219"/>
                    <a:gd name="T3" fmla="*/ 17 h 82"/>
                    <a:gd name="T4" fmla="*/ 124 w 219"/>
                    <a:gd name="T5" fmla="*/ 0 h 82"/>
                    <a:gd name="T6" fmla="*/ 48 w 219"/>
                    <a:gd name="T7" fmla="*/ 16 h 82"/>
                    <a:gd name="T8" fmla="*/ 19 w 219"/>
                    <a:gd name="T9" fmla="*/ 35 h 82"/>
                    <a:gd name="T10" fmla="*/ 19 w 219"/>
                    <a:gd name="T11" fmla="*/ 65 h 82"/>
                    <a:gd name="T12" fmla="*/ 131 w 219"/>
                    <a:gd name="T13" fmla="*/ 81 h 82"/>
                    <a:gd name="T14" fmla="*/ 209 w 219"/>
                    <a:gd name="T15" fmla="*/ 47 h 8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9" h="82">
                      <a:moveTo>
                        <a:pt x="209" y="47"/>
                      </a:moveTo>
                      <a:cubicBezTo>
                        <a:pt x="219" y="35"/>
                        <a:pt x="203" y="25"/>
                        <a:pt x="189" y="17"/>
                      </a:cubicBezTo>
                      <a:cubicBezTo>
                        <a:pt x="175" y="9"/>
                        <a:pt x="147" y="0"/>
                        <a:pt x="124" y="0"/>
                      </a:cubicBezTo>
                      <a:cubicBezTo>
                        <a:pt x="101" y="0"/>
                        <a:pt x="65" y="10"/>
                        <a:pt x="48" y="16"/>
                      </a:cubicBezTo>
                      <a:cubicBezTo>
                        <a:pt x="31" y="22"/>
                        <a:pt x="24" y="27"/>
                        <a:pt x="19" y="35"/>
                      </a:cubicBezTo>
                      <a:cubicBezTo>
                        <a:pt x="14" y="43"/>
                        <a:pt x="0" y="57"/>
                        <a:pt x="19" y="65"/>
                      </a:cubicBezTo>
                      <a:cubicBezTo>
                        <a:pt x="42" y="81"/>
                        <a:pt x="106" y="82"/>
                        <a:pt x="131" y="81"/>
                      </a:cubicBezTo>
                      <a:cubicBezTo>
                        <a:pt x="157" y="81"/>
                        <a:pt x="214" y="67"/>
                        <a:pt x="209" y="47"/>
                      </a:cubicBezTo>
                      <a:close/>
                    </a:path>
                  </a:pathLst>
                </a:custGeom>
                <a:solidFill>
                  <a:sysClr val="window" lastClr="FFFFFF"/>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273" name="Oval 210">
                  <a:extLst>
                    <a:ext uri="{FF2B5EF4-FFF2-40B4-BE49-F238E27FC236}">
                      <a16:creationId xmlns:a16="http://schemas.microsoft.com/office/drawing/2014/main" id="{52AD1B30-55FE-4CAC-A39B-07578CC530F9}"/>
                    </a:ext>
                  </a:extLst>
                </p:cNvPr>
                <p:cNvSpPr>
                  <a:spLocks noChangeArrowheads="1"/>
                </p:cNvSpPr>
                <p:nvPr/>
              </p:nvSpPr>
              <p:spPr bwMode="auto">
                <a:xfrm flipH="1">
                  <a:off x="3204" y="2716"/>
                  <a:ext cx="82" cy="73"/>
                </a:xfrm>
                <a:prstGeom prst="ellipse">
                  <a:avLst/>
                </a:prstGeom>
                <a:solidFill>
                  <a:srgbClr val="000000"/>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algn="ctr"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algn="ctr"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algn="ctr"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algn="ctr"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latin typeface="Arial" charset="0"/>
                    <a:ea typeface="ＭＳ Ｐゴシック" charset="-128"/>
                  </a:endParaRPr>
                </a:p>
              </p:txBody>
            </p:sp>
            <p:sp>
              <p:nvSpPr>
                <p:cNvPr id="274" name="Freeform 211">
                  <a:extLst>
                    <a:ext uri="{FF2B5EF4-FFF2-40B4-BE49-F238E27FC236}">
                      <a16:creationId xmlns:a16="http://schemas.microsoft.com/office/drawing/2014/main" id="{1A35BC88-4E8B-4281-9042-61B4B34CDC77}"/>
                    </a:ext>
                  </a:extLst>
                </p:cNvPr>
                <p:cNvSpPr>
                  <a:spLocks/>
                </p:cNvSpPr>
                <p:nvPr/>
              </p:nvSpPr>
              <p:spPr bwMode="auto">
                <a:xfrm>
                  <a:off x="3112" y="2690"/>
                  <a:ext cx="201" cy="62"/>
                </a:xfrm>
                <a:custGeom>
                  <a:avLst/>
                  <a:gdLst>
                    <a:gd name="T0" fmla="*/ 201 w 201"/>
                    <a:gd name="T1" fmla="*/ 62 h 62"/>
                    <a:gd name="T2" fmla="*/ 194 w 201"/>
                    <a:gd name="T3" fmla="*/ 38 h 62"/>
                    <a:gd name="T4" fmla="*/ 159 w 201"/>
                    <a:gd name="T5" fmla="*/ 15 h 62"/>
                    <a:gd name="T6" fmla="*/ 90 w 201"/>
                    <a:gd name="T7" fmla="*/ 2 h 62"/>
                    <a:gd name="T8" fmla="*/ 0 w 201"/>
                    <a:gd name="T9" fmla="*/ 30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1" h="62">
                      <a:moveTo>
                        <a:pt x="201" y="62"/>
                      </a:moveTo>
                      <a:cubicBezTo>
                        <a:pt x="200" y="57"/>
                        <a:pt x="201" y="46"/>
                        <a:pt x="194" y="38"/>
                      </a:cubicBezTo>
                      <a:cubicBezTo>
                        <a:pt x="188" y="31"/>
                        <a:pt x="176" y="21"/>
                        <a:pt x="159" y="15"/>
                      </a:cubicBezTo>
                      <a:cubicBezTo>
                        <a:pt x="142" y="9"/>
                        <a:pt x="116" y="0"/>
                        <a:pt x="90" y="2"/>
                      </a:cubicBezTo>
                      <a:cubicBezTo>
                        <a:pt x="64" y="4"/>
                        <a:pt x="19" y="24"/>
                        <a:pt x="0" y="30"/>
                      </a:cubicBezTo>
                    </a:path>
                  </a:pathLst>
                </a:custGeom>
                <a:noFill/>
                <a:ln w="9525">
                  <a:solidFill>
                    <a:sysClr val="windowText" lastClr="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grpSp>
          <p:sp>
            <p:nvSpPr>
              <p:cNvPr id="259" name="Freeform 212">
                <a:extLst>
                  <a:ext uri="{FF2B5EF4-FFF2-40B4-BE49-F238E27FC236}">
                    <a16:creationId xmlns:a16="http://schemas.microsoft.com/office/drawing/2014/main" id="{4922D104-500A-4290-AA03-41A158F4C2C8}"/>
                  </a:ext>
                </a:extLst>
              </p:cNvPr>
              <p:cNvSpPr>
                <a:spLocks/>
              </p:cNvSpPr>
              <p:nvPr/>
            </p:nvSpPr>
            <p:spPr bwMode="auto">
              <a:xfrm rot="878994" flipH="1">
                <a:off x="3046" y="2530"/>
                <a:ext cx="312" cy="129"/>
              </a:xfrm>
              <a:custGeom>
                <a:avLst/>
                <a:gdLst>
                  <a:gd name="T0" fmla="*/ 11 w 285"/>
                  <a:gd name="T1" fmla="*/ 60 h 119"/>
                  <a:gd name="T2" fmla="*/ 47 w 285"/>
                  <a:gd name="T3" fmla="*/ 41 h 119"/>
                  <a:gd name="T4" fmla="*/ 189 w 285"/>
                  <a:gd name="T5" fmla="*/ 13 h 119"/>
                  <a:gd name="T6" fmla="*/ 305 w 285"/>
                  <a:gd name="T7" fmla="*/ 117 h 119"/>
                  <a:gd name="T8" fmla="*/ 227 w 285"/>
                  <a:gd name="T9" fmla="*/ 83 h 119"/>
                  <a:gd name="T10" fmla="*/ 138 w 285"/>
                  <a:gd name="T11" fmla="*/ 79 h 119"/>
                  <a:gd name="T12" fmla="*/ 0 w 285"/>
                  <a:gd name="T13" fmla="*/ 126 h 1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5" h="119">
                    <a:moveTo>
                      <a:pt x="10" y="55"/>
                    </a:moveTo>
                    <a:cubicBezTo>
                      <a:pt x="16" y="52"/>
                      <a:pt x="16" y="45"/>
                      <a:pt x="43" y="38"/>
                    </a:cubicBezTo>
                    <a:cubicBezTo>
                      <a:pt x="70" y="31"/>
                      <a:pt x="134" y="0"/>
                      <a:pt x="173" y="12"/>
                    </a:cubicBezTo>
                    <a:cubicBezTo>
                      <a:pt x="211" y="10"/>
                      <a:pt x="275" y="96"/>
                      <a:pt x="279" y="108"/>
                    </a:cubicBezTo>
                    <a:cubicBezTo>
                      <a:pt x="285" y="119"/>
                      <a:pt x="233" y="83"/>
                      <a:pt x="207" y="77"/>
                    </a:cubicBezTo>
                    <a:cubicBezTo>
                      <a:pt x="182" y="71"/>
                      <a:pt x="160" y="67"/>
                      <a:pt x="126" y="73"/>
                    </a:cubicBezTo>
                    <a:cubicBezTo>
                      <a:pt x="89" y="79"/>
                      <a:pt x="26" y="107"/>
                      <a:pt x="0" y="116"/>
                    </a:cubicBezTo>
                  </a:path>
                </a:pathLst>
              </a:custGeom>
              <a:solidFill>
                <a:srgbClr val="333333"/>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260" name="Freeform 213">
                <a:extLst>
                  <a:ext uri="{FF2B5EF4-FFF2-40B4-BE49-F238E27FC236}">
                    <a16:creationId xmlns:a16="http://schemas.microsoft.com/office/drawing/2014/main" id="{50D4014F-A835-4782-86F4-E9404A75E660}"/>
                  </a:ext>
                </a:extLst>
              </p:cNvPr>
              <p:cNvSpPr>
                <a:spLocks/>
              </p:cNvSpPr>
              <p:nvPr/>
            </p:nvSpPr>
            <p:spPr bwMode="auto">
              <a:xfrm>
                <a:off x="3178" y="2950"/>
                <a:ext cx="162" cy="170"/>
              </a:xfrm>
              <a:custGeom>
                <a:avLst/>
                <a:gdLst>
                  <a:gd name="T0" fmla="*/ 162 w 162"/>
                  <a:gd name="T1" fmla="*/ 0 h 170"/>
                  <a:gd name="T2" fmla="*/ 86 w 162"/>
                  <a:gd name="T3" fmla="*/ 62 h 170"/>
                  <a:gd name="T4" fmla="*/ 0 w 162"/>
                  <a:gd name="T5" fmla="*/ 170 h 170"/>
                  <a:gd name="T6" fmla="*/ 0 60000 65536"/>
                  <a:gd name="T7" fmla="*/ 0 60000 65536"/>
                  <a:gd name="T8" fmla="*/ 0 60000 65536"/>
                </a:gdLst>
                <a:ahLst/>
                <a:cxnLst>
                  <a:cxn ang="T6">
                    <a:pos x="T0" y="T1"/>
                  </a:cxn>
                  <a:cxn ang="T7">
                    <a:pos x="T2" y="T3"/>
                  </a:cxn>
                  <a:cxn ang="T8">
                    <a:pos x="T4" y="T5"/>
                  </a:cxn>
                </a:cxnLst>
                <a:rect l="0" t="0" r="r" b="b"/>
                <a:pathLst>
                  <a:path w="162" h="170">
                    <a:moveTo>
                      <a:pt x="162" y="0"/>
                    </a:moveTo>
                    <a:cubicBezTo>
                      <a:pt x="149" y="10"/>
                      <a:pt x="113" y="34"/>
                      <a:pt x="86" y="62"/>
                    </a:cubicBezTo>
                    <a:cubicBezTo>
                      <a:pt x="59" y="90"/>
                      <a:pt x="18" y="148"/>
                      <a:pt x="0" y="170"/>
                    </a:cubicBezTo>
                  </a:path>
                </a:pathLst>
              </a:custGeom>
              <a:noFill/>
              <a:ln w="3175">
                <a:solidFill>
                  <a:sysClr val="windowText" lastClr="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261" name="Freeform 214">
                <a:extLst>
                  <a:ext uri="{FF2B5EF4-FFF2-40B4-BE49-F238E27FC236}">
                    <a16:creationId xmlns:a16="http://schemas.microsoft.com/office/drawing/2014/main" id="{D4BEDE33-B9D7-4E8A-BF32-458BBBD7AAA9}"/>
                  </a:ext>
                </a:extLst>
              </p:cNvPr>
              <p:cNvSpPr>
                <a:spLocks/>
              </p:cNvSpPr>
              <p:nvPr/>
            </p:nvSpPr>
            <p:spPr bwMode="auto">
              <a:xfrm>
                <a:off x="3518" y="2950"/>
                <a:ext cx="118" cy="178"/>
              </a:xfrm>
              <a:custGeom>
                <a:avLst/>
                <a:gdLst>
                  <a:gd name="T0" fmla="*/ 0 w 118"/>
                  <a:gd name="T1" fmla="*/ 0 h 178"/>
                  <a:gd name="T2" fmla="*/ 68 w 118"/>
                  <a:gd name="T3" fmla="*/ 70 h 178"/>
                  <a:gd name="T4" fmla="*/ 118 w 118"/>
                  <a:gd name="T5" fmla="*/ 178 h 178"/>
                  <a:gd name="T6" fmla="*/ 0 60000 65536"/>
                  <a:gd name="T7" fmla="*/ 0 60000 65536"/>
                  <a:gd name="T8" fmla="*/ 0 60000 65536"/>
                </a:gdLst>
                <a:ahLst/>
                <a:cxnLst>
                  <a:cxn ang="T6">
                    <a:pos x="T0" y="T1"/>
                  </a:cxn>
                  <a:cxn ang="T7">
                    <a:pos x="T2" y="T3"/>
                  </a:cxn>
                  <a:cxn ang="T8">
                    <a:pos x="T4" y="T5"/>
                  </a:cxn>
                </a:cxnLst>
                <a:rect l="0" t="0" r="r" b="b"/>
                <a:pathLst>
                  <a:path w="118" h="178">
                    <a:moveTo>
                      <a:pt x="0" y="0"/>
                    </a:moveTo>
                    <a:cubicBezTo>
                      <a:pt x="11" y="12"/>
                      <a:pt x="48" y="40"/>
                      <a:pt x="68" y="70"/>
                    </a:cubicBezTo>
                    <a:cubicBezTo>
                      <a:pt x="88" y="100"/>
                      <a:pt x="108" y="156"/>
                      <a:pt x="118" y="178"/>
                    </a:cubicBezTo>
                  </a:path>
                </a:pathLst>
              </a:custGeom>
              <a:noFill/>
              <a:ln w="3175">
                <a:solidFill>
                  <a:sysClr val="windowText" lastClr="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262" name="Freeform 215">
                <a:extLst>
                  <a:ext uri="{FF2B5EF4-FFF2-40B4-BE49-F238E27FC236}">
                    <a16:creationId xmlns:a16="http://schemas.microsoft.com/office/drawing/2014/main" id="{D16E41BA-9511-4CDC-9C41-43092962D8C2}"/>
                  </a:ext>
                </a:extLst>
              </p:cNvPr>
              <p:cNvSpPr>
                <a:spLocks/>
              </p:cNvSpPr>
              <p:nvPr/>
            </p:nvSpPr>
            <p:spPr bwMode="auto">
              <a:xfrm rot="20631339" flipH="1">
                <a:off x="3451" y="2549"/>
                <a:ext cx="240" cy="121"/>
              </a:xfrm>
              <a:custGeom>
                <a:avLst/>
                <a:gdLst>
                  <a:gd name="T0" fmla="*/ 231 w 219"/>
                  <a:gd name="T1" fmla="*/ 55 h 111"/>
                  <a:gd name="T2" fmla="*/ 187 w 219"/>
                  <a:gd name="T3" fmla="*/ 25 h 111"/>
                  <a:gd name="T4" fmla="*/ 98 w 219"/>
                  <a:gd name="T5" fmla="*/ 12 h 111"/>
                  <a:gd name="T6" fmla="*/ 5 w 219"/>
                  <a:gd name="T7" fmla="*/ 99 h 111"/>
                  <a:gd name="T8" fmla="*/ 65 w 219"/>
                  <a:gd name="T9" fmla="*/ 77 h 111"/>
                  <a:gd name="T10" fmla="*/ 152 w 219"/>
                  <a:gd name="T11" fmla="*/ 80 h 111"/>
                  <a:gd name="T12" fmla="*/ 240 w 219"/>
                  <a:gd name="T13" fmla="*/ 121 h 1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9" h="111">
                    <a:moveTo>
                      <a:pt x="211" y="50"/>
                    </a:moveTo>
                    <a:cubicBezTo>
                      <a:pt x="204" y="46"/>
                      <a:pt x="191" y="29"/>
                      <a:pt x="171" y="23"/>
                    </a:cubicBezTo>
                    <a:cubicBezTo>
                      <a:pt x="151" y="17"/>
                      <a:pt x="117" y="0"/>
                      <a:pt x="89" y="11"/>
                    </a:cubicBezTo>
                    <a:cubicBezTo>
                      <a:pt x="57" y="9"/>
                      <a:pt x="10" y="81"/>
                      <a:pt x="5" y="91"/>
                    </a:cubicBezTo>
                    <a:cubicBezTo>
                      <a:pt x="0" y="101"/>
                      <a:pt x="37" y="74"/>
                      <a:pt x="59" y="71"/>
                    </a:cubicBezTo>
                    <a:cubicBezTo>
                      <a:pt x="81" y="68"/>
                      <a:pt x="112" y="66"/>
                      <a:pt x="139" y="73"/>
                    </a:cubicBezTo>
                    <a:cubicBezTo>
                      <a:pt x="170" y="79"/>
                      <a:pt x="202" y="103"/>
                      <a:pt x="219" y="111"/>
                    </a:cubicBezTo>
                  </a:path>
                </a:pathLst>
              </a:custGeom>
              <a:solidFill>
                <a:srgbClr val="333333"/>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grpSp>
            <p:nvGrpSpPr>
              <p:cNvPr id="263" name="Group 216">
                <a:extLst>
                  <a:ext uri="{FF2B5EF4-FFF2-40B4-BE49-F238E27FC236}">
                    <a16:creationId xmlns:a16="http://schemas.microsoft.com/office/drawing/2014/main" id="{054202EA-2366-4FA3-AF16-6E8E36FF74C3}"/>
                  </a:ext>
                </a:extLst>
              </p:cNvPr>
              <p:cNvGrpSpPr>
                <a:grpSpLocks/>
              </p:cNvGrpSpPr>
              <p:nvPr/>
            </p:nvGrpSpPr>
            <p:grpSpPr bwMode="auto">
              <a:xfrm>
                <a:off x="2836" y="2049"/>
                <a:ext cx="991" cy="633"/>
                <a:chOff x="3869" y="1571"/>
                <a:chExt cx="895" cy="572"/>
              </a:xfrm>
            </p:grpSpPr>
            <p:sp>
              <p:nvSpPr>
                <p:cNvPr id="268" name="Freeform 217">
                  <a:extLst>
                    <a:ext uri="{FF2B5EF4-FFF2-40B4-BE49-F238E27FC236}">
                      <a16:creationId xmlns:a16="http://schemas.microsoft.com/office/drawing/2014/main" id="{38A742AD-B798-40BB-9B54-8832E50909DA}"/>
                    </a:ext>
                  </a:extLst>
                </p:cNvPr>
                <p:cNvSpPr>
                  <a:spLocks/>
                </p:cNvSpPr>
                <p:nvPr/>
              </p:nvSpPr>
              <p:spPr bwMode="auto">
                <a:xfrm flipH="1">
                  <a:off x="3869" y="1571"/>
                  <a:ext cx="861" cy="493"/>
                </a:xfrm>
                <a:custGeom>
                  <a:avLst/>
                  <a:gdLst>
                    <a:gd name="T0" fmla="*/ 861 w 840"/>
                    <a:gd name="T1" fmla="*/ 456 h 493"/>
                    <a:gd name="T2" fmla="*/ 803 w 840"/>
                    <a:gd name="T3" fmla="*/ 432 h 493"/>
                    <a:gd name="T4" fmla="*/ 314 w 840"/>
                    <a:gd name="T5" fmla="*/ 324 h 493"/>
                    <a:gd name="T6" fmla="*/ 67 w 840"/>
                    <a:gd name="T7" fmla="*/ 440 h 493"/>
                    <a:gd name="T8" fmla="*/ 6 w 840"/>
                    <a:gd name="T9" fmla="*/ 493 h 493"/>
                    <a:gd name="T10" fmla="*/ 28 w 840"/>
                    <a:gd name="T11" fmla="*/ 420 h 493"/>
                    <a:gd name="T12" fmla="*/ 37 w 840"/>
                    <a:gd name="T13" fmla="*/ 294 h 493"/>
                    <a:gd name="T14" fmla="*/ 77 w 840"/>
                    <a:gd name="T15" fmla="*/ 126 h 493"/>
                    <a:gd name="T16" fmla="*/ 317 w 840"/>
                    <a:gd name="T17" fmla="*/ 9 h 493"/>
                    <a:gd name="T18" fmla="*/ 695 w 840"/>
                    <a:gd name="T19" fmla="*/ 48 h 493"/>
                    <a:gd name="T20" fmla="*/ 830 w 840"/>
                    <a:gd name="T21" fmla="*/ 201 h 493"/>
                    <a:gd name="T22" fmla="*/ 861 w 840"/>
                    <a:gd name="T23" fmla="*/ 456 h 4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0" h="493">
                      <a:moveTo>
                        <a:pt x="840" y="456"/>
                      </a:moveTo>
                      <a:lnTo>
                        <a:pt x="783" y="432"/>
                      </a:lnTo>
                      <a:lnTo>
                        <a:pt x="306" y="324"/>
                      </a:lnTo>
                      <a:lnTo>
                        <a:pt x="65" y="440"/>
                      </a:lnTo>
                      <a:lnTo>
                        <a:pt x="6" y="493"/>
                      </a:lnTo>
                      <a:cubicBezTo>
                        <a:pt x="0" y="490"/>
                        <a:pt x="22" y="453"/>
                        <a:pt x="27" y="420"/>
                      </a:cubicBezTo>
                      <a:cubicBezTo>
                        <a:pt x="32" y="387"/>
                        <a:pt x="28" y="343"/>
                        <a:pt x="36" y="294"/>
                      </a:cubicBezTo>
                      <a:cubicBezTo>
                        <a:pt x="44" y="245"/>
                        <a:pt x="29" y="174"/>
                        <a:pt x="75" y="126"/>
                      </a:cubicBezTo>
                      <a:cubicBezTo>
                        <a:pt x="112" y="81"/>
                        <a:pt x="207" y="18"/>
                        <a:pt x="309" y="9"/>
                      </a:cubicBezTo>
                      <a:cubicBezTo>
                        <a:pt x="411" y="0"/>
                        <a:pt x="585" y="9"/>
                        <a:pt x="678" y="48"/>
                      </a:cubicBezTo>
                      <a:cubicBezTo>
                        <a:pt x="771" y="87"/>
                        <a:pt x="784" y="135"/>
                        <a:pt x="810" y="201"/>
                      </a:cubicBezTo>
                      <a:cubicBezTo>
                        <a:pt x="837" y="269"/>
                        <a:pt x="840" y="456"/>
                        <a:pt x="840" y="456"/>
                      </a:cubicBezTo>
                      <a:close/>
                    </a:path>
                  </a:pathLst>
                </a:custGeom>
                <a:solidFill>
                  <a:srgbClr val="C0C0C0"/>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269" name="Freeform 218">
                  <a:extLst>
                    <a:ext uri="{FF2B5EF4-FFF2-40B4-BE49-F238E27FC236}">
                      <a16:creationId xmlns:a16="http://schemas.microsoft.com/office/drawing/2014/main" id="{0E57FAD8-3FA4-4D4C-971A-50FE10A31DFD}"/>
                    </a:ext>
                  </a:extLst>
                </p:cNvPr>
                <p:cNvSpPr>
                  <a:spLocks/>
                </p:cNvSpPr>
                <p:nvPr/>
              </p:nvSpPr>
              <p:spPr bwMode="auto">
                <a:xfrm flipH="1">
                  <a:off x="3950" y="1925"/>
                  <a:ext cx="793" cy="182"/>
                </a:xfrm>
                <a:custGeom>
                  <a:avLst/>
                  <a:gdLst>
                    <a:gd name="T0" fmla="*/ 21 w 786"/>
                    <a:gd name="T1" fmla="*/ 146 h 182"/>
                    <a:gd name="T2" fmla="*/ 0 w 786"/>
                    <a:gd name="T3" fmla="*/ 182 h 182"/>
                    <a:gd name="T4" fmla="*/ 115 w 786"/>
                    <a:gd name="T5" fmla="*/ 95 h 182"/>
                    <a:gd name="T6" fmla="*/ 281 w 786"/>
                    <a:gd name="T7" fmla="*/ 14 h 182"/>
                    <a:gd name="T8" fmla="*/ 406 w 786"/>
                    <a:gd name="T9" fmla="*/ 11 h 182"/>
                    <a:gd name="T10" fmla="*/ 521 w 786"/>
                    <a:gd name="T11" fmla="*/ 59 h 182"/>
                    <a:gd name="T12" fmla="*/ 684 w 786"/>
                    <a:gd name="T13" fmla="*/ 152 h 182"/>
                    <a:gd name="T14" fmla="*/ 793 w 786"/>
                    <a:gd name="T15" fmla="*/ 86 h 18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86" h="182">
                      <a:moveTo>
                        <a:pt x="21" y="146"/>
                      </a:moveTo>
                      <a:lnTo>
                        <a:pt x="0" y="182"/>
                      </a:lnTo>
                      <a:cubicBezTo>
                        <a:pt x="15" y="173"/>
                        <a:pt x="67" y="123"/>
                        <a:pt x="114" y="95"/>
                      </a:cubicBezTo>
                      <a:cubicBezTo>
                        <a:pt x="161" y="67"/>
                        <a:pt x="231" y="28"/>
                        <a:pt x="279" y="14"/>
                      </a:cubicBezTo>
                      <a:cubicBezTo>
                        <a:pt x="327" y="0"/>
                        <a:pt x="363" y="4"/>
                        <a:pt x="402" y="11"/>
                      </a:cubicBezTo>
                      <a:cubicBezTo>
                        <a:pt x="450" y="22"/>
                        <a:pt x="468" y="35"/>
                        <a:pt x="516" y="59"/>
                      </a:cubicBezTo>
                      <a:cubicBezTo>
                        <a:pt x="562" y="83"/>
                        <a:pt x="633" y="148"/>
                        <a:pt x="678" y="152"/>
                      </a:cubicBezTo>
                      <a:cubicBezTo>
                        <a:pt x="723" y="149"/>
                        <a:pt x="764" y="100"/>
                        <a:pt x="786" y="86"/>
                      </a:cubicBezTo>
                    </a:path>
                  </a:pathLst>
                </a:custGeom>
                <a:noFill/>
                <a:ln w="158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270" name="Freeform 219">
                  <a:extLst>
                    <a:ext uri="{FF2B5EF4-FFF2-40B4-BE49-F238E27FC236}">
                      <a16:creationId xmlns:a16="http://schemas.microsoft.com/office/drawing/2014/main" id="{4FA59322-112A-4665-A388-45E4523535C3}"/>
                    </a:ext>
                  </a:extLst>
                </p:cNvPr>
                <p:cNvSpPr>
                  <a:spLocks/>
                </p:cNvSpPr>
                <p:nvPr/>
              </p:nvSpPr>
              <p:spPr bwMode="auto">
                <a:xfrm flipH="1">
                  <a:off x="3909" y="1894"/>
                  <a:ext cx="855" cy="249"/>
                </a:xfrm>
                <a:custGeom>
                  <a:avLst/>
                  <a:gdLst>
                    <a:gd name="T0" fmla="*/ 366 w 848"/>
                    <a:gd name="T1" fmla="*/ 33 h 249"/>
                    <a:gd name="T2" fmla="*/ 717 w 848"/>
                    <a:gd name="T3" fmla="*/ 177 h 249"/>
                    <a:gd name="T4" fmla="*/ 796 w 848"/>
                    <a:gd name="T5" fmla="*/ 90 h 249"/>
                    <a:gd name="T6" fmla="*/ 363 w 848"/>
                    <a:gd name="T7" fmla="*/ 0 h 249"/>
                    <a:gd name="T8" fmla="*/ 100 w 848"/>
                    <a:gd name="T9" fmla="*/ 90 h 249"/>
                    <a:gd name="T10" fmla="*/ 21 w 848"/>
                    <a:gd name="T11" fmla="*/ 198 h 249"/>
                    <a:gd name="T12" fmla="*/ 366 w 848"/>
                    <a:gd name="T13" fmla="*/ 33 h 2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48" h="249">
                      <a:moveTo>
                        <a:pt x="363" y="33"/>
                      </a:moveTo>
                      <a:cubicBezTo>
                        <a:pt x="534" y="28"/>
                        <a:pt x="636" y="192"/>
                        <a:pt x="711" y="177"/>
                      </a:cubicBezTo>
                      <a:cubicBezTo>
                        <a:pt x="786" y="162"/>
                        <a:pt x="848" y="120"/>
                        <a:pt x="789" y="90"/>
                      </a:cubicBezTo>
                      <a:cubicBezTo>
                        <a:pt x="730" y="60"/>
                        <a:pt x="475" y="0"/>
                        <a:pt x="360" y="0"/>
                      </a:cubicBezTo>
                      <a:cubicBezTo>
                        <a:pt x="241" y="4"/>
                        <a:pt x="156" y="59"/>
                        <a:pt x="99" y="90"/>
                      </a:cubicBezTo>
                      <a:cubicBezTo>
                        <a:pt x="43" y="123"/>
                        <a:pt x="42" y="147"/>
                        <a:pt x="21" y="198"/>
                      </a:cubicBezTo>
                      <a:cubicBezTo>
                        <a:pt x="0" y="249"/>
                        <a:pt x="191" y="38"/>
                        <a:pt x="363" y="33"/>
                      </a:cubicBezTo>
                      <a:close/>
                    </a:path>
                  </a:pathLst>
                </a:custGeom>
                <a:solidFill>
                  <a:srgbClr val="969696"/>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271" name="WordArt 220">
                  <a:extLst>
                    <a:ext uri="{FF2B5EF4-FFF2-40B4-BE49-F238E27FC236}">
                      <a16:creationId xmlns:a16="http://schemas.microsoft.com/office/drawing/2014/main" id="{2AC1D3E1-7B80-4621-A128-9614B1C260B4}"/>
                    </a:ext>
                  </a:extLst>
                </p:cNvPr>
                <p:cNvSpPr>
                  <a:spLocks noChangeArrowheads="1" noChangeShapeType="1" noTextEdit="1"/>
                </p:cNvSpPr>
                <p:nvPr/>
              </p:nvSpPr>
              <p:spPr bwMode="auto">
                <a:xfrm rot="120000">
                  <a:off x="4119" y="1812"/>
                  <a:ext cx="511" cy="10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914905"/>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3600" b="1" i="0" u="none" strike="noStrike" kern="10" cap="none" spc="0" normalizeH="0" baseline="0" noProof="0" dirty="0">
                      <a:ln>
                        <a:noFill/>
                      </a:ln>
                      <a:noFill/>
                      <a:effectLst/>
                      <a:uLnTx/>
                      <a:uFillTx/>
                      <a:latin typeface="ＭＳ Ｐゴシック"/>
                      <a:ea typeface="ＭＳ Ｐゴシック"/>
                    </a:rPr>
                    <a:t>ＴＯＹＯＴＡ</a:t>
                  </a:r>
                </a:p>
              </p:txBody>
            </p:sp>
          </p:grpSp>
          <p:grpSp>
            <p:nvGrpSpPr>
              <p:cNvPr id="264" name="Group 221">
                <a:extLst>
                  <a:ext uri="{FF2B5EF4-FFF2-40B4-BE49-F238E27FC236}">
                    <a16:creationId xmlns:a16="http://schemas.microsoft.com/office/drawing/2014/main" id="{17F35F34-C670-42AD-B9BB-762B801720AB}"/>
                  </a:ext>
                </a:extLst>
              </p:cNvPr>
              <p:cNvGrpSpPr>
                <a:grpSpLocks/>
              </p:cNvGrpSpPr>
              <p:nvPr/>
            </p:nvGrpSpPr>
            <p:grpSpPr bwMode="auto">
              <a:xfrm>
                <a:off x="3481" y="2690"/>
                <a:ext cx="220" cy="101"/>
                <a:chOff x="3481" y="2690"/>
                <a:chExt cx="220" cy="101"/>
              </a:xfrm>
            </p:grpSpPr>
            <p:sp>
              <p:nvSpPr>
                <p:cNvPr id="265" name="Freeform 222">
                  <a:extLst>
                    <a:ext uri="{FF2B5EF4-FFF2-40B4-BE49-F238E27FC236}">
                      <a16:creationId xmlns:a16="http://schemas.microsoft.com/office/drawing/2014/main" id="{67C6A440-0003-491E-9059-922641350233}"/>
                    </a:ext>
                  </a:extLst>
                </p:cNvPr>
                <p:cNvSpPr>
                  <a:spLocks/>
                </p:cNvSpPr>
                <p:nvPr/>
              </p:nvSpPr>
              <p:spPr bwMode="auto">
                <a:xfrm flipH="1">
                  <a:off x="3482" y="2709"/>
                  <a:ext cx="219" cy="82"/>
                </a:xfrm>
                <a:custGeom>
                  <a:avLst/>
                  <a:gdLst>
                    <a:gd name="T0" fmla="*/ 209 w 219"/>
                    <a:gd name="T1" fmla="*/ 47 h 82"/>
                    <a:gd name="T2" fmla="*/ 189 w 219"/>
                    <a:gd name="T3" fmla="*/ 17 h 82"/>
                    <a:gd name="T4" fmla="*/ 124 w 219"/>
                    <a:gd name="T5" fmla="*/ 0 h 82"/>
                    <a:gd name="T6" fmla="*/ 48 w 219"/>
                    <a:gd name="T7" fmla="*/ 16 h 82"/>
                    <a:gd name="T8" fmla="*/ 19 w 219"/>
                    <a:gd name="T9" fmla="*/ 35 h 82"/>
                    <a:gd name="T10" fmla="*/ 19 w 219"/>
                    <a:gd name="T11" fmla="*/ 65 h 82"/>
                    <a:gd name="T12" fmla="*/ 131 w 219"/>
                    <a:gd name="T13" fmla="*/ 81 h 82"/>
                    <a:gd name="T14" fmla="*/ 209 w 219"/>
                    <a:gd name="T15" fmla="*/ 47 h 8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9" h="82">
                      <a:moveTo>
                        <a:pt x="209" y="47"/>
                      </a:moveTo>
                      <a:cubicBezTo>
                        <a:pt x="219" y="35"/>
                        <a:pt x="203" y="25"/>
                        <a:pt x="189" y="17"/>
                      </a:cubicBezTo>
                      <a:cubicBezTo>
                        <a:pt x="175" y="9"/>
                        <a:pt x="147" y="0"/>
                        <a:pt x="124" y="0"/>
                      </a:cubicBezTo>
                      <a:cubicBezTo>
                        <a:pt x="101" y="0"/>
                        <a:pt x="65" y="10"/>
                        <a:pt x="48" y="16"/>
                      </a:cubicBezTo>
                      <a:cubicBezTo>
                        <a:pt x="31" y="22"/>
                        <a:pt x="24" y="27"/>
                        <a:pt x="19" y="35"/>
                      </a:cubicBezTo>
                      <a:cubicBezTo>
                        <a:pt x="14" y="43"/>
                        <a:pt x="0" y="57"/>
                        <a:pt x="19" y="65"/>
                      </a:cubicBezTo>
                      <a:cubicBezTo>
                        <a:pt x="42" y="81"/>
                        <a:pt x="106" y="82"/>
                        <a:pt x="131" y="81"/>
                      </a:cubicBezTo>
                      <a:cubicBezTo>
                        <a:pt x="157" y="81"/>
                        <a:pt x="214" y="67"/>
                        <a:pt x="209" y="47"/>
                      </a:cubicBezTo>
                      <a:close/>
                    </a:path>
                  </a:pathLst>
                </a:custGeom>
                <a:solidFill>
                  <a:sysClr val="window" lastClr="FFFFFF"/>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sp>
              <p:nvSpPr>
                <p:cNvPr id="266" name="Oval 223">
                  <a:extLst>
                    <a:ext uri="{FF2B5EF4-FFF2-40B4-BE49-F238E27FC236}">
                      <a16:creationId xmlns:a16="http://schemas.microsoft.com/office/drawing/2014/main" id="{BBA127F4-7662-43C9-8506-DDCF88EF10FC}"/>
                    </a:ext>
                  </a:extLst>
                </p:cNvPr>
                <p:cNvSpPr>
                  <a:spLocks noChangeArrowheads="1"/>
                </p:cNvSpPr>
                <p:nvPr/>
              </p:nvSpPr>
              <p:spPr bwMode="auto">
                <a:xfrm>
                  <a:off x="3592" y="2718"/>
                  <a:ext cx="82" cy="73"/>
                </a:xfrm>
                <a:prstGeom prst="ellipse">
                  <a:avLst/>
                </a:prstGeom>
                <a:solidFill>
                  <a:srgbClr val="000000"/>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algn="ctr"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algn="ctr"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algn="ctr"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algn="ctr"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latin typeface="Arial" charset="0"/>
                    <a:ea typeface="ＭＳ Ｐゴシック" charset="-128"/>
                  </a:endParaRPr>
                </a:p>
              </p:txBody>
            </p:sp>
            <p:sp>
              <p:nvSpPr>
                <p:cNvPr id="267" name="Freeform 224">
                  <a:extLst>
                    <a:ext uri="{FF2B5EF4-FFF2-40B4-BE49-F238E27FC236}">
                      <a16:creationId xmlns:a16="http://schemas.microsoft.com/office/drawing/2014/main" id="{6ACE6C09-8D25-4572-B1DA-83951D3BCDE4}"/>
                    </a:ext>
                  </a:extLst>
                </p:cNvPr>
                <p:cNvSpPr>
                  <a:spLocks/>
                </p:cNvSpPr>
                <p:nvPr/>
              </p:nvSpPr>
              <p:spPr bwMode="auto">
                <a:xfrm flipH="1">
                  <a:off x="3481" y="2690"/>
                  <a:ext cx="201" cy="62"/>
                </a:xfrm>
                <a:custGeom>
                  <a:avLst/>
                  <a:gdLst>
                    <a:gd name="T0" fmla="*/ 201 w 201"/>
                    <a:gd name="T1" fmla="*/ 62 h 62"/>
                    <a:gd name="T2" fmla="*/ 194 w 201"/>
                    <a:gd name="T3" fmla="*/ 38 h 62"/>
                    <a:gd name="T4" fmla="*/ 159 w 201"/>
                    <a:gd name="T5" fmla="*/ 15 h 62"/>
                    <a:gd name="T6" fmla="*/ 90 w 201"/>
                    <a:gd name="T7" fmla="*/ 2 h 62"/>
                    <a:gd name="T8" fmla="*/ 0 w 201"/>
                    <a:gd name="T9" fmla="*/ 30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1" h="62">
                      <a:moveTo>
                        <a:pt x="201" y="62"/>
                      </a:moveTo>
                      <a:cubicBezTo>
                        <a:pt x="200" y="57"/>
                        <a:pt x="201" y="46"/>
                        <a:pt x="194" y="38"/>
                      </a:cubicBezTo>
                      <a:cubicBezTo>
                        <a:pt x="188" y="31"/>
                        <a:pt x="176" y="21"/>
                        <a:pt x="159" y="15"/>
                      </a:cubicBezTo>
                      <a:cubicBezTo>
                        <a:pt x="142" y="9"/>
                        <a:pt x="116" y="0"/>
                        <a:pt x="90" y="2"/>
                      </a:cubicBezTo>
                      <a:cubicBezTo>
                        <a:pt x="64" y="4"/>
                        <a:pt x="19" y="24"/>
                        <a:pt x="0" y="30"/>
                      </a:cubicBezTo>
                    </a:path>
                  </a:pathLst>
                </a:custGeom>
                <a:noFill/>
                <a:ln w="9525">
                  <a:solidFill>
                    <a:sysClr val="windowText" lastClr="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black"/>
                    </a:solidFill>
                    <a:effectLst/>
                    <a:uLnTx/>
                    <a:uFillTx/>
                    <a:ea typeface="ＭＳ Ｐゴシック" panose="020B0600070205080204" pitchFamily="50" charset="-128"/>
                  </a:endParaRPr>
                </a:p>
              </p:txBody>
            </p:sp>
          </p:grpSp>
        </p:grpSp>
        <p:grpSp>
          <p:nvGrpSpPr>
            <p:cNvPr id="241" name="Group 529">
              <a:extLst>
                <a:ext uri="{FF2B5EF4-FFF2-40B4-BE49-F238E27FC236}">
                  <a16:creationId xmlns:a16="http://schemas.microsoft.com/office/drawing/2014/main" id="{18589C32-0188-48AA-BBC1-607E801EBA4A}"/>
                </a:ext>
              </a:extLst>
            </p:cNvPr>
            <p:cNvGrpSpPr>
              <a:grpSpLocks/>
            </p:cNvGrpSpPr>
            <p:nvPr/>
          </p:nvGrpSpPr>
          <p:grpSpPr bwMode="auto">
            <a:xfrm rot="323875">
              <a:off x="1141273" y="3841373"/>
              <a:ext cx="399130" cy="495656"/>
              <a:chOff x="-662" y="2394"/>
              <a:chExt cx="290" cy="360"/>
            </a:xfrm>
          </p:grpSpPr>
          <p:sp>
            <p:nvSpPr>
              <p:cNvPr id="242" name="Freeform 530">
                <a:extLst>
                  <a:ext uri="{FF2B5EF4-FFF2-40B4-BE49-F238E27FC236}">
                    <a16:creationId xmlns:a16="http://schemas.microsoft.com/office/drawing/2014/main" id="{C7948FDD-C991-4FBE-BFC4-ACC38DDE43FB}"/>
                  </a:ext>
                </a:extLst>
              </p:cNvPr>
              <p:cNvSpPr>
                <a:spLocks/>
              </p:cNvSpPr>
              <p:nvPr/>
            </p:nvSpPr>
            <p:spPr bwMode="auto">
              <a:xfrm rot="-2257892">
                <a:off x="-606" y="2631"/>
                <a:ext cx="99" cy="123"/>
              </a:xfrm>
              <a:custGeom>
                <a:avLst/>
                <a:gdLst>
                  <a:gd name="T0" fmla="*/ 1 w 618"/>
                  <a:gd name="T1" fmla="*/ 12 h 748"/>
                  <a:gd name="T2" fmla="*/ 3 w 618"/>
                  <a:gd name="T3" fmla="*/ 19 h 748"/>
                  <a:gd name="T4" fmla="*/ 15 w 618"/>
                  <a:gd name="T5" fmla="*/ 13 h 748"/>
                  <a:gd name="T6" fmla="*/ 7 w 618"/>
                  <a:gd name="T7" fmla="*/ 0 h 748"/>
                  <a:gd name="T8" fmla="*/ 1 w 618"/>
                  <a:gd name="T9" fmla="*/ 12 h 7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8" h="748">
                    <a:moveTo>
                      <a:pt x="25" y="451"/>
                    </a:moveTo>
                    <a:cubicBezTo>
                      <a:pt x="0" y="565"/>
                      <a:pt x="38" y="688"/>
                      <a:pt x="133" y="691"/>
                    </a:cubicBezTo>
                    <a:cubicBezTo>
                      <a:pt x="263" y="748"/>
                      <a:pt x="568" y="585"/>
                      <a:pt x="593" y="471"/>
                    </a:cubicBezTo>
                    <a:cubicBezTo>
                      <a:pt x="618" y="357"/>
                      <a:pt x="380" y="6"/>
                      <a:pt x="285" y="3"/>
                    </a:cubicBezTo>
                    <a:cubicBezTo>
                      <a:pt x="190" y="0"/>
                      <a:pt x="50" y="337"/>
                      <a:pt x="25" y="451"/>
                    </a:cubicBezTo>
                    <a:close/>
                  </a:path>
                </a:pathLst>
              </a:custGeom>
              <a:solidFill>
                <a:srgbClr val="FFDC97"/>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43" name="Freeform 531">
                <a:extLst>
                  <a:ext uri="{FF2B5EF4-FFF2-40B4-BE49-F238E27FC236}">
                    <a16:creationId xmlns:a16="http://schemas.microsoft.com/office/drawing/2014/main" id="{A62BE4B0-608D-4529-9613-6FC891B40622}"/>
                  </a:ext>
                </a:extLst>
              </p:cNvPr>
              <p:cNvSpPr>
                <a:spLocks/>
              </p:cNvSpPr>
              <p:nvPr/>
            </p:nvSpPr>
            <p:spPr bwMode="auto">
              <a:xfrm rot="820597">
                <a:off x="-638" y="2558"/>
                <a:ext cx="174" cy="161"/>
              </a:xfrm>
              <a:custGeom>
                <a:avLst/>
                <a:gdLst>
                  <a:gd name="T0" fmla="*/ 4 w 1813"/>
                  <a:gd name="T1" fmla="*/ 4 h 1725"/>
                  <a:gd name="T2" fmla="*/ 2 w 1813"/>
                  <a:gd name="T3" fmla="*/ 6 h 1725"/>
                  <a:gd name="T4" fmla="*/ 0 w 1813"/>
                  <a:gd name="T5" fmla="*/ 9 h 1725"/>
                  <a:gd name="T6" fmla="*/ 2 w 1813"/>
                  <a:gd name="T7" fmla="*/ 12 h 1725"/>
                  <a:gd name="T8" fmla="*/ 5 w 1813"/>
                  <a:gd name="T9" fmla="*/ 14 h 1725"/>
                  <a:gd name="T10" fmla="*/ 8 w 1813"/>
                  <a:gd name="T11" fmla="*/ 15 h 1725"/>
                  <a:gd name="T12" fmla="*/ 10 w 1813"/>
                  <a:gd name="T13" fmla="*/ 14 h 1725"/>
                  <a:gd name="T14" fmla="*/ 14 w 1813"/>
                  <a:gd name="T15" fmla="*/ 14 h 1725"/>
                  <a:gd name="T16" fmla="*/ 16 w 1813"/>
                  <a:gd name="T17" fmla="*/ 10 h 1725"/>
                  <a:gd name="T18" fmla="*/ 16 w 1813"/>
                  <a:gd name="T19" fmla="*/ 6 h 1725"/>
                  <a:gd name="T20" fmla="*/ 16 w 1813"/>
                  <a:gd name="T21" fmla="*/ 3 h 1725"/>
                  <a:gd name="T22" fmla="*/ 16 w 1813"/>
                  <a:gd name="T23" fmla="*/ 1 h 1725"/>
                  <a:gd name="T24" fmla="*/ 10 w 1813"/>
                  <a:gd name="T25" fmla="*/ 0 h 1725"/>
                  <a:gd name="T26" fmla="*/ 8 w 1813"/>
                  <a:gd name="T27" fmla="*/ 0 h 1725"/>
                  <a:gd name="T28" fmla="*/ 5 w 1813"/>
                  <a:gd name="T29" fmla="*/ 1 h 1725"/>
                  <a:gd name="T30" fmla="*/ 4 w 1813"/>
                  <a:gd name="T31" fmla="*/ 2 h 1725"/>
                  <a:gd name="T32" fmla="*/ 4 w 1813"/>
                  <a:gd name="T33" fmla="*/ 4 h 17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813" h="1725">
                    <a:moveTo>
                      <a:pt x="408" y="509"/>
                    </a:moveTo>
                    <a:cubicBezTo>
                      <a:pt x="385" y="586"/>
                      <a:pt x="335" y="640"/>
                      <a:pt x="266" y="720"/>
                    </a:cubicBezTo>
                    <a:cubicBezTo>
                      <a:pt x="198" y="800"/>
                      <a:pt x="2" y="889"/>
                      <a:pt x="1" y="992"/>
                    </a:cubicBezTo>
                    <a:cubicBezTo>
                      <a:pt x="0" y="1095"/>
                      <a:pt x="165" y="1241"/>
                      <a:pt x="259" y="1336"/>
                    </a:cubicBezTo>
                    <a:cubicBezTo>
                      <a:pt x="353" y="1431"/>
                      <a:pt x="461" y="1497"/>
                      <a:pt x="565" y="1560"/>
                    </a:cubicBezTo>
                    <a:cubicBezTo>
                      <a:pt x="669" y="1623"/>
                      <a:pt x="793" y="1699"/>
                      <a:pt x="886" y="1712"/>
                    </a:cubicBezTo>
                    <a:cubicBezTo>
                      <a:pt x="979" y="1725"/>
                      <a:pt x="1023" y="1662"/>
                      <a:pt x="1125" y="1640"/>
                    </a:cubicBezTo>
                    <a:cubicBezTo>
                      <a:pt x="1228" y="1618"/>
                      <a:pt x="1406" y="1665"/>
                      <a:pt x="1502" y="1579"/>
                    </a:cubicBezTo>
                    <a:cubicBezTo>
                      <a:pt x="1598" y="1493"/>
                      <a:pt x="1672" y="1279"/>
                      <a:pt x="1703" y="1122"/>
                    </a:cubicBezTo>
                    <a:cubicBezTo>
                      <a:pt x="1734" y="965"/>
                      <a:pt x="1688" y="764"/>
                      <a:pt x="1691" y="636"/>
                    </a:cubicBezTo>
                    <a:cubicBezTo>
                      <a:pt x="1694" y="508"/>
                      <a:pt x="1717" y="447"/>
                      <a:pt x="1721" y="354"/>
                    </a:cubicBezTo>
                    <a:cubicBezTo>
                      <a:pt x="1725" y="261"/>
                      <a:pt x="1813" y="135"/>
                      <a:pt x="1715" y="78"/>
                    </a:cubicBezTo>
                    <a:cubicBezTo>
                      <a:pt x="1617" y="21"/>
                      <a:pt x="1274" y="24"/>
                      <a:pt x="1135" y="14"/>
                    </a:cubicBezTo>
                    <a:cubicBezTo>
                      <a:pt x="1071" y="0"/>
                      <a:pt x="1035" y="10"/>
                      <a:pt x="879" y="16"/>
                    </a:cubicBezTo>
                    <a:cubicBezTo>
                      <a:pt x="788" y="25"/>
                      <a:pt x="666" y="31"/>
                      <a:pt x="597" y="75"/>
                    </a:cubicBezTo>
                    <a:cubicBezTo>
                      <a:pt x="529" y="119"/>
                      <a:pt x="501" y="208"/>
                      <a:pt x="469" y="280"/>
                    </a:cubicBezTo>
                    <a:cubicBezTo>
                      <a:pt x="438" y="352"/>
                      <a:pt x="421" y="461"/>
                      <a:pt x="408" y="509"/>
                    </a:cubicBezTo>
                    <a:close/>
                  </a:path>
                </a:pathLst>
              </a:custGeom>
              <a:solidFill>
                <a:srgbClr val="FFDC97"/>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44" name="Freeform 532">
                <a:extLst>
                  <a:ext uri="{FF2B5EF4-FFF2-40B4-BE49-F238E27FC236}">
                    <a16:creationId xmlns:a16="http://schemas.microsoft.com/office/drawing/2014/main" id="{416313C6-E5AB-4C61-BC1C-F16E0BE67E4F}"/>
                  </a:ext>
                </a:extLst>
              </p:cNvPr>
              <p:cNvSpPr>
                <a:spLocks/>
              </p:cNvSpPr>
              <p:nvPr/>
            </p:nvSpPr>
            <p:spPr bwMode="auto">
              <a:xfrm rot="820597">
                <a:off x="-662" y="2530"/>
                <a:ext cx="62" cy="128"/>
              </a:xfrm>
              <a:custGeom>
                <a:avLst/>
                <a:gdLst>
                  <a:gd name="T0" fmla="*/ 5 w 647"/>
                  <a:gd name="T1" fmla="*/ 12 h 1365"/>
                  <a:gd name="T2" fmla="*/ 4 w 647"/>
                  <a:gd name="T3" fmla="*/ 11 h 1365"/>
                  <a:gd name="T4" fmla="*/ 3 w 647"/>
                  <a:gd name="T5" fmla="*/ 10 h 1365"/>
                  <a:gd name="T6" fmla="*/ 1 w 647"/>
                  <a:gd name="T7" fmla="*/ 6 h 1365"/>
                  <a:gd name="T8" fmla="*/ 0 w 647"/>
                  <a:gd name="T9" fmla="*/ 5 h 1365"/>
                  <a:gd name="T10" fmla="*/ 1 w 647"/>
                  <a:gd name="T11" fmla="*/ 2 h 1365"/>
                  <a:gd name="T12" fmla="*/ 3 w 647"/>
                  <a:gd name="T13" fmla="*/ 1 h 1365"/>
                  <a:gd name="T14" fmla="*/ 4 w 647"/>
                  <a:gd name="T15" fmla="*/ 5 h 1365"/>
                  <a:gd name="T16" fmla="*/ 3 w 647"/>
                  <a:gd name="T17" fmla="*/ 5 h 1365"/>
                  <a:gd name="T18" fmla="*/ 3 w 647"/>
                  <a:gd name="T19" fmla="*/ 5 h 1365"/>
                  <a:gd name="T20" fmla="*/ 2 w 647"/>
                  <a:gd name="T21" fmla="*/ 6 h 1365"/>
                  <a:gd name="T22" fmla="*/ 2 w 647"/>
                  <a:gd name="T23" fmla="*/ 6 h 1365"/>
                  <a:gd name="T24" fmla="*/ 1 w 647"/>
                  <a:gd name="T25" fmla="*/ 6 h 1365"/>
                  <a:gd name="T26" fmla="*/ 2 w 647"/>
                  <a:gd name="T27" fmla="*/ 6 h 1365"/>
                  <a:gd name="T28" fmla="*/ 2 w 647"/>
                  <a:gd name="T29" fmla="*/ 6 h 1365"/>
                  <a:gd name="T30" fmla="*/ 3 w 647"/>
                  <a:gd name="T31" fmla="*/ 5 h 1365"/>
                  <a:gd name="T32" fmla="*/ 3 w 647"/>
                  <a:gd name="T33" fmla="*/ 5 h 1365"/>
                  <a:gd name="T34" fmla="*/ 4 w 647"/>
                  <a:gd name="T35" fmla="*/ 5 h 1365"/>
                  <a:gd name="T36" fmla="*/ 4 w 647"/>
                  <a:gd name="T37" fmla="*/ 6 h 1365"/>
                  <a:gd name="T38" fmla="*/ 6 w 647"/>
                  <a:gd name="T39" fmla="*/ 7 h 1365"/>
                  <a:gd name="T40" fmla="*/ 5 w 647"/>
                  <a:gd name="T41" fmla="*/ 9 h 1365"/>
                  <a:gd name="T42" fmla="*/ 5 w 647"/>
                  <a:gd name="T43" fmla="*/ 9 h 13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7" h="1365">
                    <a:moveTo>
                      <a:pt x="542" y="1365"/>
                    </a:moveTo>
                    <a:cubicBezTo>
                      <a:pt x="528" y="1350"/>
                      <a:pt x="496" y="1320"/>
                      <a:pt x="458" y="1278"/>
                    </a:cubicBezTo>
                    <a:cubicBezTo>
                      <a:pt x="420" y="1236"/>
                      <a:pt x="377" y="1210"/>
                      <a:pt x="312" y="1112"/>
                    </a:cubicBezTo>
                    <a:cubicBezTo>
                      <a:pt x="247" y="1014"/>
                      <a:pt x="120" y="788"/>
                      <a:pt x="69" y="692"/>
                    </a:cubicBezTo>
                    <a:cubicBezTo>
                      <a:pt x="18" y="596"/>
                      <a:pt x="0" y="623"/>
                      <a:pt x="9" y="539"/>
                    </a:cubicBezTo>
                    <a:cubicBezTo>
                      <a:pt x="17" y="455"/>
                      <a:pt x="56" y="271"/>
                      <a:pt x="116" y="191"/>
                    </a:cubicBezTo>
                    <a:cubicBezTo>
                      <a:pt x="176" y="111"/>
                      <a:pt x="320" y="0"/>
                      <a:pt x="369" y="60"/>
                    </a:cubicBezTo>
                    <a:cubicBezTo>
                      <a:pt x="417" y="120"/>
                      <a:pt x="407" y="464"/>
                      <a:pt x="405" y="551"/>
                    </a:cubicBezTo>
                    <a:lnTo>
                      <a:pt x="356" y="582"/>
                    </a:lnTo>
                    <a:lnTo>
                      <a:pt x="312" y="616"/>
                    </a:lnTo>
                    <a:lnTo>
                      <a:pt x="266" y="638"/>
                    </a:lnTo>
                    <a:lnTo>
                      <a:pt x="180" y="646"/>
                    </a:lnTo>
                    <a:lnTo>
                      <a:pt x="96" y="638"/>
                    </a:lnTo>
                    <a:lnTo>
                      <a:pt x="178" y="644"/>
                    </a:lnTo>
                    <a:lnTo>
                      <a:pt x="266" y="640"/>
                    </a:lnTo>
                    <a:lnTo>
                      <a:pt x="312" y="618"/>
                    </a:lnTo>
                    <a:lnTo>
                      <a:pt x="358" y="582"/>
                    </a:lnTo>
                    <a:lnTo>
                      <a:pt x="407" y="547"/>
                    </a:lnTo>
                    <a:cubicBezTo>
                      <a:pt x="426" y="557"/>
                      <a:pt x="429" y="596"/>
                      <a:pt x="465" y="643"/>
                    </a:cubicBezTo>
                    <a:cubicBezTo>
                      <a:pt x="502" y="690"/>
                      <a:pt x="606" y="774"/>
                      <a:pt x="626" y="829"/>
                    </a:cubicBezTo>
                    <a:cubicBezTo>
                      <a:pt x="647" y="884"/>
                      <a:pt x="613" y="938"/>
                      <a:pt x="591" y="977"/>
                    </a:cubicBezTo>
                    <a:cubicBezTo>
                      <a:pt x="569" y="1015"/>
                      <a:pt x="513" y="1048"/>
                      <a:pt x="492" y="1066"/>
                    </a:cubicBezTo>
                  </a:path>
                </a:pathLst>
              </a:custGeom>
              <a:solidFill>
                <a:srgbClr val="FFDC97"/>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45" name="Freeform 533">
                <a:extLst>
                  <a:ext uri="{FF2B5EF4-FFF2-40B4-BE49-F238E27FC236}">
                    <a16:creationId xmlns:a16="http://schemas.microsoft.com/office/drawing/2014/main" id="{1AB384EC-A605-4604-8206-8BEB114BBE86}"/>
                  </a:ext>
                </a:extLst>
              </p:cNvPr>
              <p:cNvSpPr>
                <a:spLocks/>
              </p:cNvSpPr>
              <p:nvPr/>
            </p:nvSpPr>
            <p:spPr bwMode="auto">
              <a:xfrm rot="820597">
                <a:off x="-581" y="2515"/>
                <a:ext cx="49" cy="63"/>
              </a:xfrm>
              <a:custGeom>
                <a:avLst/>
                <a:gdLst>
                  <a:gd name="T0" fmla="*/ 5 w 513"/>
                  <a:gd name="T1" fmla="*/ 4 h 672"/>
                  <a:gd name="T2" fmla="*/ 3 w 513"/>
                  <a:gd name="T3" fmla="*/ 2 h 672"/>
                  <a:gd name="T4" fmla="*/ 1 w 513"/>
                  <a:gd name="T5" fmla="*/ 0 h 672"/>
                  <a:gd name="T6" fmla="*/ 0 w 513"/>
                  <a:gd name="T7" fmla="*/ 2 h 672"/>
                  <a:gd name="T8" fmla="*/ 1 w 513"/>
                  <a:gd name="T9" fmla="*/ 1 h 672"/>
                  <a:gd name="T10" fmla="*/ 0 w 513"/>
                  <a:gd name="T11" fmla="*/ 2 h 672"/>
                  <a:gd name="T12" fmla="*/ 1 w 513"/>
                  <a:gd name="T13" fmla="*/ 5 h 672"/>
                  <a:gd name="T14" fmla="*/ 1 w 513"/>
                  <a:gd name="T15" fmla="*/ 6 h 6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13" h="672">
                    <a:moveTo>
                      <a:pt x="513" y="441"/>
                    </a:moveTo>
                    <a:cubicBezTo>
                      <a:pt x="478" y="395"/>
                      <a:pt x="363" y="240"/>
                      <a:pt x="305" y="167"/>
                    </a:cubicBezTo>
                    <a:lnTo>
                      <a:pt x="162" y="0"/>
                    </a:lnTo>
                    <a:cubicBezTo>
                      <a:pt x="113" y="17"/>
                      <a:pt x="22" y="243"/>
                      <a:pt x="12" y="266"/>
                    </a:cubicBezTo>
                    <a:lnTo>
                      <a:pt x="104" y="137"/>
                    </a:lnTo>
                    <a:lnTo>
                      <a:pt x="0" y="278"/>
                    </a:lnTo>
                    <a:cubicBezTo>
                      <a:pt x="5" y="345"/>
                      <a:pt x="116" y="474"/>
                      <a:pt x="133" y="540"/>
                    </a:cubicBezTo>
                    <a:cubicBezTo>
                      <a:pt x="150" y="606"/>
                      <a:pt x="110" y="645"/>
                      <a:pt x="104" y="672"/>
                    </a:cubicBezTo>
                  </a:path>
                </a:pathLst>
              </a:custGeom>
              <a:solidFill>
                <a:srgbClr val="FFDC97"/>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46" name="Freeform 534">
                <a:extLst>
                  <a:ext uri="{FF2B5EF4-FFF2-40B4-BE49-F238E27FC236}">
                    <a16:creationId xmlns:a16="http://schemas.microsoft.com/office/drawing/2014/main" id="{9EBE28E4-608C-4FB7-ACA9-D8906CDD2D34}"/>
                  </a:ext>
                </a:extLst>
              </p:cNvPr>
              <p:cNvSpPr>
                <a:spLocks/>
              </p:cNvSpPr>
              <p:nvPr/>
            </p:nvSpPr>
            <p:spPr bwMode="auto">
              <a:xfrm rot="18245449" flipH="1">
                <a:off x="-607" y="2429"/>
                <a:ext cx="179" cy="110"/>
              </a:xfrm>
              <a:custGeom>
                <a:avLst/>
                <a:gdLst>
                  <a:gd name="T0" fmla="*/ 19 w 1436"/>
                  <a:gd name="T1" fmla="*/ 14 h 866"/>
                  <a:gd name="T2" fmla="*/ 14 w 1436"/>
                  <a:gd name="T3" fmla="*/ 12 h 866"/>
                  <a:gd name="T4" fmla="*/ 13 w 1436"/>
                  <a:gd name="T5" fmla="*/ 12 h 866"/>
                  <a:gd name="T6" fmla="*/ 8 w 1436"/>
                  <a:gd name="T7" fmla="*/ 9 h 866"/>
                  <a:gd name="T8" fmla="*/ 7 w 1436"/>
                  <a:gd name="T9" fmla="*/ 9 h 866"/>
                  <a:gd name="T10" fmla="*/ 6 w 1436"/>
                  <a:gd name="T11" fmla="*/ 8 h 866"/>
                  <a:gd name="T12" fmla="*/ 0 w 1436"/>
                  <a:gd name="T13" fmla="*/ 3 h 866"/>
                  <a:gd name="T14" fmla="*/ 7 w 1436"/>
                  <a:gd name="T15" fmla="*/ 4 h 866"/>
                  <a:gd name="T16" fmla="*/ 8 w 1436"/>
                  <a:gd name="T17" fmla="*/ 5 h 866"/>
                  <a:gd name="T18" fmla="*/ 9 w 1436"/>
                  <a:gd name="T19" fmla="*/ 5 h 866"/>
                  <a:gd name="T20" fmla="*/ 15 w 1436"/>
                  <a:gd name="T21" fmla="*/ 7 h 866"/>
                  <a:gd name="T22" fmla="*/ 15 w 1436"/>
                  <a:gd name="T23" fmla="*/ 9 h 866"/>
                  <a:gd name="T24" fmla="*/ 16 w 1436"/>
                  <a:gd name="T25" fmla="*/ 7 h 866"/>
                  <a:gd name="T26" fmla="*/ 22 w 1436"/>
                  <a:gd name="T27" fmla="*/ 10 h 8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36" h="866">
                    <a:moveTo>
                      <a:pt x="1238" y="866"/>
                    </a:moveTo>
                    <a:lnTo>
                      <a:pt x="933" y="751"/>
                    </a:lnTo>
                    <a:lnTo>
                      <a:pt x="869" y="724"/>
                    </a:lnTo>
                    <a:cubicBezTo>
                      <a:pt x="796" y="697"/>
                      <a:pt x="576" y="607"/>
                      <a:pt x="503" y="579"/>
                    </a:cubicBezTo>
                    <a:lnTo>
                      <a:pt x="427" y="559"/>
                    </a:lnTo>
                    <a:lnTo>
                      <a:pt x="373" y="523"/>
                    </a:lnTo>
                    <a:cubicBezTo>
                      <a:pt x="307" y="461"/>
                      <a:pt x="0" y="373"/>
                      <a:pt x="32" y="186"/>
                    </a:cubicBezTo>
                    <a:cubicBezTo>
                      <a:pt x="65" y="0"/>
                      <a:pt x="398" y="212"/>
                      <a:pt x="476" y="233"/>
                    </a:cubicBezTo>
                    <a:cubicBezTo>
                      <a:pt x="554" y="254"/>
                      <a:pt x="490" y="308"/>
                      <a:pt x="503" y="315"/>
                    </a:cubicBezTo>
                    <a:cubicBezTo>
                      <a:pt x="518" y="322"/>
                      <a:pt x="494" y="262"/>
                      <a:pt x="568" y="281"/>
                    </a:cubicBezTo>
                    <a:cubicBezTo>
                      <a:pt x="643" y="302"/>
                      <a:pt x="880" y="387"/>
                      <a:pt x="944" y="429"/>
                    </a:cubicBezTo>
                    <a:cubicBezTo>
                      <a:pt x="1010" y="472"/>
                      <a:pt x="942" y="526"/>
                      <a:pt x="957" y="531"/>
                    </a:cubicBezTo>
                    <a:cubicBezTo>
                      <a:pt x="971" y="534"/>
                      <a:pt x="944" y="435"/>
                      <a:pt x="1024" y="447"/>
                    </a:cubicBezTo>
                    <a:cubicBezTo>
                      <a:pt x="1104" y="459"/>
                      <a:pt x="1350" y="570"/>
                      <a:pt x="1436" y="602"/>
                    </a:cubicBezTo>
                  </a:path>
                </a:pathLst>
              </a:custGeom>
              <a:solidFill>
                <a:srgbClr val="FFDC97"/>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47" name="Freeform 535">
                <a:extLst>
                  <a:ext uri="{FF2B5EF4-FFF2-40B4-BE49-F238E27FC236}">
                    <a16:creationId xmlns:a16="http://schemas.microsoft.com/office/drawing/2014/main" id="{89F2AA08-3402-48B1-8585-EF19A6CF2521}"/>
                  </a:ext>
                </a:extLst>
              </p:cNvPr>
              <p:cNvSpPr>
                <a:spLocks/>
              </p:cNvSpPr>
              <p:nvPr/>
            </p:nvSpPr>
            <p:spPr bwMode="auto">
              <a:xfrm rot="17950779" flipH="1">
                <a:off x="-551" y="2473"/>
                <a:ext cx="162" cy="57"/>
              </a:xfrm>
              <a:custGeom>
                <a:avLst/>
                <a:gdLst>
                  <a:gd name="T0" fmla="*/ 19 w 1339"/>
                  <a:gd name="T1" fmla="*/ 7 h 451"/>
                  <a:gd name="T2" fmla="*/ 15 w 1339"/>
                  <a:gd name="T3" fmla="*/ 7 h 451"/>
                  <a:gd name="T4" fmla="*/ 14 w 1339"/>
                  <a:gd name="T5" fmla="*/ 7 h 451"/>
                  <a:gd name="T6" fmla="*/ 13 w 1339"/>
                  <a:gd name="T7" fmla="*/ 7 h 451"/>
                  <a:gd name="T8" fmla="*/ 8 w 1339"/>
                  <a:gd name="T9" fmla="*/ 6 h 451"/>
                  <a:gd name="T10" fmla="*/ 7 w 1339"/>
                  <a:gd name="T11" fmla="*/ 6 h 451"/>
                  <a:gd name="T12" fmla="*/ 5 w 1339"/>
                  <a:gd name="T13" fmla="*/ 6 h 451"/>
                  <a:gd name="T14" fmla="*/ 0 w 1339"/>
                  <a:gd name="T15" fmla="*/ 3 h 451"/>
                  <a:gd name="T16" fmla="*/ 6 w 1339"/>
                  <a:gd name="T17" fmla="*/ 2 h 451"/>
                  <a:gd name="T18" fmla="*/ 7 w 1339"/>
                  <a:gd name="T19" fmla="*/ 3 h 451"/>
                  <a:gd name="T20" fmla="*/ 8 w 1339"/>
                  <a:gd name="T21" fmla="*/ 2 h 451"/>
                  <a:gd name="T22" fmla="*/ 13 w 1339"/>
                  <a:gd name="T23" fmla="*/ 3 h 451"/>
                  <a:gd name="T24" fmla="*/ 13 w 1339"/>
                  <a:gd name="T25" fmla="*/ 4 h 451"/>
                  <a:gd name="T26" fmla="*/ 14 w 1339"/>
                  <a:gd name="T27" fmla="*/ 3 h 451"/>
                  <a:gd name="T28" fmla="*/ 20 w 1339"/>
                  <a:gd name="T29" fmla="*/ 3 h 4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39" h="451">
                    <a:moveTo>
                      <a:pt x="1297" y="448"/>
                    </a:moveTo>
                    <a:cubicBezTo>
                      <a:pt x="1247" y="447"/>
                      <a:pt x="1058" y="436"/>
                      <a:pt x="998" y="436"/>
                    </a:cubicBezTo>
                    <a:lnTo>
                      <a:pt x="937" y="451"/>
                    </a:lnTo>
                    <a:lnTo>
                      <a:pt x="865" y="435"/>
                    </a:lnTo>
                    <a:cubicBezTo>
                      <a:pt x="795" y="422"/>
                      <a:pt x="586" y="397"/>
                      <a:pt x="516" y="386"/>
                    </a:cubicBezTo>
                    <a:lnTo>
                      <a:pt x="443" y="377"/>
                    </a:lnTo>
                    <a:lnTo>
                      <a:pt x="376" y="364"/>
                    </a:lnTo>
                    <a:cubicBezTo>
                      <a:pt x="304" y="330"/>
                      <a:pt x="0" y="334"/>
                      <a:pt x="10" y="167"/>
                    </a:cubicBezTo>
                    <a:cubicBezTo>
                      <a:pt x="19" y="0"/>
                      <a:pt x="357" y="107"/>
                      <a:pt x="431" y="107"/>
                    </a:cubicBezTo>
                    <a:cubicBezTo>
                      <a:pt x="507" y="108"/>
                      <a:pt x="442" y="171"/>
                      <a:pt x="457" y="172"/>
                    </a:cubicBezTo>
                    <a:cubicBezTo>
                      <a:pt x="470" y="174"/>
                      <a:pt x="447" y="115"/>
                      <a:pt x="515" y="115"/>
                    </a:cubicBezTo>
                    <a:cubicBezTo>
                      <a:pt x="584" y="115"/>
                      <a:pt x="806" y="160"/>
                      <a:pt x="870" y="181"/>
                    </a:cubicBezTo>
                    <a:cubicBezTo>
                      <a:pt x="935" y="199"/>
                      <a:pt x="891" y="242"/>
                      <a:pt x="900" y="239"/>
                    </a:cubicBezTo>
                    <a:cubicBezTo>
                      <a:pt x="910" y="237"/>
                      <a:pt x="864" y="179"/>
                      <a:pt x="937" y="172"/>
                    </a:cubicBezTo>
                    <a:cubicBezTo>
                      <a:pt x="1010" y="165"/>
                      <a:pt x="1255" y="191"/>
                      <a:pt x="1339" y="196"/>
                    </a:cubicBezTo>
                  </a:path>
                </a:pathLst>
              </a:custGeom>
              <a:solidFill>
                <a:srgbClr val="FFDC97"/>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48" name="Freeform 536">
                <a:extLst>
                  <a:ext uri="{FF2B5EF4-FFF2-40B4-BE49-F238E27FC236}">
                    <a16:creationId xmlns:a16="http://schemas.microsoft.com/office/drawing/2014/main" id="{FA47850B-D9C8-49BC-A1F2-25DB02A166E9}"/>
                  </a:ext>
                </a:extLst>
              </p:cNvPr>
              <p:cNvSpPr>
                <a:spLocks/>
              </p:cNvSpPr>
              <p:nvPr/>
            </p:nvSpPr>
            <p:spPr bwMode="auto">
              <a:xfrm rot="18915553" flipH="1">
                <a:off x="-494" y="2531"/>
                <a:ext cx="122" cy="40"/>
              </a:xfrm>
              <a:custGeom>
                <a:avLst/>
                <a:gdLst>
                  <a:gd name="T0" fmla="*/ 17 w 874"/>
                  <a:gd name="T1" fmla="*/ 6 h 278"/>
                  <a:gd name="T2" fmla="*/ 13 w 874"/>
                  <a:gd name="T3" fmla="*/ 5 h 278"/>
                  <a:gd name="T4" fmla="*/ 12 w 874"/>
                  <a:gd name="T5" fmla="*/ 5 h 278"/>
                  <a:gd name="T6" fmla="*/ 11 w 874"/>
                  <a:gd name="T7" fmla="*/ 5 h 278"/>
                  <a:gd name="T8" fmla="*/ 7 w 874"/>
                  <a:gd name="T9" fmla="*/ 5 h 278"/>
                  <a:gd name="T10" fmla="*/ 6 w 874"/>
                  <a:gd name="T11" fmla="*/ 5 h 278"/>
                  <a:gd name="T12" fmla="*/ 6 w 874"/>
                  <a:gd name="T13" fmla="*/ 5 h 278"/>
                  <a:gd name="T14" fmla="*/ 1 w 874"/>
                  <a:gd name="T15" fmla="*/ 3 h 278"/>
                  <a:gd name="T16" fmla="*/ 6 w 874"/>
                  <a:gd name="T17" fmla="*/ 1 h 278"/>
                  <a:gd name="T18" fmla="*/ 7 w 874"/>
                  <a:gd name="T19" fmla="*/ 2 h 278"/>
                  <a:gd name="T20" fmla="*/ 7 w 874"/>
                  <a:gd name="T21" fmla="*/ 1 h 278"/>
                  <a:gd name="T22" fmla="*/ 11 w 874"/>
                  <a:gd name="T23" fmla="*/ 2 h 278"/>
                  <a:gd name="T24" fmla="*/ 11 w 874"/>
                  <a:gd name="T25" fmla="*/ 2 h 278"/>
                  <a:gd name="T26" fmla="*/ 12 w 874"/>
                  <a:gd name="T27" fmla="*/ 2 h 278"/>
                  <a:gd name="T28" fmla="*/ 16 w 874"/>
                  <a:gd name="T29" fmla="*/ 1 h 27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74" h="278">
                    <a:moveTo>
                      <a:pt x="874" y="278"/>
                    </a:moveTo>
                    <a:lnTo>
                      <a:pt x="650" y="259"/>
                    </a:lnTo>
                    <a:lnTo>
                      <a:pt x="604" y="259"/>
                    </a:lnTo>
                    <a:cubicBezTo>
                      <a:pt x="589" y="257"/>
                      <a:pt x="601" y="252"/>
                      <a:pt x="561" y="251"/>
                    </a:cubicBezTo>
                    <a:cubicBezTo>
                      <a:pt x="522" y="250"/>
                      <a:pt x="399" y="250"/>
                      <a:pt x="360" y="249"/>
                    </a:cubicBezTo>
                    <a:lnTo>
                      <a:pt x="325" y="240"/>
                    </a:lnTo>
                    <a:lnTo>
                      <a:pt x="284" y="221"/>
                    </a:lnTo>
                    <a:cubicBezTo>
                      <a:pt x="236" y="203"/>
                      <a:pt x="30" y="161"/>
                      <a:pt x="35" y="134"/>
                    </a:cubicBezTo>
                    <a:cubicBezTo>
                      <a:pt x="0" y="0"/>
                      <a:pt x="265" y="58"/>
                      <a:pt x="316" y="55"/>
                    </a:cubicBezTo>
                    <a:cubicBezTo>
                      <a:pt x="367" y="52"/>
                      <a:pt x="334" y="112"/>
                      <a:pt x="342" y="113"/>
                    </a:cubicBezTo>
                    <a:cubicBezTo>
                      <a:pt x="349" y="115"/>
                      <a:pt x="327" y="71"/>
                      <a:pt x="365" y="65"/>
                    </a:cubicBezTo>
                    <a:cubicBezTo>
                      <a:pt x="403" y="59"/>
                      <a:pt x="533" y="70"/>
                      <a:pt x="570" y="79"/>
                    </a:cubicBezTo>
                    <a:cubicBezTo>
                      <a:pt x="606" y="87"/>
                      <a:pt x="576" y="115"/>
                      <a:pt x="582" y="115"/>
                    </a:cubicBezTo>
                    <a:cubicBezTo>
                      <a:pt x="589" y="116"/>
                      <a:pt x="571" y="94"/>
                      <a:pt x="613" y="82"/>
                    </a:cubicBezTo>
                    <a:cubicBezTo>
                      <a:pt x="653" y="71"/>
                      <a:pt x="785" y="57"/>
                      <a:pt x="830" y="50"/>
                    </a:cubicBezTo>
                  </a:path>
                </a:pathLst>
              </a:custGeom>
              <a:solidFill>
                <a:srgbClr val="FFDC97"/>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49" name="Freeform 537">
                <a:extLst>
                  <a:ext uri="{FF2B5EF4-FFF2-40B4-BE49-F238E27FC236}">
                    <a16:creationId xmlns:a16="http://schemas.microsoft.com/office/drawing/2014/main" id="{D6CC45F4-AB4C-441D-B85B-A606CB5F11FB}"/>
                  </a:ext>
                </a:extLst>
              </p:cNvPr>
              <p:cNvSpPr>
                <a:spLocks/>
              </p:cNvSpPr>
              <p:nvPr/>
            </p:nvSpPr>
            <p:spPr bwMode="auto">
              <a:xfrm rot="-3624558">
                <a:off x="-516" y="2564"/>
                <a:ext cx="15" cy="82"/>
              </a:xfrm>
              <a:custGeom>
                <a:avLst/>
                <a:gdLst>
                  <a:gd name="T0" fmla="*/ 2 w 92"/>
                  <a:gd name="T1" fmla="*/ 13 h 506"/>
                  <a:gd name="T2" fmla="*/ 2 w 92"/>
                  <a:gd name="T3" fmla="*/ 9 h 506"/>
                  <a:gd name="T4" fmla="*/ 0 w 92"/>
                  <a:gd name="T5" fmla="*/ 5 h 506"/>
                  <a:gd name="T6" fmla="*/ 0 w 92"/>
                  <a:gd name="T7" fmla="*/ 0 h 5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2" h="506">
                    <a:moveTo>
                      <a:pt x="67" y="506"/>
                    </a:moveTo>
                    <a:cubicBezTo>
                      <a:pt x="70" y="481"/>
                      <a:pt x="92" y="411"/>
                      <a:pt x="83" y="356"/>
                    </a:cubicBezTo>
                    <a:cubicBezTo>
                      <a:pt x="80" y="306"/>
                      <a:pt x="22" y="233"/>
                      <a:pt x="11" y="174"/>
                    </a:cubicBezTo>
                    <a:cubicBezTo>
                      <a:pt x="0" y="115"/>
                      <a:pt x="14" y="36"/>
                      <a:pt x="15" y="0"/>
                    </a:cubicBezTo>
                  </a:path>
                </a:pathLst>
              </a:custGeom>
              <a:noFill/>
              <a:ln w="9525">
                <a:solidFill>
                  <a:sysClr val="windowText" lastClr="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50" name="Freeform 538">
                <a:extLst>
                  <a:ext uri="{FF2B5EF4-FFF2-40B4-BE49-F238E27FC236}">
                    <a16:creationId xmlns:a16="http://schemas.microsoft.com/office/drawing/2014/main" id="{8BADC1F1-EDBB-46CB-A90B-E1ED556CEC40}"/>
                  </a:ext>
                </a:extLst>
              </p:cNvPr>
              <p:cNvSpPr>
                <a:spLocks/>
              </p:cNvSpPr>
              <p:nvPr/>
            </p:nvSpPr>
            <p:spPr bwMode="auto">
              <a:xfrm rot="820597">
                <a:off x="-593" y="2584"/>
                <a:ext cx="63" cy="105"/>
              </a:xfrm>
              <a:custGeom>
                <a:avLst/>
                <a:gdLst>
                  <a:gd name="T0" fmla="*/ 6 w 656"/>
                  <a:gd name="T1" fmla="*/ 10 h 1122"/>
                  <a:gd name="T2" fmla="*/ 5 w 656"/>
                  <a:gd name="T3" fmla="*/ 4 h 1122"/>
                  <a:gd name="T4" fmla="*/ 0 w 656"/>
                  <a:gd name="T5" fmla="*/ 0 h 1122"/>
                  <a:gd name="T6" fmla="*/ 0 60000 65536"/>
                  <a:gd name="T7" fmla="*/ 0 60000 65536"/>
                  <a:gd name="T8" fmla="*/ 0 60000 65536"/>
                </a:gdLst>
                <a:ahLst/>
                <a:cxnLst>
                  <a:cxn ang="T6">
                    <a:pos x="T0" y="T1"/>
                  </a:cxn>
                  <a:cxn ang="T7">
                    <a:pos x="T2" y="T3"/>
                  </a:cxn>
                  <a:cxn ang="T8">
                    <a:pos x="T4" y="T5"/>
                  </a:cxn>
                </a:cxnLst>
                <a:rect l="0" t="0" r="r" b="b"/>
                <a:pathLst>
                  <a:path w="656" h="1122">
                    <a:moveTo>
                      <a:pt x="656" y="1115"/>
                    </a:moveTo>
                    <a:cubicBezTo>
                      <a:pt x="601" y="1122"/>
                      <a:pt x="586" y="586"/>
                      <a:pt x="505" y="409"/>
                    </a:cubicBezTo>
                    <a:cubicBezTo>
                      <a:pt x="396" y="223"/>
                      <a:pt x="70" y="73"/>
                      <a:pt x="0" y="0"/>
                    </a:cubicBezTo>
                  </a:path>
                </a:pathLst>
              </a:custGeom>
              <a:noFill/>
              <a:ln w="9525">
                <a:solidFill>
                  <a:sysClr val="windowText" lastClr="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51" name="Freeform 539">
                <a:extLst>
                  <a:ext uri="{FF2B5EF4-FFF2-40B4-BE49-F238E27FC236}">
                    <a16:creationId xmlns:a16="http://schemas.microsoft.com/office/drawing/2014/main" id="{68F5F1D8-E3B3-4178-ABC2-4D98F17DA0C4}"/>
                  </a:ext>
                </a:extLst>
              </p:cNvPr>
              <p:cNvSpPr>
                <a:spLocks/>
              </p:cNvSpPr>
              <p:nvPr/>
            </p:nvSpPr>
            <p:spPr bwMode="auto">
              <a:xfrm rot="-3624558">
                <a:off x="-560" y="2590"/>
                <a:ext cx="27" cy="60"/>
              </a:xfrm>
              <a:custGeom>
                <a:avLst/>
                <a:gdLst>
                  <a:gd name="T0" fmla="*/ 0 w 170"/>
                  <a:gd name="T1" fmla="*/ 10 h 370"/>
                  <a:gd name="T2" fmla="*/ 3 w 170"/>
                  <a:gd name="T3" fmla="*/ 6 h 370"/>
                  <a:gd name="T4" fmla="*/ 4 w 170"/>
                  <a:gd name="T5" fmla="*/ 0 h 370"/>
                  <a:gd name="T6" fmla="*/ 0 60000 65536"/>
                  <a:gd name="T7" fmla="*/ 0 60000 65536"/>
                  <a:gd name="T8" fmla="*/ 0 60000 65536"/>
                </a:gdLst>
                <a:ahLst/>
                <a:cxnLst>
                  <a:cxn ang="T6">
                    <a:pos x="T0" y="T1"/>
                  </a:cxn>
                  <a:cxn ang="T7">
                    <a:pos x="T2" y="T3"/>
                  </a:cxn>
                  <a:cxn ang="T8">
                    <a:pos x="T4" y="T5"/>
                  </a:cxn>
                </a:cxnLst>
                <a:rect l="0" t="0" r="r" b="b"/>
                <a:pathLst>
                  <a:path w="170" h="370">
                    <a:moveTo>
                      <a:pt x="0" y="370"/>
                    </a:moveTo>
                    <a:cubicBezTo>
                      <a:pt x="21" y="348"/>
                      <a:pt x="96" y="302"/>
                      <a:pt x="124" y="240"/>
                    </a:cubicBezTo>
                    <a:cubicBezTo>
                      <a:pt x="152" y="178"/>
                      <a:pt x="161" y="50"/>
                      <a:pt x="170" y="0"/>
                    </a:cubicBezTo>
                  </a:path>
                </a:pathLst>
              </a:custGeom>
              <a:noFill/>
              <a:ln w="9525">
                <a:solidFill>
                  <a:sysClr val="windowText" lastClr="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sp>
            <p:nvSpPr>
              <p:cNvPr id="252" name="Freeform 540">
                <a:extLst>
                  <a:ext uri="{FF2B5EF4-FFF2-40B4-BE49-F238E27FC236}">
                    <a16:creationId xmlns:a16="http://schemas.microsoft.com/office/drawing/2014/main" id="{D6D5E3E9-0806-45A0-A665-C0FD6A7BAEC8}"/>
                  </a:ext>
                </a:extLst>
              </p:cNvPr>
              <p:cNvSpPr>
                <a:spLocks/>
              </p:cNvSpPr>
              <p:nvPr/>
            </p:nvSpPr>
            <p:spPr bwMode="auto">
              <a:xfrm rot="820597">
                <a:off x="-637" y="2498"/>
                <a:ext cx="93" cy="79"/>
              </a:xfrm>
              <a:custGeom>
                <a:avLst/>
                <a:gdLst>
                  <a:gd name="T0" fmla="*/ 9 w 973"/>
                  <a:gd name="T1" fmla="*/ 3 h 844"/>
                  <a:gd name="T2" fmla="*/ 6 w 973"/>
                  <a:gd name="T3" fmla="*/ 0 h 844"/>
                  <a:gd name="T4" fmla="*/ 1 w 973"/>
                  <a:gd name="T5" fmla="*/ 2 h 844"/>
                  <a:gd name="T6" fmla="*/ 0 w 973"/>
                  <a:gd name="T7" fmla="*/ 6 h 844"/>
                  <a:gd name="T8" fmla="*/ 2 w 973"/>
                  <a:gd name="T9" fmla="*/ 7 h 844"/>
                  <a:gd name="T10" fmla="*/ 4 w 973"/>
                  <a:gd name="T11" fmla="*/ 4 h 844"/>
                  <a:gd name="T12" fmla="*/ 4 w 973"/>
                  <a:gd name="T13" fmla="*/ 3 h 844"/>
                  <a:gd name="T14" fmla="*/ 4 w 973"/>
                  <a:gd name="T15" fmla="*/ 4 h 844"/>
                  <a:gd name="T16" fmla="*/ 6 w 973"/>
                  <a:gd name="T17" fmla="*/ 4 h 844"/>
                  <a:gd name="T18" fmla="*/ 7 w 973"/>
                  <a:gd name="T19" fmla="*/ 4 h 844"/>
                  <a:gd name="T20" fmla="*/ 7 w 973"/>
                  <a:gd name="T21" fmla="*/ 3 h 844"/>
                  <a:gd name="T22" fmla="*/ 7 w 973"/>
                  <a:gd name="T23" fmla="*/ 3 h 844"/>
                  <a:gd name="T24" fmla="*/ 7 w 973"/>
                  <a:gd name="T25" fmla="*/ 2 h 844"/>
                  <a:gd name="T26" fmla="*/ 7 w 973"/>
                  <a:gd name="T27" fmla="*/ 2 h 844"/>
                  <a:gd name="T28" fmla="*/ 7 w 973"/>
                  <a:gd name="T29" fmla="*/ 3 h 844"/>
                  <a:gd name="T30" fmla="*/ 7 w 973"/>
                  <a:gd name="T31" fmla="*/ 4 h 844"/>
                  <a:gd name="T32" fmla="*/ 6 w 973"/>
                  <a:gd name="T33" fmla="*/ 4 h 8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73" h="844">
                    <a:moveTo>
                      <a:pt x="973" y="333"/>
                    </a:moveTo>
                    <a:cubicBezTo>
                      <a:pt x="918" y="279"/>
                      <a:pt x="783" y="18"/>
                      <a:pt x="645" y="9"/>
                    </a:cubicBezTo>
                    <a:cubicBezTo>
                      <a:pt x="507" y="0"/>
                      <a:pt x="249" y="162"/>
                      <a:pt x="143" y="279"/>
                    </a:cubicBezTo>
                    <a:cubicBezTo>
                      <a:pt x="37" y="396"/>
                      <a:pt x="0" y="622"/>
                      <a:pt x="9" y="711"/>
                    </a:cubicBezTo>
                    <a:cubicBezTo>
                      <a:pt x="18" y="800"/>
                      <a:pt x="129" y="844"/>
                      <a:pt x="196" y="811"/>
                    </a:cubicBezTo>
                    <a:cubicBezTo>
                      <a:pt x="263" y="778"/>
                      <a:pt x="380" y="583"/>
                      <a:pt x="413" y="511"/>
                    </a:cubicBezTo>
                    <a:lnTo>
                      <a:pt x="396" y="379"/>
                    </a:lnTo>
                    <a:lnTo>
                      <a:pt x="415" y="505"/>
                    </a:lnTo>
                    <a:cubicBezTo>
                      <a:pt x="462" y="518"/>
                      <a:pt x="620" y="475"/>
                      <a:pt x="676" y="459"/>
                    </a:cubicBezTo>
                    <a:lnTo>
                      <a:pt x="753" y="410"/>
                    </a:lnTo>
                    <a:lnTo>
                      <a:pt x="795" y="327"/>
                    </a:lnTo>
                    <a:lnTo>
                      <a:pt x="811" y="285"/>
                    </a:lnTo>
                    <a:lnTo>
                      <a:pt x="813" y="241"/>
                    </a:lnTo>
                    <a:lnTo>
                      <a:pt x="811" y="283"/>
                    </a:lnTo>
                    <a:lnTo>
                      <a:pt x="794" y="327"/>
                    </a:lnTo>
                    <a:lnTo>
                      <a:pt x="753" y="408"/>
                    </a:lnTo>
                    <a:lnTo>
                      <a:pt x="680" y="459"/>
                    </a:lnTo>
                  </a:path>
                </a:pathLst>
              </a:custGeom>
              <a:solidFill>
                <a:srgbClr val="FFDC97"/>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ea typeface="ＭＳ Ｐゴシック" panose="020B0600070205080204" pitchFamily="50" charset="-128"/>
                </a:endParaRPr>
              </a:p>
            </p:txBody>
          </p:sp>
        </p:grpSp>
      </p:grpSp>
      <p:sp>
        <p:nvSpPr>
          <p:cNvPr id="164" name="正方形/長方形 163">
            <a:extLst>
              <a:ext uri="{FF2B5EF4-FFF2-40B4-BE49-F238E27FC236}">
                <a16:creationId xmlns:a16="http://schemas.microsoft.com/office/drawing/2014/main" id="{D3FDAA60-CA92-40F4-BD4D-CD13CE30A234}"/>
              </a:ext>
            </a:extLst>
          </p:cNvPr>
          <p:cNvSpPr/>
          <p:nvPr/>
        </p:nvSpPr>
        <p:spPr>
          <a:xfrm>
            <a:off x="4584154" y="4827301"/>
            <a:ext cx="4495183" cy="192066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163" name="正方形/長方形 162">
            <a:extLst>
              <a:ext uri="{FF2B5EF4-FFF2-40B4-BE49-F238E27FC236}">
                <a16:creationId xmlns:a16="http://schemas.microsoft.com/office/drawing/2014/main" id="{E1C12A3F-0BB0-438C-8BA9-B249013E2F64}"/>
              </a:ext>
            </a:extLst>
          </p:cNvPr>
          <p:cNvSpPr/>
          <p:nvPr/>
        </p:nvSpPr>
        <p:spPr>
          <a:xfrm>
            <a:off x="48462" y="4830074"/>
            <a:ext cx="4495183" cy="192066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2232AF83-A590-442B-AE00-72E3A84053C0}"/>
              </a:ext>
            </a:extLst>
          </p:cNvPr>
          <p:cNvSpPr/>
          <p:nvPr/>
        </p:nvSpPr>
        <p:spPr>
          <a:xfrm>
            <a:off x="5219823" y="593155"/>
            <a:ext cx="3873507" cy="41513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grpSp>
        <p:nvGrpSpPr>
          <p:cNvPr id="74" name="グループ化 73">
            <a:extLst>
              <a:ext uri="{FF2B5EF4-FFF2-40B4-BE49-F238E27FC236}">
                <a16:creationId xmlns:a16="http://schemas.microsoft.com/office/drawing/2014/main" id="{CC95D90D-CC84-4A11-ACA1-D8BE790AA231}"/>
              </a:ext>
            </a:extLst>
          </p:cNvPr>
          <p:cNvGrpSpPr/>
          <p:nvPr/>
        </p:nvGrpSpPr>
        <p:grpSpPr>
          <a:xfrm>
            <a:off x="47208" y="4831999"/>
            <a:ext cx="2067209" cy="464989"/>
            <a:chOff x="1709878" y="4812219"/>
            <a:chExt cx="2067209" cy="464989"/>
          </a:xfrm>
        </p:grpSpPr>
        <p:sp>
          <p:nvSpPr>
            <p:cNvPr id="75" name="テキスト ボックス 74">
              <a:extLst>
                <a:ext uri="{FF2B5EF4-FFF2-40B4-BE49-F238E27FC236}">
                  <a16:creationId xmlns:a16="http://schemas.microsoft.com/office/drawing/2014/main" id="{99C8A003-A63C-4C9B-B87F-9947FB20A8AA}"/>
                </a:ext>
              </a:extLst>
            </p:cNvPr>
            <p:cNvSpPr txBox="1"/>
            <p:nvPr/>
          </p:nvSpPr>
          <p:spPr>
            <a:xfrm>
              <a:off x="1718510" y="4815543"/>
              <a:ext cx="2058577"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溶融亜鉛メッキ</a:t>
              </a:r>
              <a:endParaRPr lang="en-US" altLang="ja-JP"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6" name="テキスト ボックス 75">
              <a:extLst>
                <a:ext uri="{FF2B5EF4-FFF2-40B4-BE49-F238E27FC236}">
                  <a16:creationId xmlns:a16="http://schemas.microsoft.com/office/drawing/2014/main" id="{B029A1F5-23D6-4FF2-A4DF-137D72459C66}"/>
                </a:ext>
              </a:extLst>
            </p:cNvPr>
            <p:cNvSpPr txBox="1"/>
            <p:nvPr/>
          </p:nvSpPr>
          <p:spPr>
            <a:xfrm>
              <a:off x="1718510" y="4815543"/>
              <a:ext cx="2058577"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溶融亜鉛メッキ</a:t>
              </a:r>
              <a:endParaRPr lang="en-US" altLang="ja-JP"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a:extLst>
                <a:ext uri="{FF2B5EF4-FFF2-40B4-BE49-F238E27FC236}">
                  <a16:creationId xmlns:a16="http://schemas.microsoft.com/office/drawing/2014/main" id="{80516CED-1C40-4E32-9444-87C527FE7D6B}"/>
                </a:ext>
              </a:extLst>
            </p:cNvPr>
            <p:cNvSpPr txBox="1"/>
            <p:nvPr/>
          </p:nvSpPr>
          <p:spPr>
            <a:xfrm>
              <a:off x="1709878" y="4812219"/>
              <a:ext cx="2058577" cy="461665"/>
            </a:xfrm>
            <a:prstGeom prst="rect">
              <a:avLst/>
            </a:prstGeom>
            <a:noFill/>
          </p:spPr>
          <p:txBody>
            <a:bodyPr wrap="none" rtlCol="0">
              <a:spAutoFit/>
            </a:bodyPr>
            <a:lstStyle/>
            <a:p>
              <a:r>
                <a:rPr lang="ja-JP" altLang="en-US" sz="2400" dirty="0">
                  <a:ln w="0">
                    <a:solidFill>
                      <a:prstClr val="white"/>
                    </a:solidFill>
                  </a:ln>
                  <a:latin typeface="Meiryo UI" panose="020B0604030504040204" pitchFamily="50" charset="-128"/>
                  <a:ea typeface="Meiryo UI" panose="020B0604030504040204" pitchFamily="50" charset="-128"/>
                  <a:cs typeface="Meiryo UI" panose="020B0604030504040204" pitchFamily="50" charset="-128"/>
                </a:rPr>
                <a:t>溶融亜鉛メッキ</a:t>
              </a:r>
              <a:endParaRPr lang="en-US" altLang="ja-JP" sz="2400" dirty="0">
                <a:ln w="0">
                  <a:solidFill>
                    <a:prstClr val="white"/>
                  </a:solidFill>
                </a:ln>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92" name="グループ化 91">
            <a:extLst>
              <a:ext uri="{FF2B5EF4-FFF2-40B4-BE49-F238E27FC236}">
                <a16:creationId xmlns:a16="http://schemas.microsoft.com/office/drawing/2014/main" id="{E0566E68-F1B4-4D14-AA49-27D100681259}"/>
              </a:ext>
            </a:extLst>
          </p:cNvPr>
          <p:cNvGrpSpPr/>
          <p:nvPr/>
        </p:nvGrpSpPr>
        <p:grpSpPr>
          <a:xfrm>
            <a:off x="4577019" y="4842832"/>
            <a:ext cx="2068891" cy="470054"/>
            <a:chOff x="1869255" y="5986009"/>
            <a:chExt cx="2068891" cy="470054"/>
          </a:xfrm>
        </p:grpSpPr>
        <p:sp>
          <p:nvSpPr>
            <p:cNvPr id="93" name="テキスト ボックス 92">
              <a:extLst>
                <a:ext uri="{FF2B5EF4-FFF2-40B4-BE49-F238E27FC236}">
                  <a16:creationId xmlns:a16="http://schemas.microsoft.com/office/drawing/2014/main" id="{1C3B9B38-FDB0-4137-ABFE-D09DA07A9ACD}"/>
                </a:ext>
              </a:extLst>
            </p:cNvPr>
            <p:cNvSpPr txBox="1"/>
            <p:nvPr/>
          </p:nvSpPr>
          <p:spPr>
            <a:xfrm>
              <a:off x="1874843" y="5986009"/>
              <a:ext cx="2058577"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電気亜鉛メッキ</a:t>
              </a:r>
              <a:endParaRPr lang="en-US" altLang="ja-JP"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テキスト ボックス 93">
              <a:extLst>
                <a:ext uri="{FF2B5EF4-FFF2-40B4-BE49-F238E27FC236}">
                  <a16:creationId xmlns:a16="http://schemas.microsoft.com/office/drawing/2014/main" id="{EBEC9B57-2306-4289-8220-9E8210A174F9}"/>
                </a:ext>
              </a:extLst>
            </p:cNvPr>
            <p:cNvSpPr txBox="1"/>
            <p:nvPr/>
          </p:nvSpPr>
          <p:spPr>
            <a:xfrm>
              <a:off x="1879569" y="5986009"/>
              <a:ext cx="2058577"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電気亜鉛メッキ</a:t>
              </a:r>
              <a:endParaRPr lang="en-US" altLang="ja-JP"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テキスト ボックス 94">
              <a:extLst>
                <a:ext uri="{FF2B5EF4-FFF2-40B4-BE49-F238E27FC236}">
                  <a16:creationId xmlns:a16="http://schemas.microsoft.com/office/drawing/2014/main" id="{63B3B42D-E81B-4F16-B38E-82E8549E0C35}"/>
                </a:ext>
              </a:extLst>
            </p:cNvPr>
            <p:cNvSpPr txBox="1"/>
            <p:nvPr/>
          </p:nvSpPr>
          <p:spPr>
            <a:xfrm>
              <a:off x="1869255" y="5994398"/>
              <a:ext cx="2058577"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電気亜鉛メッキ</a:t>
              </a:r>
              <a:endParaRPr lang="en-US" altLang="ja-JP"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90" name="グラフ 89">
            <a:extLst>
              <a:ext uri="{FF2B5EF4-FFF2-40B4-BE49-F238E27FC236}">
                <a16:creationId xmlns:a16="http://schemas.microsoft.com/office/drawing/2014/main" id="{EA783623-E252-4902-B410-06D5842D482A}"/>
              </a:ext>
            </a:extLst>
          </p:cNvPr>
          <p:cNvGraphicFramePr>
            <a:graphicFrameLocks/>
          </p:cNvGraphicFramePr>
          <p:nvPr>
            <p:extLst>
              <p:ext uri="{D42A27DB-BD31-4B8C-83A1-F6EECF244321}">
                <p14:modId xmlns:p14="http://schemas.microsoft.com/office/powerpoint/2010/main" val="339807019"/>
              </p:ext>
            </p:extLst>
          </p:nvPr>
        </p:nvGraphicFramePr>
        <p:xfrm>
          <a:off x="5219823" y="1009363"/>
          <a:ext cx="3584014" cy="3894022"/>
        </p:xfrm>
        <a:graphic>
          <a:graphicData uri="http://schemas.openxmlformats.org/drawingml/2006/chart">
            <c:chart xmlns:c="http://schemas.openxmlformats.org/drawingml/2006/chart" xmlns:r="http://schemas.openxmlformats.org/officeDocument/2006/relationships" r:id="rId4"/>
          </a:graphicData>
        </a:graphic>
      </p:graphicFrame>
      <p:sp>
        <p:nvSpPr>
          <p:cNvPr id="5" name="正方形/長方形 4">
            <a:extLst>
              <a:ext uri="{FF2B5EF4-FFF2-40B4-BE49-F238E27FC236}">
                <a16:creationId xmlns:a16="http://schemas.microsoft.com/office/drawing/2014/main" id="{76F5EB66-D34A-43B3-B24B-DB1B0DD1BA42}"/>
              </a:ext>
            </a:extLst>
          </p:cNvPr>
          <p:cNvSpPr/>
          <p:nvPr/>
        </p:nvSpPr>
        <p:spPr>
          <a:xfrm>
            <a:off x="6186928" y="3417708"/>
            <a:ext cx="722007" cy="787664"/>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91" name="正方形/長方形 90">
            <a:extLst>
              <a:ext uri="{FF2B5EF4-FFF2-40B4-BE49-F238E27FC236}">
                <a16:creationId xmlns:a16="http://schemas.microsoft.com/office/drawing/2014/main" id="{6B6BB126-A158-42C6-B050-5F95D265DF64}"/>
              </a:ext>
            </a:extLst>
          </p:cNvPr>
          <p:cNvSpPr/>
          <p:nvPr/>
        </p:nvSpPr>
        <p:spPr>
          <a:xfrm>
            <a:off x="7638245" y="2375392"/>
            <a:ext cx="799832" cy="1822139"/>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105" name="正方形/長方形 104">
            <a:extLst>
              <a:ext uri="{FF2B5EF4-FFF2-40B4-BE49-F238E27FC236}">
                <a16:creationId xmlns:a16="http://schemas.microsoft.com/office/drawing/2014/main" id="{4BABA4D5-EACC-46F7-A1E9-EE9A63C87A05}"/>
              </a:ext>
            </a:extLst>
          </p:cNvPr>
          <p:cNvSpPr/>
          <p:nvPr/>
        </p:nvSpPr>
        <p:spPr>
          <a:xfrm>
            <a:off x="6183782" y="1535776"/>
            <a:ext cx="722007" cy="1822139"/>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106" name="正方形/長方形 105">
            <a:extLst>
              <a:ext uri="{FF2B5EF4-FFF2-40B4-BE49-F238E27FC236}">
                <a16:creationId xmlns:a16="http://schemas.microsoft.com/office/drawing/2014/main" id="{16425773-1840-4AC4-91AE-1D415630DF62}"/>
              </a:ext>
            </a:extLst>
          </p:cNvPr>
          <p:cNvSpPr/>
          <p:nvPr/>
        </p:nvSpPr>
        <p:spPr>
          <a:xfrm>
            <a:off x="7636036" y="1556095"/>
            <a:ext cx="791881" cy="787664"/>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cxnSp>
        <p:nvCxnSpPr>
          <p:cNvPr id="7" name="直線コネクタ 6">
            <a:extLst>
              <a:ext uri="{FF2B5EF4-FFF2-40B4-BE49-F238E27FC236}">
                <a16:creationId xmlns:a16="http://schemas.microsoft.com/office/drawing/2014/main" id="{FB4D18C1-582E-4D15-B670-22301186DCAB}"/>
              </a:ext>
            </a:extLst>
          </p:cNvPr>
          <p:cNvCxnSpPr>
            <a:cxnSpLocks/>
          </p:cNvCxnSpPr>
          <p:nvPr/>
        </p:nvCxnSpPr>
        <p:spPr>
          <a:xfrm flipH="1">
            <a:off x="6909272" y="2325061"/>
            <a:ext cx="722007" cy="1034476"/>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CD84CD99-37CE-4335-BFEC-E2AB4A13D91D}"/>
              </a:ext>
            </a:extLst>
          </p:cNvPr>
          <p:cNvCxnSpPr>
            <a:cxnSpLocks/>
          </p:cNvCxnSpPr>
          <p:nvPr/>
        </p:nvCxnSpPr>
        <p:spPr>
          <a:xfrm>
            <a:off x="6923040" y="4197531"/>
            <a:ext cx="712996" cy="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09" name="直線コネクタ 108">
            <a:extLst>
              <a:ext uri="{FF2B5EF4-FFF2-40B4-BE49-F238E27FC236}">
                <a16:creationId xmlns:a16="http://schemas.microsoft.com/office/drawing/2014/main" id="{F8713DD2-93D3-435B-864F-F7D7D3D760E1}"/>
              </a:ext>
            </a:extLst>
          </p:cNvPr>
          <p:cNvCxnSpPr>
            <a:cxnSpLocks/>
          </p:cNvCxnSpPr>
          <p:nvPr/>
        </p:nvCxnSpPr>
        <p:spPr>
          <a:xfrm>
            <a:off x="6932098" y="1556095"/>
            <a:ext cx="664135" cy="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80" name="直線コネクタ 79">
            <a:extLst>
              <a:ext uri="{FF2B5EF4-FFF2-40B4-BE49-F238E27FC236}">
                <a16:creationId xmlns:a16="http://schemas.microsoft.com/office/drawing/2014/main" id="{BC37FC4F-DD1C-4EE7-8840-1778D2D095CE}"/>
              </a:ext>
            </a:extLst>
          </p:cNvPr>
          <p:cNvCxnSpPr>
            <a:cxnSpLocks/>
          </p:cNvCxnSpPr>
          <p:nvPr/>
        </p:nvCxnSpPr>
        <p:spPr>
          <a:xfrm flipH="1">
            <a:off x="6912586" y="2427234"/>
            <a:ext cx="722007" cy="1034476"/>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81" name="直線コネクタ 80">
            <a:extLst>
              <a:ext uri="{FF2B5EF4-FFF2-40B4-BE49-F238E27FC236}">
                <a16:creationId xmlns:a16="http://schemas.microsoft.com/office/drawing/2014/main" id="{3411B800-C153-4FD7-8EC8-D00D807EC671}"/>
              </a:ext>
            </a:extLst>
          </p:cNvPr>
          <p:cNvCxnSpPr>
            <a:cxnSpLocks/>
          </p:cNvCxnSpPr>
          <p:nvPr/>
        </p:nvCxnSpPr>
        <p:spPr>
          <a:xfrm>
            <a:off x="6943066" y="1556095"/>
            <a:ext cx="653167" cy="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nvGrpSpPr>
          <p:cNvPr id="137" name="グループ化 136">
            <a:extLst>
              <a:ext uri="{FF2B5EF4-FFF2-40B4-BE49-F238E27FC236}">
                <a16:creationId xmlns:a16="http://schemas.microsoft.com/office/drawing/2014/main" id="{253F08D9-98FB-4FD2-8B8A-D63C13167C45}"/>
              </a:ext>
            </a:extLst>
          </p:cNvPr>
          <p:cNvGrpSpPr/>
          <p:nvPr/>
        </p:nvGrpSpPr>
        <p:grpSpPr>
          <a:xfrm>
            <a:off x="6366466" y="3459304"/>
            <a:ext cx="1826145" cy="584775"/>
            <a:chOff x="1890728" y="722930"/>
            <a:chExt cx="1498575" cy="584775"/>
          </a:xfrm>
        </p:grpSpPr>
        <p:sp>
          <p:nvSpPr>
            <p:cNvPr id="138" name="テキスト ボックス 137">
              <a:extLst>
                <a:ext uri="{FF2B5EF4-FFF2-40B4-BE49-F238E27FC236}">
                  <a16:creationId xmlns:a16="http://schemas.microsoft.com/office/drawing/2014/main" id="{D78ED535-E9CC-4C50-9A44-106BA6A39511}"/>
                </a:ext>
              </a:extLst>
            </p:cNvPr>
            <p:cNvSpPr txBox="1"/>
            <p:nvPr/>
          </p:nvSpPr>
          <p:spPr>
            <a:xfrm>
              <a:off x="1890730" y="722930"/>
              <a:ext cx="1498573" cy="58477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同等金額</a:t>
              </a:r>
            </a:p>
          </p:txBody>
        </p:sp>
        <p:sp>
          <p:nvSpPr>
            <p:cNvPr id="139" name="テキスト ボックス 138">
              <a:extLst>
                <a:ext uri="{FF2B5EF4-FFF2-40B4-BE49-F238E27FC236}">
                  <a16:creationId xmlns:a16="http://schemas.microsoft.com/office/drawing/2014/main" id="{4D49FAAE-02C7-47D2-9E76-F91436D62161}"/>
                </a:ext>
              </a:extLst>
            </p:cNvPr>
            <p:cNvSpPr txBox="1"/>
            <p:nvPr/>
          </p:nvSpPr>
          <p:spPr>
            <a:xfrm>
              <a:off x="1890728" y="722930"/>
              <a:ext cx="1498572" cy="58477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同等金額</a:t>
              </a:r>
            </a:p>
          </p:txBody>
        </p:sp>
        <p:sp>
          <p:nvSpPr>
            <p:cNvPr id="140" name="テキスト ボックス 139">
              <a:extLst>
                <a:ext uri="{FF2B5EF4-FFF2-40B4-BE49-F238E27FC236}">
                  <a16:creationId xmlns:a16="http://schemas.microsoft.com/office/drawing/2014/main" id="{2101AF50-0137-4E54-B0F2-ECF17D33A817}"/>
                </a:ext>
              </a:extLst>
            </p:cNvPr>
            <p:cNvSpPr txBox="1"/>
            <p:nvPr/>
          </p:nvSpPr>
          <p:spPr>
            <a:xfrm>
              <a:off x="1890729" y="722930"/>
              <a:ext cx="1498573" cy="58477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rPr>
                <a:t>同等金額</a:t>
              </a:r>
              <a:endParaRPr kumimoji="0" lang="en-US" altLang="ja-JP" sz="3200" b="0" i="0" u="none"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69" name="正方形/長方形 168">
            <a:extLst>
              <a:ext uri="{FF2B5EF4-FFF2-40B4-BE49-F238E27FC236}">
                <a16:creationId xmlns:a16="http://schemas.microsoft.com/office/drawing/2014/main" id="{D47692B6-70C1-4A49-8F2F-577995207D22}"/>
              </a:ext>
            </a:extLst>
          </p:cNvPr>
          <p:cNvSpPr/>
          <p:nvPr/>
        </p:nvSpPr>
        <p:spPr>
          <a:xfrm>
            <a:off x="4582607" y="4836113"/>
            <a:ext cx="4495183" cy="1920662"/>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grpSp>
        <p:nvGrpSpPr>
          <p:cNvPr id="231" name="グループ化 230">
            <a:extLst>
              <a:ext uri="{FF2B5EF4-FFF2-40B4-BE49-F238E27FC236}">
                <a16:creationId xmlns:a16="http://schemas.microsoft.com/office/drawing/2014/main" id="{7E9F99E3-EE98-4119-813D-134F8814B6D4}"/>
              </a:ext>
            </a:extLst>
          </p:cNvPr>
          <p:cNvGrpSpPr/>
          <p:nvPr/>
        </p:nvGrpSpPr>
        <p:grpSpPr>
          <a:xfrm>
            <a:off x="299046" y="2780390"/>
            <a:ext cx="4902304" cy="1200329"/>
            <a:chOff x="712924" y="-444680"/>
            <a:chExt cx="4902304" cy="1200329"/>
          </a:xfrm>
        </p:grpSpPr>
        <p:sp>
          <p:nvSpPr>
            <p:cNvPr id="232" name="テキスト ボックス 231">
              <a:extLst>
                <a:ext uri="{FF2B5EF4-FFF2-40B4-BE49-F238E27FC236}">
                  <a16:creationId xmlns:a16="http://schemas.microsoft.com/office/drawing/2014/main" id="{2B54A71C-9646-4624-892B-6FBB2C7EB3AE}"/>
                </a:ext>
              </a:extLst>
            </p:cNvPr>
            <p:cNvSpPr txBox="1"/>
            <p:nvPr/>
          </p:nvSpPr>
          <p:spPr>
            <a:xfrm>
              <a:off x="712924" y="-444680"/>
              <a:ext cx="4902304" cy="120032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是非</a:t>
              </a:r>
              <a:r>
                <a:rPr lang="ja-JP" altLang="en-US" sz="3600" kern="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一緒に挑戦しましょう</a:t>
              </a:r>
              <a:endParaRPr kumimoji="0" lang="en-US" altLang="ja-JP" sz="36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3600" kern="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と心強いお言葉</a:t>
              </a:r>
              <a:r>
                <a:rPr kumimoji="0" lang="ja-JP" altLang="en-US" sz="36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233" name="テキスト ボックス 232">
              <a:extLst>
                <a:ext uri="{FF2B5EF4-FFF2-40B4-BE49-F238E27FC236}">
                  <a16:creationId xmlns:a16="http://schemas.microsoft.com/office/drawing/2014/main" id="{E506224E-17F4-433F-BDD2-957ADAEDD003}"/>
                </a:ext>
              </a:extLst>
            </p:cNvPr>
            <p:cNvSpPr txBox="1"/>
            <p:nvPr/>
          </p:nvSpPr>
          <p:spPr>
            <a:xfrm>
              <a:off x="712924" y="-444680"/>
              <a:ext cx="4902304" cy="120032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3600" kern="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是非一緒に挑戦しましょう</a:t>
              </a:r>
              <a:endParaRPr lang="en-US" altLang="ja-JP" sz="3600" kern="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と心強い</a:t>
              </a:r>
              <a:r>
                <a:rPr lang="ja-JP" altLang="en-US" sz="3600" kern="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お言葉</a:t>
              </a:r>
              <a:r>
                <a:rPr kumimoji="0" lang="ja-JP" altLang="en-US" sz="36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234" name="テキスト ボックス 233">
              <a:extLst>
                <a:ext uri="{FF2B5EF4-FFF2-40B4-BE49-F238E27FC236}">
                  <a16:creationId xmlns:a16="http://schemas.microsoft.com/office/drawing/2014/main" id="{E78AC182-B93E-4CFB-A7AF-3A3594AFB5E9}"/>
                </a:ext>
              </a:extLst>
            </p:cNvPr>
            <p:cNvSpPr txBox="1"/>
            <p:nvPr/>
          </p:nvSpPr>
          <p:spPr>
            <a:xfrm>
              <a:off x="712924" y="-444680"/>
              <a:ext cx="4902304" cy="120032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0" i="0" u="none"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rPr>
                <a:t>是非</a:t>
              </a:r>
              <a:r>
                <a:rPr lang="ja-JP" altLang="en-US" sz="3600" kern="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一緒に挑戦しましょう</a:t>
              </a:r>
              <a:endParaRPr kumimoji="0" lang="en-US" altLang="ja-JP" sz="3600" b="0" i="0" u="none"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3600" kern="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と心強いお言葉！</a:t>
              </a:r>
              <a:endParaRPr kumimoji="0" lang="en-US" altLang="ja-JP" sz="3600" b="0" i="0" u="none"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131" name="図 130">
            <a:extLst>
              <a:ext uri="{FF2B5EF4-FFF2-40B4-BE49-F238E27FC236}">
                <a16:creationId xmlns:a16="http://schemas.microsoft.com/office/drawing/2014/main" id="{C8C497D1-DCF4-4C47-A441-67CAA54CEA8A}"/>
              </a:ext>
            </a:extLst>
          </p:cNvPr>
          <p:cNvPicPr>
            <a:picLocks noChangeAspect="1"/>
          </p:cNvPicPr>
          <p:nvPr/>
        </p:nvPicPr>
        <p:blipFill>
          <a:blip r:embed="rId5"/>
          <a:stretch>
            <a:fillRect/>
          </a:stretch>
        </p:blipFill>
        <p:spPr>
          <a:xfrm>
            <a:off x="3846943" y="728010"/>
            <a:ext cx="983880" cy="1918939"/>
          </a:xfrm>
          <a:prstGeom prst="rect">
            <a:avLst/>
          </a:prstGeom>
        </p:spPr>
      </p:pic>
      <p:grpSp>
        <p:nvGrpSpPr>
          <p:cNvPr id="133" name="グループ化 132">
            <a:extLst>
              <a:ext uri="{FF2B5EF4-FFF2-40B4-BE49-F238E27FC236}">
                <a16:creationId xmlns:a16="http://schemas.microsoft.com/office/drawing/2014/main" id="{8D3CC80D-FF55-46AE-8423-7C84DEAF2013}"/>
              </a:ext>
            </a:extLst>
          </p:cNvPr>
          <p:cNvGrpSpPr/>
          <p:nvPr/>
        </p:nvGrpSpPr>
        <p:grpSpPr>
          <a:xfrm>
            <a:off x="702835" y="1259161"/>
            <a:ext cx="3187091" cy="461665"/>
            <a:chOff x="1521890" y="4027477"/>
            <a:chExt cx="3187091" cy="461665"/>
          </a:xfrm>
        </p:grpSpPr>
        <p:sp>
          <p:nvSpPr>
            <p:cNvPr id="134" name="テキスト ボックス 133">
              <a:extLst>
                <a:ext uri="{FF2B5EF4-FFF2-40B4-BE49-F238E27FC236}">
                  <a16:creationId xmlns:a16="http://schemas.microsoft.com/office/drawing/2014/main" id="{0296EA12-5C9E-4264-A429-197B228E2FDD}"/>
                </a:ext>
              </a:extLst>
            </p:cNvPr>
            <p:cNvSpPr txBox="1"/>
            <p:nvPr/>
          </p:nvSpPr>
          <p:spPr>
            <a:xfrm>
              <a:off x="1521890" y="4027477"/>
              <a:ext cx="3187091"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金網に使用できるのか？</a:t>
              </a:r>
              <a:endParaRPr lang="en-US" altLang="ja-JP"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a:extLst>
                <a:ext uri="{FF2B5EF4-FFF2-40B4-BE49-F238E27FC236}">
                  <a16:creationId xmlns:a16="http://schemas.microsoft.com/office/drawing/2014/main" id="{37418421-DC60-450B-A661-5D8900F37B40}"/>
                </a:ext>
              </a:extLst>
            </p:cNvPr>
            <p:cNvSpPr txBox="1"/>
            <p:nvPr/>
          </p:nvSpPr>
          <p:spPr>
            <a:xfrm>
              <a:off x="1521890" y="4027477"/>
              <a:ext cx="3187091"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金網に使用できるのか？</a:t>
              </a:r>
              <a:endParaRPr lang="en-US" altLang="ja-JP"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70" name="テキスト ボックス 169">
              <a:extLst>
                <a:ext uri="{FF2B5EF4-FFF2-40B4-BE49-F238E27FC236}">
                  <a16:creationId xmlns:a16="http://schemas.microsoft.com/office/drawing/2014/main" id="{3F84EF27-4E38-4369-8149-C81E6F92405A}"/>
                </a:ext>
              </a:extLst>
            </p:cNvPr>
            <p:cNvSpPr txBox="1"/>
            <p:nvPr/>
          </p:nvSpPr>
          <p:spPr>
            <a:xfrm>
              <a:off x="1521890" y="4027477"/>
              <a:ext cx="3187091" cy="461665"/>
            </a:xfrm>
            <a:prstGeom prst="rect">
              <a:avLst/>
            </a:prstGeom>
            <a:noFill/>
          </p:spPr>
          <p:txBody>
            <a:bodyPr wrap="none" rtlCol="0">
              <a:spAutoFit/>
            </a:bodyPr>
            <a:lstStyle/>
            <a:p>
              <a:r>
                <a:rPr lang="ja-JP" altLang="en-US" sz="2400" dirty="0">
                  <a:ln w="0">
                    <a:solidFill>
                      <a:prstClr val="white"/>
                    </a:solidFill>
                  </a:ln>
                  <a:latin typeface="Meiryo UI" panose="020B0604030504040204" pitchFamily="50" charset="-128"/>
                  <a:ea typeface="Meiryo UI" panose="020B0604030504040204" pitchFamily="50" charset="-128"/>
                  <a:cs typeface="Meiryo UI" panose="020B0604030504040204" pitchFamily="50" charset="-128"/>
                </a:rPr>
                <a:t>金網に使用できるのか？</a:t>
              </a:r>
              <a:endParaRPr lang="en-US" altLang="ja-JP" sz="2400" dirty="0">
                <a:ln w="0">
                  <a:solidFill>
                    <a:prstClr val="white"/>
                  </a:solidFill>
                </a:ln>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82" name="グループ化 181">
            <a:extLst>
              <a:ext uri="{FF2B5EF4-FFF2-40B4-BE49-F238E27FC236}">
                <a16:creationId xmlns:a16="http://schemas.microsoft.com/office/drawing/2014/main" id="{D10F32BB-6398-448B-AAF5-BED0791C02E8}"/>
              </a:ext>
            </a:extLst>
          </p:cNvPr>
          <p:cNvGrpSpPr/>
          <p:nvPr/>
        </p:nvGrpSpPr>
        <p:grpSpPr>
          <a:xfrm>
            <a:off x="91672" y="2041535"/>
            <a:ext cx="2295821" cy="461665"/>
            <a:chOff x="1378419" y="4194387"/>
            <a:chExt cx="2295821" cy="461665"/>
          </a:xfrm>
        </p:grpSpPr>
        <p:sp>
          <p:nvSpPr>
            <p:cNvPr id="183" name="テキスト ボックス 182">
              <a:extLst>
                <a:ext uri="{FF2B5EF4-FFF2-40B4-BE49-F238E27FC236}">
                  <a16:creationId xmlns:a16="http://schemas.microsoft.com/office/drawing/2014/main" id="{641CF4AF-958D-4513-8DD2-8437403A77C4}"/>
                </a:ext>
              </a:extLst>
            </p:cNvPr>
            <p:cNvSpPr txBox="1"/>
            <p:nvPr/>
          </p:nvSpPr>
          <p:spPr>
            <a:xfrm>
              <a:off x="1378419" y="4194387"/>
              <a:ext cx="2295821"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メーカー様の回答</a:t>
              </a:r>
              <a:endParaRPr lang="en-US" altLang="ja-JP"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84" name="テキスト ボックス 183">
              <a:extLst>
                <a:ext uri="{FF2B5EF4-FFF2-40B4-BE49-F238E27FC236}">
                  <a16:creationId xmlns:a16="http://schemas.microsoft.com/office/drawing/2014/main" id="{9AAA468F-87A1-4C3B-83A3-C530F99111B8}"/>
                </a:ext>
              </a:extLst>
            </p:cNvPr>
            <p:cNvSpPr txBox="1"/>
            <p:nvPr/>
          </p:nvSpPr>
          <p:spPr>
            <a:xfrm>
              <a:off x="1378419" y="4194387"/>
              <a:ext cx="2295821"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メーカー様の回答</a:t>
              </a:r>
              <a:endParaRPr lang="en-US" altLang="ja-JP"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85" name="テキスト ボックス 184">
              <a:extLst>
                <a:ext uri="{FF2B5EF4-FFF2-40B4-BE49-F238E27FC236}">
                  <a16:creationId xmlns:a16="http://schemas.microsoft.com/office/drawing/2014/main" id="{11E64138-91B5-4BE5-AAC2-579FEA868C29}"/>
                </a:ext>
              </a:extLst>
            </p:cNvPr>
            <p:cNvSpPr txBox="1"/>
            <p:nvPr/>
          </p:nvSpPr>
          <p:spPr>
            <a:xfrm>
              <a:off x="1378419" y="4194387"/>
              <a:ext cx="2295821" cy="461665"/>
            </a:xfrm>
            <a:prstGeom prst="rect">
              <a:avLst/>
            </a:prstGeom>
            <a:noFill/>
          </p:spPr>
          <p:txBody>
            <a:bodyPr wrap="none" rtlCol="0">
              <a:spAutoFit/>
            </a:bodyPr>
            <a:lstStyle/>
            <a:p>
              <a:r>
                <a:rPr lang="ja-JP" altLang="en-US" sz="2400" dirty="0">
                  <a:ln w="0">
                    <a:solidFill>
                      <a:prstClr val="white"/>
                    </a:solidFill>
                  </a:ln>
                  <a:latin typeface="Meiryo UI" panose="020B0604030504040204" pitchFamily="50" charset="-128"/>
                  <a:ea typeface="Meiryo UI" panose="020B0604030504040204" pitchFamily="50" charset="-128"/>
                  <a:cs typeface="Meiryo UI" panose="020B0604030504040204" pitchFamily="50" charset="-128"/>
                </a:rPr>
                <a:t>メーカー様の回答</a:t>
              </a:r>
              <a:endParaRPr lang="en-US" altLang="ja-JP" sz="2400" dirty="0">
                <a:ln w="0">
                  <a:solidFill>
                    <a:prstClr val="white"/>
                  </a:solidFill>
                </a:ln>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80" name="グループ化 179">
            <a:extLst>
              <a:ext uri="{FF2B5EF4-FFF2-40B4-BE49-F238E27FC236}">
                <a16:creationId xmlns:a16="http://schemas.microsoft.com/office/drawing/2014/main" id="{37EC2B8C-9F3F-4D03-ADE8-196847E2C29B}"/>
              </a:ext>
            </a:extLst>
          </p:cNvPr>
          <p:cNvGrpSpPr/>
          <p:nvPr/>
        </p:nvGrpSpPr>
        <p:grpSpPr>
          <a:xfrm>
            <a:off x="248039" y="699839"/>
            <a:ext cx="1756752" cy="404609"/>
            <a:chOff x="1794342" y="2339925"/>
            <a:chExt cx="1756752" cy="404609"/>
          </a:xfrm>
        </p:grpSpPr>
        <p:sp>
          <p:nvSpPr>
            <p:cNvPr id="181" name="テキスト ボックス 180">
              <a:extLst>
                <a:ext uri="{FF2B5EF4-FFF2-40B4-BE49-F238E27FC236}">
                  <a16:creationId xmlns:a16="http://schemas.microsoft.com/office/drawing/2014/main" id="{A4FFE91E-AF2E-4AEB-B4A5-29A2008585CC}"/>
                </a:ext>
              </a:extLst>
            </p:cNvPr>
            <p:cNvSpPr txBox="1"/>
            <p:nvPr/>
          </p:nvSpPr>
          <p:spPr>
            <a:xfrm>
              <a:off x="1794342" y="2344424"/>
              <a:ext cx="1747594" cy="400110"/>
            </a:xfrm>
            <a:prstGeom prst="rect">
              <a:avLst/>
            </a:prstGeom>
            <a:noFill/>
          </p:spPr>
          <p:txBody>
            <a:bodyPr wrap="none" rtlCol="0">
              <a:spAutoFit/>
            </a:bodyPr>
            <a:lstStyle/>
            <a:p>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電気亜鉛メッキ</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86" name="テキスト ボックス 185">
              <a:extLst>
                <a:ext uri="{FF2B5EF4-FFF2-40B4-BE49-F238E27FC236}">
                  <a16:creationId xmlns:a16="http://schemas.microsoft.com/office/drawing/2014/main" id="{0DFF9749-48E8-46E1-AC35-CC31238F7C43}"/>
                </a:ext>
              </a:extLst>
            </p:cNvPr>
            <p:cNvSpPr txBox="1"/>
            <p:nvPr/>
          </p:nvSpPr>
          <p:spPr>
            <a:xfrm>
              <a:off x="1803500" y="2339925"/>
              <a:ext cx="1747594" cy="400110"/>
            </a:xfrm>
            <a:prstGeom prst="rect">
              <a:avLst/>
            </a:prstGeom>
            <a:noFill/>
          </p:spPr>
          <p:txBody>
            <a:bodyPr wrap="none" rtlCol="0">
              <a:spAutoFit/>
            </a:bodyPr>
            <a:lstStyle/>
            <a:p>
              <a:r>
                <a:rPr lang="ja-JP" altLang="en-US"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電気亜鉛メッキ</a:t>
              </a:r>
              <a:endPar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71" name="グループ化 170">
            <a:extLst>
              <a:ext uri="{FF2B5EF4-FFF2-40B4-BE49-F238E27FC236}">
                <a16:creationId xmlns:a16="http://schemas.microsoft.com/office/drawing/2014/main" id="{AE99B636-BA36-4C54-BA00-253EECC1BA82}"/>
              </a:ext>
            </a:extLst>
          </p:cNvPr>
          <p:cNvGrpSpPr/>
          <p:nvPr/>
        </p:nvGrpSpPr>
        <p:grpSpPr>
          <a:xfrm>
            <a:off x="1470680" y="2871775"/>
            <a:ext cx="3005951" cy="769441"/>
            <a:chOff x="1378419" y="4194387"/>
            <a:chExt cx="3005951" cy="769441"/>
          </a:xfrm>
        </p:grpSpPr>
        <p:sp>
          <p:nvSpPr>
            <p:cNvPr id="172" name="テキスト ボックス 171">
              <a:extLst>
                <a:ext uri="{FF2B5EF4-FFF2-40B4-BE49-F238E27FC236}">
                  <a16:creationId xmlns:a16="http://schemas.microsoft.com/office/drawing/2014/main" id="{491BD41C-BEBC-46C2-934F-DDE9EE66817A}"/>
                </a:ext>
              </a:extLst>
            </p:cNvPr>
            <p:cNvSpPr txBox="1"/>
            <p:nvPr/>
          </p:nvSpPr>
          <p:spPr>
            <a:xfrm>
              <a:off x="1378419" y="4194387"/>
              <a:ext cx="3005951" cy="769441"/>
            </a:xfrm>
            <a:prstGeom prst="rect">
              <a:avLst/>
            </a:prstGeom>
            <a:noFill/>
          </p:spPr>
          <p:txBody>
            <a:bodyPr wrap="none" rtlCol="0">
              <a:spAutoFit/>
            </a:bodyPr>
            <a:lstStyle/>
            <a:p>
              <a:r>
                <a:rPr lang="ja-JP" altLang="en-US" sz="4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使用可能！</a:t>
              </a:r>
              <a:endParaRPr lang="en-US" altLang="ja-JP" sz="4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73" name="テキスト ボックス 172">
              <a:extLst>
                <a:ext uri="{FF2B5EF4-FFF2-40B4-BE49-F238E27FC236}">
                  <a16:creationId xmlns:a16="http://schemas.microsoft.com/office/drawing/2014/main" id="{EA0A038A-D847-47B7-8429-A5A4E167E409}"/>
                </a:ext>
              </a:extLst>
            </p:cNvPr>
            <p:cNvSpPr txBox="1"/>
            <p:nvPr/>
          </p:nvSpPr>
          <p:spPr>
            <a:xfrm>
              <a:off x="1378419" y="4194387"/>
              <a:ext cx="3005951" cy="769441"/>
            </a:xfrm>
            <a:prstGeom prst="rect">
              <a:avLst/>
            </a:prstGeom>
            <a:noFill/>
          </p:spPr>
          <p:txBody>
            <a:bodyPr wrap="none" rtlCol="0">
              <a:spAutoFit/>
            </a:bodyPr>
            <a:lstStyle/>
            <a:p>
              <a:r>
                <a:rPr lang="ja-JP" altLang="en-US" sz="4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使用可能！</a:t>
              </a:r>
              <a:endParaRPr lang="en-US" altLang="ja-JP" sz="4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74" name="テキスト ボックス 173">
              <a:extLst>
                <a:ext uri="{FF2B5EF4-FFF2-40B4-BE49-F238E27FC236}">
                  <a16:creationId xmlns:a16="http://schemas.microsoft.com/office/drawing/2014/main" id="{231F2F04-16CD-4738-94A3-936B38A4E981}"/>
                </a:ext>
              </a:extLst>
            </p:cNvPr>
            <p:cNvSpPr txBox="1"/>
            <p:nvPr/>
          </p:nvSpPr>
          <p:spPr>
            <a:xfrm>
              <a:off x="1378419" y="4194387"/>
              <a:ext cx="3005951" cy="769441"/>
            </a:xfrm>
            <a:prstGeom prst="rect">
              <a:avLst/>
            </a:prstGeom>
            <a:noFill/>
          </p:spPr>
          <p:txBody>
            <a:bodyPr wrap="none" rtlCol="0">
              <a:spAutoFit/>
            </a:bodyPr>
            <a:lstStyle/>
            <a:p>
              <a:r>
                <a:rPr lang="ja-JP" altLang="en-US" sz="4400" dirty="0">
                  <a:ln w="0">
                    <a:solidFill>
                      <a:prstClr val="white"/>
                    </a:solidFill>
                  </a:ln>
                  <a:latin typeface="Meiryo UI" panose="020B0604030504040204" pitchFamily="50" charset="-128"/>
                  <a:ea typeface="Meiryo UI" panose="020B0604030504040204" pitchFamily="50" charset="-128"/>
                  <a:cs typeface="Meiryo UI" panose="020B0604030504040204" pitchFamily="50" charset="-128"/>
                </a:rPr>
                <a:t>使用可能！</a:t>
              </a:r>
              <a:endParaRPr lang="en-US" altLang="ja-JP" sz="4400" dirty="0">
                <a:ln w="0">
                  <a:solidFill>
                    <a:prstClr val="white"/>
                  </a:solidFill>
                </a:ln>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43" name="グループ化 142">
            <a:extLst>
              <a:ext uri="{FF2B5EF4-FFF2-40B4-BE49-F238E27FC236}">
                <a16:creationId xmlns:a16="http://schemas.microsoft.com/office/drawing/2014/main" id="{C54689E5-5AD8-450C-9079-EE91462F9A07}"/>
              </a:ext>
            </a:extLst>
          </p:cNvPr>
          <p:cNvGrpSpPr/>
          <p:nvPr/>
        </p:nvGrpSpPr>
        <p:grpSpPr>
          <a:xfrm>
            <a:off x="126070" y="100320"/>
            <a:ext cx="5402441" cy="532606"/>
            <a:chOff x="1408410" y="3639362"/>
            <a:chExt cx="5402441" cy="532606"/>
          </a:xfrm>
        </p:grpSpPr>
        <p:sp>
          <p:nvSpPr>
            <p:cNvPr id="144" name="テキスト ボックス 143">
              <a:extLst>
                <a:ext uri="{FF2B5EF4-FFF2-40B4-BE49-F238E27FC236}">
                  <a16:creationId xmlns:a16="http://schemas.microsoft.com/office/drawing/2014/main" id="{65705FE7-5AA5-4151-A4B9-2DA6B196CD5F}"/>
                </a:ext>
              </a:extLst>
            </p:cNvPr>
            <p:cNvSpPr txBox="1"/>
            <p:nvPr/>
          </p:nvSpPr>
          <p:spPr>
            <a:xfrm>
              <a:off x="1408410" y="3648748"/>
              <a:ext cx="5402441"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Step5.</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対策立案</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対策を立案する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75" name="テキスト ボックス 174">
              <a:extLst>
                <a:ext uri="{FF2B5EF4-FFF2-40B4-BE49-F238E27FC236}">
                  <a16:creationId xmlns:a16="http://schemas.microsoft.com/office/drawing/2014/main" id="{7CB5B04A-E675-43D8-9302-17A5B07C7994}"/>
                </a:ext>
              </a:extLst>
            </p:cNvPr>
            <p:cNvSpPr txBox="1"/>
            <p:nvPr/>
          </p:nvSpPr>
          <p:spPr>
            <a:xfrm>
              <a:off x="1408410" y="3640880"/>
              <a:ext cx="5402441"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Step5.</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対策立案</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対策を立案する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76" name="テキスト ボックス 175">
              <a:extLst>
                <a:ext uri="{FF2B5EF4-FFF2-40B4-BE49-F238E27FC236}">
                  <a16:creationId xmlns:a16="http://schemas.microsoft.com/office/drawing/2014/main" id="{9CC27546-69F2-4453-BCC2-649AA44A47DF}"/>
                </a:ext>
              </a:extLst>
            </p:cNvPr>
            <p:cNvSpPr txBox="1"/>
            <p:nvPr/>
          </p:nvSpPr>
          <p:spPr>
            <a:xfrm>
              <a:off x="1408410" y="3639362"/>
              <a:ext cx="5402441"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Step5.</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対策立案</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対策を立案する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187" name="テキスト ボックス 186">
            <a:extLst>
              <a:ext uri="{FF2B5EF4-FFF2-40B4-BE49-F238E27FC236}">
                <a16:creationId xmlns:a16="http://schemas.microsoft.com/office/drawing/2014/main" id="{52F9FE3F-5D38-4832-9F05-7A47A6C3331F}"/>
              </a:ext>
            </a:extLst>
          </p:cNvPr>
          <p:cNvSpPr txBox="1"/>
          <p:nvPr/>
        </p:nvSpPr>
        <p:spPr>
          <a:xfrm>
            <a:off x="5234199" y="1200886"/>
            <a:ext cx="588623" cy="253916"/>
          </a:xfrm>
          <a:prstGeom prst="rect">
            <a:avLst/>
          </a:prstGeom>
          <a:noFill/>
          <a:ln>
            <a:no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a:t>
            </a:r>
            <a:endParaRPr kumimoji="0" lang="en-US" altLang="ja-JP" sz="105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88" name="テキスト ボックス 187">
            <a:extLst>
              <a:ext uri="{FF2B5EF4-FFF2-40B4-BE49-F238E27FC236}">
                <a16:creationId xmlns:a16="http://schemas.microsoft.com/office/drawing/2014/main" id="{8440AD1E-A318-4E7F-A7D1-BA47A8552EB9}"/>
              </a:ext>
            </a:extLst>
          </p:cNvPr>
          <p:cNvSpPr txBox="1"/>
          <p:nvPr/>
        </p:nvSpPr>
        <p:spPr>
          <a:xfrm>
            <a:off x="8042771" y="1033571"/>
            <a:ext cx="1098378" cy="307777"/>
          </a:xfrm>
          <a:prstGeom prst="rect">
            <a:avLst/>
          </a:prstGeom>
          <a:noFill/>
          <a:ln>
            <a:no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作成日</a:t>
            </a:r>
            <a:r>
              <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a:t>
            </a:r>
            <a:r>
              <a:rPr lang="en-US" altLang="ja-JP"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23</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年</a:t>
            </a:r>
            <a:r>
              <a:rPr lang="en-US" altLang="ja-JP"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11</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月</a:t>
            </a:r>
            <a:r>
              <a:rPr lang="en-US" altLang="ja-JP"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31</a:t>
            </a: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日</a:t>
            </a:r>
            <a:endPar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作成者</a:t>
            </a:r>
            <a:r>
              <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rPr>
              <a:t>:</a:t>
            </a:r>
            <a:r>
              <a:rPr lang="ja-JP" altLang="en-US" sz="700" kern="0" dirty="0">
                <a:ln w="0">
                  <a:solidFill>
                    <a:prstClr val="black"/>
                  </a:solidFill>
                </a:ln>
                <a:latin typeface="Meiryo UI" panose="020B0604030504040204" pitchFamily="50" charset="-128"/>
                <a:ea typeface="Meiryo UI" panose="020B0604030504040204" pitchFamily="50" charset="-128"/>
                <a:cs typeface="Meiryo UI" panose="020B0604030504040204" pitchFamily="50" charset="-128"/>
              </a:rPr>
              <a:t>熊谷</a:t>
            </a:r>
            <a:endParaRPr kumimoji="0" lang="en-US" altLang="ja-JP" sz="700" b="0" i="0" u="none" strike="noStrike" kern="0" cap="none" spc="0" normalizeH="0" baseline="0" noProof="0" dirty="0">
              <a:ln w="0">
                <a:solidFill>
                  <a:prstClr val="black"/>
                </a:solidFill>
              </a:ln>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165" name="図 164">
            <a:extLst>
              <a:ext uri="{FF2B5EF4-FFF2-40B4-BE49-F238E27FC236}">
                <a16:creationId xmlns:a16="http://schemas.microsoft.com/office/drawing/2014/main" id="{00000000-0008-0000-0000-000002000000}"/>
              </a:ext>
            </a:extLst>
          </p:cNvPr>
          <p:cNvPicPr>
            <a:picLocks noChangeAspect="1"/>
          </p:cNvPicPr>
          <p:nvPr/>
        </p:nvPicPr>
        <p:blipFill rotWithShape="1">
          <a:blip r:embed="rId6">
            <a:extLst>
              <a:ext uri="{28A0092B-C50C-407E-A947-70E740481C1C}">
                <a14:useLocalDpi xmlns:a14="http://schemas.microsoft.com/office/drawing/2010/main" val="0"/>
              </a:ext>
            </a:extLst>
          </a:blip>
          <a:srcRect l="18577" r="8594" b="2797"/>
          <a:stretch/>
        </p:blipFill>
        <p:spPr>
          <a:xfrm>
            <a:off x="2510532" y="4924663"/>
            <a:ext cx="1931267" cy="1745676"/>
          </a:xfrm>
          <a:prstGeom prst="rect">
            <a:avLst/>
          </a:prstGeom>
          <a:ln>
            <a:noFill/>
          </a:ln>
          <a:effectLst>
            <a:softEdge rad="112500"/>
          </a:effectLst>
        </p:spPr>
      </p:pic>
      <p:pic>
        <p:nvPicPr>
          <p:cNvPr id="166" name="図 165">
            <a:extLst>
              <a:ext uri="{FF2B5EF4-FFF2-40B4-BE49-F238E27FC236}">
                <a16:creationId xmlns:a16="http://schemas.microsoft.com/office/drawing/2014/main" id="{00000000-0008-0000-0000-000007000000}"/>
              </a:ext>
            </a:extLst>
          </p:cNvPr>
          <p:cNvPicPr>
            <a:picLocks noChangeAspect="1"/>
          </p:cNvPicPr>
          <p:nvPr/>
        </p:nvPicPr>
        <p:blipFill rotWithShape="1">
          <a:blip r:embed="rId7">
            <a:extLst>
              <a:ext uri="{28A0092B-C50C-407E-A947-70E740481C1C}">
                <a14:useLocalDpi xmlns:a14="http://schemas.microsoft.com/office/drawing/2010/main" val="0"/>
              </a:ext>
            </a:extLst>
          </a:blip>
          <a:srcRect l="15246" r="12457"/>
          <a:stretch/>
        </p:blipFill>
        <p:spPr>
          <a:xfrm>
            <a:off x="7020156" y="4931319"/>
            <a:ext cx="1882314" cy="1749987"/>
          </a:xfrm>
          <a:prstGeom prst="rect">
            <a:avLst/>
          </a:prstGeom>
          <a:ln>
            <a:noFill/>
          </a:ln>
          <a:effectLst>
            <a:softEdge rad="112500"/>
          </a:effectLst>
        </p:spPr>
      </p:pic>
      <p:pic>
        <p:nvPicPr>
          <p:cNvPr id="167" name="図 166">
            <a:extLst>
              <a:ext uri="{FF2B5EF4-FFF2-40B4-BE49-F238E27FC236}">
                <a16:creationId xmlns:a16="http://schemas.microsoft.com/office/drawing/2014/main" id="{0D5D036C-B303-4B71-8F9E-2449D76154F7}"/>
              </a:ext>
            </a:extLst>
          </p:cNvPr>
          <p:cNvPicPr>
            <a:picLocks noChangeAspect="1"/>
          </p:cNvPicPr>
          <p:nvPr/>
        </p:nvPicPr>
        <p:blipFill>
          <a:blip r:embed="rId8"/>
          <a:stretch>
            <a:fillRect/>
          </a:stretch>
        </p:blipFill>
        <p:spPr>
          <a:xfrm>
            <a:off x="4721671" y="5165728"/>
            <a:ext cx="1872135" cy="1644749"/>
          </a:xfrm>
          <a:prstGeom prst="rect">
            <a:avLst/>
          </a:prstGeom>
          <a:ln>
            <a:noFill/>
          </a:ln>
          <a:effectLst>
            <a:softEdge rad="112500"/>
          </a:effectLst>
        </p:spPr>
      </p:pic>
      <p:pic>
        <p:nvPicPr>
          <p:cNvPr id="168" name="図 167">
            <a:extLst>
              <a:ext uri="{FF2B5EF4-FFF2-40B4-BE49-F238E27FC236}">
                <a16:creationId xmlns:a16="http://schemas.microsoft.com/office/drawing/2014/main" id="{0A1035C2-3077-4271-83BB-3718F5BF01C8}"/>
              </a:ext>
            </a:extLst>
          </p:cNvPr>
          <p:cNvPicPr>
            <a:picLocks noChangeAspect="1"/>
          </p:cNvPicPr>
          <p:nvPr/>
        </p:nvPicPr>
        <p:blipFill>
          <a:blip r:embed="rId8"/>
          <a:stretch>
            <a:fillRect/>
          </a:stretch>
        </p:blipFill>
        <p:spPr>
          <a:xfrm>
            <a:off x="77551" y="5177046"/>
            <a:ext cx="1872135" cy="1644749"/>
          </a:xfrm>
          <a:prstGeom prst="rect">
            <a:avLst/>
          </a:prstGeom>
          <a:ln>
            <a:noFill/>
          </a:ln>
          <a:effectLst>
            <a:softEdge rad="112500"/>
          </a:effectLst>
        </p:spPr>
      </p:pic>
      <p:grpSp>
        <p:nvGrpSpPr>
          <p:cNvPr id="153" name="グループ化 152">
            <a:extLst>
              <a:ext uri="{FF2B5EF4-FFF2-40B4-BE49-F238E27FC236}">
                <a16:creationId xmlns:a16="http://schemas.microsoft.com/office/drawing/2014/main" id="{77E3D33A-6B80-491F-96D6-068203AC6EFF}"/>
              </a:ext>
            </a:extLst>
          </p:cNvPr>
          <p:cNvGrpSpPr/>
          <p:nvPr/>
        </p:nvGrpSpPr>
        <p:grpSpPr>
          <a:xfrm>
            <a:off x="2820601" y="5443414"/>
            <a:ext cx="1361271" cy="584775"/>
            <a:chOff x="5755467" y="-1373379"/>
            <a:chExt cx="1361271" cy="584775"/>
          </a:xfrm>
        </p:grpSpPr>
        <p:sp>
          <p:nvSpPr>
            <p:cNvPr id="154" name="テキスト ボックス 153">
              <a:extLst>
                <a:ext uri="{FF2B5EF4-FFF2-40B4-BE49-F238E27FC236}">
                  <a16:creationId xmlns:a16="http://schemas.microsoft.com/office/drawing/2014/main" id="{4E622E49-93D4-4AF4-95F3-479E77CB93FA}"/>
                </a:ext>
              </a:extLst>
            </p:cNvPr>
            <p:cNvSpPr txBox="1"/>
            <p:nvPr/>
          </p:nvSpPr>
          <p:spPr>
            <a:xfrm>
              <a:off x="5755467" y="-1373379"/>
              <a:ext cx="1361271" cy="584775"/>
            </a:xfrm>
            <a:prstGeom prst="rect">
              <a:avLst/>
            </a:prstGeom>
            <a:noFill/>
          </p:spPr>
          <p:txBody>
            <a:bodyPr wrap="none" rtlCol="0">
              <a:spAutoFit/>
            </a:bodyPr>
            <a:lstStyle/>
            <a:p>
              <a:pPr algn="ctr"/>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12μ</a:t>
              </a: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ｍ</a:t>
              </a:r>
            </a:p>
          </p:txBody>
        </p:sp>
        <p:sp>
          <p:nvSpPr>
            <p:cNvPr id="155" name="テキスト ボックス 154">
              <a:extLst>
                <a:ext uri="{FF2B5EF4-FFF2-40B4-BE49-F238E27FC236}">
                  <a16:creationId xmlns:a16="http://schemas.microsoft.com/office/drawing/2014/main" id="{335AEC7E-7B7E-4333-8A21-C79668C1EBC3}"/>
                </a:ext>
              </a:extLst>
            </p:cNvPr>
            <p:cNvSpPr txBox="1"/>
            <p:nvPr/>
          </p:nvSpPr>
          <p:spPr>
            <a:xfrm>
              <a:off x="5755467" y="-1373379"/>
              <a:ext cx="1361271" cy="584775"/>
            </a:xfrm>
            <a:prstGeom prst="rect">
              <a:avLst/>
            </a:prstGeom>
            <a:noFill/>
          </p:spPr>
          <p:txBody>
            <a:bodyPr wrap="none" rtlCol="0">
              <a:spAutoFit/>
            </a:bodyPr>
            <a:lstStyle/>
            <a:p>
              <a:pPr algn="ctr"/>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12μ</a:t>
              </a: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ｍ</a:t>
              </a:r>
            </a:p>
          </p:txBody>
        </p:sp>
        <p:sp>
          <p:nvSpPr>
            <p:cNvPr id="156" name="テキスト ボックス 155">
              <a:extLst>
                <a:ext uri="{FF2B5EF4-FFF2-40B4-BE49-F238E27FC236}">
                  <a16:creationId xmlns:a16="http://schemas.microsoft.com/office/drawing/2014/main" id="{FEB1C13B-9F71-4171-A0D6-80ACDA924EA6}"/>
                </a:ext>
              </a:extLst>
            </p:cNvPr>
            <p:cNvSpPr txBox="1"/>
            <p:nvPr/>
          </p:nvSpPr>
          <p:spPr>
            <a:xfrm>
              <a:off x="5755467" y="-1373379"/>
              <a:ext cx="1361271" cy="584775"/>
            </a:xfrm>
            <a:prstGeom prst="rect">
              <a:avLst/>
            </a:prstGeom>
            <a:noFill/>
          </p:spPr>
          <p:txBody>
            <a:bodyPr wrap="none" rtlCol="0">
              <a:spAutoFit/>
            </a:bodyPr>
            <a:lstStyle/>
            <a:p>
              <a:pPr algn="ctr"/>
              <a:r>
                <a:rPr lang="en-US" altLang="ja-JP"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12μ</a:t>
              </a:r>
              <a:r>
                <a:rPr lang="ja-JP" altLang="en-US"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ｍ</a:t>
              </a:r>
            </a:p>
          </p:txBody>
        </p:sp>
      </p:grpSp>
      <p:grpSp>
        <p:nvGrpSpPr>
          <p:cNvPr id="157" name="グループ化 156">
            <a:extLst>
              <a:ext uri="{FF2B5EF4-FFF2-40B4-BE49-F238E27FC236}">
                <a16:creationId xmlns:a16="http://schemas.microsoft.com/office/drawing/2014/main" id="{119598EA-8BD5-4FD4-8FB0-DD3043ADDA43}"/>
              </a:ext>
            </a:extLst>
          </p:cNvPr>
          <p:cNvGrpSpPr/>
          <p:nvPr/>
        </p:nvGrpSpPr>
        <p:grpSpPr>
          <a:xfrm>
            <a:off x="7463857" y="5440161"/>
            <a:ext cx="1106393" cy="584775"/>
            <a:chOff x="5626111" y="-1331224"/>
            <a:chExt cx="1106393" cy="584775"/>
          </a:xfrm>
        </p:grpSpPr>
        <p:sp>
          <p:nvSpPr>
            <p:cNvPr id="158" name="テキスト ボックス 157">
              <a:extLst>
                <a:ext uri="{FF2B5EF4-FFF2-40B4-BE49-F238E27FC236}">
                  <a16:creationId xmlns:a16="http://schemas.microsoft.com/office/drawing/2014/main" id="{6C15A16A-A62F-4A55-89EA-9E234BDF4BD1}"/>
                </a:ext>
              </a:extLst>
            </p:cNvPr>
            <p:cNvSpPr txBox="1"/>
            <p:nvPr/>
          </p:nvSpPr>
          <p:spPr>
            <a:xfrm>
              <a:off x="5626111" y="-1331224"/>
              <a:ext cx="1106393" cy="584775"/>
            </a:xfrm>
            <a:prstGeom prst="rect">
              <a:avLst/>
            </a:prstGeom>
            <a:noFill/>
          </p:spPr>
          <p:txBody>
            <a:bodyPr wrap="none" rtlCol="0">
              <a:spAutoFit/>
            </a:bodyPr>
            <a:lstStyle/>
            <a:p>
              <a:pPr algn="ctr"/>
              <a:r>
                <a:rPr lang="en-US" altLang="ja-JP"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2μ</a:t>
              </a:r>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ｍ</a:t>
              </a:r>
            </a:p>
          </p:txBody>
        </p:sp>
        <p:sp>
          <p:nvSpPr>
            <p:cNvPr id="159" name="テキスト ボックス 158">
              <a:extLst>
                <a:ext uri="{FF2B5EF4-FFF2-40B4-BE49-F238E27FC236}">
                  <a16:creationId xmlns:a16="http://schemas.microsoft.com/office/drawing/2014/main" id="{5D676C84-95E7-42C2-B39B-E858FC508431}"/>
                </a:ext>
              </a:extLst>
            </p:cNvPr>
            <p:cNvSpPr txBox="1"/>
            <p:nvPr/>
          </p:nvSpPr>
          <p:spPr>
            <a:xfrm>
              <a:off x="5626111" y="-1331224"/>
              <a:ext cx="1106393" cy="584775"/>
            </a:xfrm>
            <a:prstGeom prst="rect">
              <a:avLst/>
            </a:prstGeom>
            <a:noFill/>
          </p:spPr>
          <p:txBody>
            <a:bodyPr wrap="none" rtlCol="0">
              <a:spAutoFit/>
            </a:bodyPr>
            <a:lstStyle/>
            <a:p>
              <a:pPr algn="ctr"/>
              <a:r>
                <a:rPr lang="en-US" altLang="ja-JP"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2μ</a:t>
              </a:r>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ｍ</a:t>
              </a:r>
            </a:p>
          </p:txBody>
        </p:sp>
        <p:sp>
          <p:nvSpPr>
            <p:cNvPr id="160" name="テキスト ボックス 159">
              <a:extLst>
                <a:ext uri="{FF2B5EF4-FFF2-40B4-BE49-F238E27FC236}">
                  <a16:creationId xmlns:a16="http://schemas.microsoft.com/office/drawing/2014/main" id="{7B93CAD4-E10C-43DF-9450-F245C7A65CF5}"/>
                </a:ext>
              </a:extLst>
            </p:cNvPr>
            <p:cNvSpPr txBox="1"/>
            <p:nvPr/>
          </p:nvSpPr>
          <p:spPr>
            <a:xfrm>
              <a:off x="5626111" y="-1331224"/>
              <a:ext cx="1106393" cy="584775"/>
            </a:xfrm>
            <a:prstGeom prst="rect">
              <a:avLst/>
            </a:prstGeom>
            <a:noFill/>
          </p:spPr>
          <p:txBody>
            <a:bodyPr wrap="none" rtlCol="0">
              <a:spAutoFit/>
            </a:bodyPr>
            <a:lstStyle/>
            <a:p>
              <a:pPr algn="ctr"/>
              <a:r>
                <a:rPr lang="en-US" altLang="ja-JP"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2μ</a:t>
              </a:r>
              <a:r>
                <a:rPr lang="ja-JP" altLang="en-US" sz="32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ｍ</a:t>
              </a:r>
            </a:p>
          </p:txBody>
        </p:sp>
      </p:grpSp>
      <p:sp>
        <p:nvSpPr>
          <p:cNvPr id="136" name="テキスト ボックス 135">
            <a:extLst>
              <a:ext uri="{FF2B5EF4-FFF2-40B4-BE49-F238E27FC236}">
                <a16:creationId xmlns:a16="http://schemas.microsoft.com/office/drawing/2014/main" id="{8389BE91-5393-41DF-8046-2EE45998AC9C}"/>
              </a:ext>
            </a:extLst>
          </p:cNvPr>
          <p:cNvSpPr txBox="1"/>
          <p:nvPr/>
        </p:nvSpPr>
        <p:spPr>
          <a:xfrm>
            <a:off x="6234689" y="818825"/>
            <a:ext cx="1797287"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25</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金網コスト比較</a:t>
            </a:r>
          </a:p>
        </p:txBody>
      </p:sp>
      <p:grpSp>
        <p:nvGrpSpPr>
          <p:cNvPr id="132" name="グループ化 131">
            <a:extLst>
              <a:ext uri="{FF2B5EF4-FFF2-40B4-BE49-F238E27FC236}">
                <a16:creationId xmlns:a16="http://schemas.microsoft.com/office/drawing/2014/main" id="{8136AC6D-1ECD-4D2F-ABFC-C251A5976ACA}"/>
              </a:ext>
            </a:extLst>
          </p:cNvPr>
          <p:cNvGrpSpPr/>
          <p:nvPr/>
        </p:nvGrpSpPr>
        <p:grpSpPr>
          <a:xfrm>
            <a:off x="6366466" y="6008536"/>
            <a:ext cx="2669320" cy="707886"/>
            <a:chOff x="5038811" y="-1331224"/>
            <a:chExt cx="2669320" cy="707886"/>
          </a:xfrm>
        </p:grpSpPr>
        <p:sp>
          <p:nvSpPr>
            <p:cNvPr id="141" name="テキスト ボックス 140">
              <a:extLst>
                <a:ext uri="{FF2B5EF4-FFF2-40B4-BE49-F238E27FC236}">
                  <a16:creationId xmlns:a16="http://schemas.microsoft.com/office/drawing/2014/main" id="{A01C1E72-71B5-4572-8AA6-951B6ECBA7A4}"/>
                </a:ext>
              </a:extLst>
            </p:cNvPr>
            <p:cNvSpPr txBox="1"/>
            <p:nvPr/>
          </p:nvSpPr>
          <p:spPr>
            <a:xfrm>
              <a:off x="5038811" y="-1331224"/>
              <a:ext cx="2669320" cy="707886"/>
            </a:xfrm>
            <a:prstGeom prst="rect">
              <a:avLst/>
            </a:prstGeom>
            <a:noFill/>
          </p:spPr>
          <p:txBody>
            <a:bodyPr wrap="none" rtlCol="0">
              <a:spAutoFit/>
            </a:bodyPr>
            <a:lstStyle/>
            <a:p>
              <a:pPr algn="ctr"/>
              <a:r>
                <a:rPr lang="en-US" altLang="ja-JP" sz="4000" baseline="30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4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4000" baseline="-25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6</a:t>
              </a:r>
              <a:r>
                <a:rPr lang="ja-JP" altLang="en-US" sz="4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まで低減</a:t>
              </a:r>
            </a:p>
          </p:txBody>
        </p:sp>
        <p:sp>
          <p:nvSpPr>
            <p:cNvPr id="142" name="テキスト ボックス 141">
              <a:extLst>
                <a:ext uri="{FF2B5EF4-FFF2-40B4-BE49-F238E27FC236}">
                  <a16:creationId xmlns:a16="http://schemas.microsoft.com/office/drawing/2014/main" id="{0EC44C58-612F-4789-89B0-9474915E2E73}"/>
                </a:ext>
              </a:extLst>
            </p:cNvPr>
            <p:cNvSpPr txBox="1"/>
            <p:nvPr/>
          </p:nvSpPr>
          <p:spPr>
            <a:xfrm>
              <a:off x="5038811" y="-1331224"/>
              <a:ext cx="2669320" cy="707886"/>
            </a:xfrm>
            <a:prstGeom prst="rect">
              <a:avLst/>
            </a:prstGeom>
            <a:noFill/>
          </p:spPr>
          <p:txBody>
            <a:bodyPr wrap="none" rtlCol="0">
              <a:spAutoFit/>
            </a:bodyPr>
            <a:lstStyle/>
            <a:p>
              <a:pPr algn="ctr"/>
              <a:r>
                <a:rPr lang="en-US" altLang="ja-JP" sz="4000" baseline="30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4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4000" baseline="-25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6</a:t>
              </a:r>
              <a:r>
                <a:rPr lang="ja-JP" altLang="en-US" sz="4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まで低減</a:t>
              </a:r>
            </a:p>
          </p:txBody>
        </p:sp>
        <p:sp>
          <p:nvSpPr>
            <p:cNvPr id="145" name="テキスト ボックス 144">
              <a:extLst>
                <a:ext uri="{FF2B5EF4-FFF2-40B4-BE49-F238E27FC236}">
                  <a16:creationId xmlns:a16="http://schemas.microsoft.com/office/drawing/2014/main" id="{2B51E82D-CEA9-4AF1-B296-A5D202EF61C4}"/>
                </a:ext>
              </a:extLst>
            </p:cNvPr>
            <p:cNvSpPr txBox="1"/>
            <p:nvPr/>
          </p:nvSpPr>
          <p:spPr>
            <a:xfrm>
              <a:off x="5038811" y="-1331224"/>
              <a:ext cx="2669320" cy="707886"/>
            </a:xfrm>
            <a:prstGeom prst="rect">
              <a:avLst/>
            </a:prstGeom>
            <a:noFill/>
          </p:spPr>
          <p:txBody>
            <a:bodyPr wrap="none" rtlCol="0">
              <a:spAutoFit/>
            </a:bodyPr>
            <a:lstStyle/>
            <a:p>
              <a:pPr algn="ctr"/>
              <a:r>
                <a:rPr lang="en-US" altLang="ja-JP" sz="4000" baseline="30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4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4000" baseline="-25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6</a:t>
              </a:r>
              <a:r>
                <a:rPr lang="ja-JP" altLang="en-US" sz="4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まで低減</a:t>
              </a:r>
            </a:p>
          </p:txBody>
        </p:sp>
      </p:grpSp>
    </p:spTree>
    <p:custDataLst>
      <p:tags r:id="rId1"/>
    </p:custDataLst>
    <p:extLst>
      <p:ext uri="{BB962C8B-B14F-4D97-AF65-F5344CB8AC3E}">
        <p14:creationId xmlns:p14="http://schemas.microsoft.com/office/powerpoint/2010/main" val="3970790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2"/>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235"/>
                                        </p:tgtEl>
                                        <p:attrNameLst>
                                          <p:attrName>style.visibility</p:attrName>
                                        </p:attrNameLst>
                                      </p:cBhvr>
                                      <p:to>
                                        <p:strVal val="visible"/>
                                      </p:to>
                                    </p:set>
                                    <p:animEffect transition="in" filter="fade">
                                      <p:cBhvr>
                                        <p:cTn id="9" dur="500"/>
                                        <p:tgtEl>
                                          <p:spTgt spid="235"/>
                                        </p:tgtEl>
                                      </p:cBhvr>
                                    </p:animEffect>
                                  </p:childTnLst>
                                </p:cTn>
                              </p:par>
                              <p:par>
                                <p:cTn id="10" presetID="1" presetClass="entr" presetSubtype="0" fill="hold" nodeType="withEffect">
                                  <p:stCondLst>
                                    <p:cond delay="0"/>
                                  </p:stCondLst>
                                  <p:childTnLst>
                                    <p:set>
                                      <p:cBhvr>
                                        <p:cTn id="11" dur="1" fill="hold">
                                          <p:stCondLst>
                                            <p:cond delay="0"/>
                                          </p:stCondLst>
                                        </p:cTn>
                                        <p:tgtEl>
                                          <p:spTgt spid="17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 presetClass="entr" presetSubtype="0"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8"/>
                                        </p:tgtEl>
                                        <p:attrNameLst>
                                          <p:attrName>style.visibility</p:attrName>
                                        </p:attrNameLst>
                                      </p:cBhvr>
                                      <p:to>
                                        <p:strVal val="visible"/>
                                      </p:to>
                                    </p:set>
                                  </p:childTnLst>
                                </p:cTn>
                              </p:par>
                              <p:par>
                                <p:cTn id="27" presetID="10"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1"/>
                                        </p:tgtEl>
                                        <p:attrNameLst>
                                          <p:attrName>style.visibility</p:attrName>
                                        </p:attrNameLst>
                                      </p:cBhvr>
                                      <p:to>
                                        <p:strVal val="visible"/>
                                      </p:to>
                                    </p:set>
                                    <p:animEffect transition="in" filter="fade">
                                      <p:cBhvr>
                                        <p:cTn id="35" dur="500"/>
                                        <p:tgtEl>
                                          <p:spTgt spid="91"/>
                                        </p:tgtEl>
                                      </p:cBhvr>
                                    </p:animEffect>
                                  </p:childTnLst>
                                </p:cTn>
                              </p:par>
                            </p:childTnLst>
                          </p:cTn>
                        </p:par>
                        <p:par>
                          <p:cTn id="36" fill="hold">
                            <p:stCondLst>
                              <p:cond delay="500"/>
                            </p:stCondLst>
                            <p:childTnLst>
                              <p:par>
                                <p:cTn id="37" presetID="1" presetClass="exit" presetSubtype="0" fill="hold" grpId="1" nodeType="afterEffect">
                                  <p:stCondLst>
                                    <p:cond delay="0"/>
                                  </p:stCondLst>
                                  <p:childTnLst>
                                    <p:set>
                                      <p:cBhvr>
                                        <p:cTn id="38" dur="1" fill="hold">
                                          <p:stCondLst>
                                            <p:cond delay="0"/>
                                          </p:stCondLst>
                                        </p:cTn>
                                        <p:tgtEl>
                                          <p:spTgt spid="5"/>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91"/>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10"/>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7"/>
                                        </p:tgtEl>
                                        <p:attrNameLst>
                                          <p:attrName>style.visibility</p:attrName>
                                        </p:attrNameLst>
                                      </p:cBhvr>
                                      <p:to>
                                        <p:strVal val="hidden"/>
                                      </p:to>
                                    </p:set>
                                  </p:childTnLst>
                                </p:cTn>
                              </p:par>
                              <p:par>
                                <p:cTn id="45" presetID="10" presetClass="entr" presetSubtype="0" fill="hold" nodeType="withEffect">
                                  <p:stCondLst>
                                    <p:cond delay="0"/>
                                  </p:stCondLst>
                                  <p:childTnLst>
                                    <p:set>
                                      <p:cBhvr>
                                        <p:cTn id="46" dur="1" fill="hold">
                                          <p:stCondLst>
                                            <p:cond delay="0"/>
                                          </p:stCondLst>
                                        </p:cTn>
                                        <p:tgtEl>
                                          <p:spTgt spid="109"/>
                                        </p:tgtEl>
                                        <p:attrNameLst>
                                          <p:attrName>style.visibility</p:attrName>
                                        </p:attrNameLst>
                                      </p:cBhvr>
                                      <p:to>
                                        <p:strVal val="visible"/>
                                      </p:to>
                                    </p:set>
                                    <p:animEffect transition="in" filter="fade">
                                      <p:cBhvr>
                                        <p:cTn id="47" dur="500"/>
                                        <p:tgtEl>
                                          <p:spTgt spid="109"/>
                                        </p:tgtEl>
                                      </p:cBhvr>
                                    </p:animEffect>
                                  </p:childTnLst>
                                </p:cTn>
                              </p:par>
                              <p:par>
                                <p:cTn id="48" presetID="10" presetClass="entr" presetSubtype="0" fill="hold"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500"/>
                                        <p:tgtEl>
                                          <p:spTgt spid="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05"/>
                                        </p:tgtEl>
                                        <p:attrNameLst>
                                          <p:attrName>style.visibility</p:attrName>
                                        </p:attrNameLst>
                                      </p:cBhvr>
                                      <p:to>
                                        <p:strVal val="visible"/>
                                      </p:to>
                                    </p:set>
                                    <p:animEffect transition="in" filter="fade">
                                      <p:cBhvr>
                                        <p:cTn id="53" dur="500"/>
                                        <p:tgtEl>
                                          <p:spTgt spid="10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6"/>
                                        </p:tgtEl>
                                        <p:attrNameLst>
                                          <p:attrName>style.visibility</p:attrName>
                                        </p:attrNameLst>
                                      </p:cBhvr>
                                      <p:to>
                                        <p:strVal val="visible"/>
                                      </p:to>
                                    </p:set>
                                    <p:animEffect transition="in" filter="fade">
                                      <p:cBhvr>
                                        <p:cTn id="56" dur="500"/>
                                        <p:tgtEl>
                                          <p:spTgt spid="106"/>
                                        </p:tgtEl>
                                      </p:cBhvr>
                                    </p:animEffect>
                                  </p:childTnLst>
                                </p:cTn>
                              </p:par>
                            </p:childTnLst>
                          </p:cTn>
                        </p:par>
                        <p:par>
                          <p:cTn id="57" fill="hold">
                            <p:stCondLst>
                              <p:cond delay="1000"/>
                            </p:stCondLst>
                            <p:childTnLst>
                              <p:par>
                                <p:cTn id="58" presetID="1" presetClass="exit" presetSubtype="0" fill="hold" grpId="1" nodeType="afterEffect">
                                  <p:stCondLst>
                                    <p:cond delay="0"/>
                                  </p:stCondLst>
                                  <p:childTnLst>
                                    <p:set>
                                      <p:cBhvr>
                                        <p:cTn id="59" dur="1" fill="hold">
                                          <p:stCondLst>
                                            <p:cond delay="0"/>
                                          </p:stCondLst>
                                        </p:cTn>
                                        <p:tgtEl>
                                          <p:spTgt spid="106"/>
                                        </p:tgtEl>
                                        <p:attrNameLst>
                                          <p:attrName>style.visibility</p:attrName>
                                        </p:attrNameLst>
                                      </p:cBhvr>
                                      <p:to>
                                        <p:strVal val="hidden"/>
                                      </p:to>
                                    </p:set>
                                  </p:childTnLst>
                                </p:cTn>
                              </p:par>
                              <p:par>
                                <p:cTn id="60" presetID="1" presetClass="exit" presetSubtype="0" fill="hold" nodeType="withEffect">
                                  <p:stCondLst>
                                    <p:cond delay="0"/>
                                  </p:stCondLst>
                                  <p:childTnLst>
                                    <p:set>
                                      <p:cBhvr>
                                        <p:cTn id="61" dur="1" fill="hold">
                                          <p:stCondLst>
                                            <p:cond delay="0"/>
                                          </p:stCondLst>
                                        </p:cTn>
                                        <p:tgtEl>
                                          <p:spTgt spid="171"/>
                                        </p:tgtEl>
                                        <p:attrNameLst>
                                          <p:attrName>style.visibility</p:attrName>
                                        </p:attrNameLst>
                                      </p:cBhvr>
                                      <p:to>
                                        <p:strVal val="hidden"/>
                                      </p:to>
                                    </p:set>
                                  </p:childTnLst>
                                </p:cTn>
                              </p:par>
                              <p:par>
                                <p:cTn id="62" presetID="1" presetClass="exit" presetSubtype="0" fill="hold" grpId="1" nodeType="withEffect">
                                  <p:stCondLst>
                                    <p:cond delay="0"/>
                                  </p:stCondLst>
                                  <p:childTnLst>
                                    <p:set>
                                      <p:cBhvr>
                                        <p:cTn id="63" dur="1" fill="hold">
                                          <p:stCondLst>
                                            <p:cond delay="0"/>
                                          </p:stCondLst>
                                        </p:cTn>
                                        <p:tgtEl>
                                          <p:spTgt spid="105"/>
                                        </p:tgtEl>
                                        <p:attrNameLst>
                                          <p:attrName>style.visibility</p:attrName>
                                        </p:attrNameLst>
                                      </p:cBhvr>
                                      <p:to>
                                        <p:strVal val="hidden"/>
                                      </p:to>
                                    </p:set>
                                  </p:childTnLst>
                                </p:cTn>
                              </p:par>
                              <p:par>
                                <p:cTn id="64" presetID="1" presetClass="exit" presetSubtype="0" fill="hold" nodeType="withEffect">
                                  <p:stCondLst>
                                    <p:cond delay="0"/>
                                  </p:stCondLst>
                                  <p:childTnLst>
                                    <p:set>
                                      <p:cBhvr>
                                        <p:cTn id="65" dur="1" fill="hold">
                                          <p:stCondLst>
                                            <p:cond delay="0"/>
                                          </p:stCondLst>
                                        </p:cTn>
                                        <p:tgtEl>
                                          <p:spTgt spid="7"/>
                                        </p:tgtEl>
                                        <p:attrNameLst>
                                          <p:attrName>style.visibility</p:attrName>
                                        </p:attrNameLst>
                                      </p:cBhvr>
                                      <p:to>
                                        <p:strVal val="hidden"/>
                                      </p:to>
                                    </p:set>
                                  </p:childTnLst>
                                </p:cTn>
                              </p:par>
                              <p:par>
                                <p:cTn id="66" presetID="1" presetClass="exit" presetSubtype="0" fill="hold" nodeType="withEffect">
                                  <p:stCondLst>
                                    <p:cond delay="0"/>
                                  </p:stCondLst>
                                  <p:childTnLst>
                                    <p:set>
                                      <p:cBhvr>
                                        <p:cTn id="67" dur="1" fill="hold">
                                          <p:stCondLst>
                                            <p:cond delay="0"/>
                                          </p:stCondLst>
                                        </p:cTn>
                                        <p:tgtEl>
                                          <p:spTgt spid="109"/>
                                        </p:tgtEl>
                                        <p:attrNameLst>
                                          <p:attrName>style.visibility</p:attrName>
                                        </p:attrNameLst>
                                      </p:cBhvr>
                                      <p:to>
                                        <p:strVal val="hidden"/>
                                      </p:to>
                                    </p:set>
                                  </p:childTnLst>
                                </p:cTn>
                              </p:par>
                              <p:par>
                                <p:cTn id="68" presetID="10" presetClass="entr" presetSubtype="0" fill="hold" nodeType="withEffect">
                                  <p:stCondLst>
                                    <p:cond delay="0"/>
                                  </p:stCondLst>
                                  <p:childTnLst>
                                    <p:set>
                                      <p:cBhvr>
                                        <p:cTn id="69" dur="1" fill="hold">
                                          <p:stCondLst>
                                            <p:cond delay="0"/>
                                          </p:stCondLst>
                                        </p:cTn>
                                        <p:tgtEl>
                                          <p:spTgt spid="80"/>
                                        </p:tgtEl>
                                        <p:attrNameLst>
                                          <p:attrName>style.visibility</p:attrName>
                                        </p:attrNameLst>
                                      </p:cBhvr>
                                      <p:to>
                                        <p:strVal val="visible"/>
                                      </p:to>
                                    </p:set>
                                    <p:animEffect transition="in" filter="fade">
                                      <p:cBhvr>
                                        <p:cTn id="70" dur="500"/>
                                        <p:tgtEl>
                                          <p:spTgt spid="80"/>
                                        </p:tgtEl>
                                      </p:cBhvr>
                                    </p:animEffect>
                                  </p:childTnLst>
                                </p:cTn>
                              </p:par>
                              <p:par>
                                <p:cTn id="71" presetID="1" presetClass="exit" presetSubtype="0" fill="hold" nodeType="withEffect">
                                  <p:stCondLst>
                                    <p:cond delay="0"/>
                                  </p:stCondLst>
                                  <p:childTnLst>
                                    <p:set>
                                      <p:cBhvr>
                                        <p:cTn id="72" dur="1" fill="hold">
                                          <p:stCondLst>
                                            <p:cond delay="0"/>
                                          </p:stCondLst>
                                        </p:cTn>
                                        <p:tgtEl>
                                          <p:spTgt spid="80"/>
                                        </p:tgtEl>
                                        <p:attrNameLst>
                                          <p:attrName>style.visibility</p:attrName>
                                        </p:attrNameLst>
                                      </p:cBhvr>
                                      <p:to>
                                        <p:strVal val="hidden"/>
                                      </p:to>
                                    </p:set>
                                  </p:childTnLst>
                                </p:cTn>
                              </p:par>
                              <p:par>
                                <p:cTn id="73" presetID="10" presetClass="entr" presetSubtype="0" fill="hold" nodeType="withEffect">
                                  <p:stCondLst>
                                    <p:cond delay="0"/>
                                  </p:stCondLst>
                                  <p:childTnLst>
                                    <p:set>
                                      <p:cBhvr>
                                        <p:cTn id="74" dur="1" fill="hold">
                                          <p:stCondLst>
                                            <p:cond delay="0"/>
                                          </p:stCondLst>
                                        </p:cTn>
                                        <p:tgtEl>
                                          <p:spTgt spid="81"/>
                                        </p:tgtEl>
                                        <p:attrNameLst>
                                          <p:attrName>style.visibility</p:attrName>
                                        </p:attrNameLst>
                                      </p:cBhvr>
                                      <p:to>
                                        <p:strVal val="visible"/>
                                      </p:to>
                                    </p:set>
                                    <p:animEffect transition="in" filter="fade">
                                      <p:cBhvr>
                                        <p:cTn id="75" dur="500"/>
                                        <p:tgtEl>
                                          <p:spTgt spid="81"/>
                                        </p:tgtEl>
                                      </p:cBhvr>
                                    </p:animEffect>
                                  </p:childTnLst>
                                </p:cTn>
                              </p:par>
                              <p:par>
                                <p:cTn id="76" presetID="10" presetClass="entr" presetSubtype="0" fill="hold" nodeType="withEffect">
                                  <p:stCondLst>
                                    <p:cond delay="0"/>
                                  </p:stCondLst>
                                  <p:childTnLst>
                                    <p:set>
                                      <p:cBhvr>
                                        <p:cTn id="77" dur="1" fill="hold">
                                          <p:stCondLst>
                                            <p:cond delay="0"/>
                                          </p:stCondLst>
                                        </p:cTn>
                                        <p:tgtEl>
                                          <p:spTgt spid="80"/>
                                        </p:tgtEl>
                                        <p:attrNameLst>
                                          <p:attrName>style.visibility</p:attrName>
                                        </p:attrNameLst>
                                      </p:cBhvr>
                                      <p:to>
                                        <p:strVal val="visible"/>
                                      </p:to>
                                    </p:set>
                                    <p:animEffect transition="in" filter="fade">
                                      <p:cBhvr>
                                        <p:cTn id="78" dur="500"/>
                                        <p:tgtEl>
                                          <p:spTgt spid="80"/>
                                        </p:tgtEl>
                                      </p:cBhvr>
                                    </p:animEffect>
                                  </p:childTnLst>
                                </p:cTn>
                              </p:par>
                              <p:par>
                                <p:cTn id="79" presetID="1" presetClass="exit" presetSubtype="0" fill="hold" nodeType="withEffect">
                                  <p:stCondLst>
                                    <p:cond delay="0"/>
                                  </p:stCondLst>
                                  <p:childTnLst>
                                    <p:set>
                                      <p:cBhvr>
                                        <p:cTn id="80" dur="1" fill="hold">
                                          <p:stCondLst>
                                            <p:cond delay="0"/>
                                          </p:stCondLst>
                                        </p:cTn>
                                        <p:tgtEl>
                                          <p:spTgt spid="80"/>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81"/>
                                        </p:tgtEl>
                                        <p:attrNameLst>
                                          <p:attrName>style.visibility</p:attrName>
                                        </p:attrNameLst>
                                      </p:cBhvr>
                                      <p:to>
                                        <p:strVal val="hidden"/>
                                      </p:to>
                                    </p:set>
                                  </p:childTnLst>
                                </p:cTn>
                              </p:par>
                            </p:childTnLst>
                          </p:cTn>
                        </p:par>
                        <p:par>
                          <p:cTn id="83" fill="hold">
                            <p:stCondLst>
                              <p:cond delay="1500"/>
                            </p:stCondLst>
                            <p:childTnLst>
                              <p:par>
                                <p:cTn id="84" presetID="10" presetClass="entr" presetSubtype="0" fill="hold" nodeType="afterEffect">
                                  <p:stCondLst>
                                    <p:cond delay="0"/>
                                  </p:stCondLst>
                                  <p:childTnLst>
                                    <p:set>
                                      <p:cBhvr>
                                        <p:cTn id="85" dur="1" fill="hold">
                                          <p:stCondLst>
                                            <p:cond delay="0"/>
                                          </p:stCondLst>
                                        </p:cTn>
                                        <p:tgtEl>
                                          <p:spTgt spid="137"/>
                                        </p:tgtEl>
                                        <p:attrNameLst>
                                          <p:attrName>style.visibility</p:attrName>
                                        </p:attrNameLst>
                                      </p:cBhvr>
                                      <p:to>
                                        <p:strVal val="visible"/>
                                      </p:to>
                                    </p:set>
                                    <p:animEffect transition="in" filter="fade">
                                      <p:cBhvr>
                                        <p:cTn id="86" dur="500"/>
                                        <p:tgtEl>
                                          <p:spTgt spid="137"/>
                                        </p:tgtEl>
                                      </p:cBhvr>
                                    </p:animEffect>
                                  </p:childTnLst>
                                </p:cTn>
                              </p:par>
                              <p:par>
                                <p:cTn id="87" presetID="10" presetClass="entr" presetSubtype="0" fill="hold" nodeType="withEffect">
                                  <p:stCondLst>
                                    <p:cond delay="0"/>
                                  </p:stCondLst>
                                  <p:childTnLst>
                                    <p:set>
                                      <p:cBhvr>
                                        <p:cTn id="88" dur="1" fill="hold">
                                          <p:stCondLst>
                                            <p:cond delay="0"/>
                                          </p:stCondLst>
                                        </p:cTn>
                                        <p:tgtEl>
                                          <p:spTgt spid="231"/>
                                        </p:tgtEl>
                                        <p:attrNameLst>
                                          <p:attrName>style.visibility</p:attrName>
                                        </p:attrNameLst>
                                      </p:cBhvr>
                                      <p:to>
                                        <p:strVal val="visible"/>
                                      </p:to>
                                    </p:set>
                                    <p:animEffect transition="in" filter="fade">
                                      <p:cBhvr>
                                        <p:cTn id="89" dur="500"/>
                                        <p:tgtEl>
                                          <p:spTgt spid="231"/>
                                        </p:tgtEl>
                                      </p:cBhvr>
                                    </p:animEffect>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nodeType="clickEffect">
                                  <p:stCondLst>
                                    <p:cond delay="0"/>
                                  </p:stCondLst>
                                  <p:childTnLst>
                                    <p:set>
                                      <p:cBhvr>
                                        <p:cTn id="93" dur="1" fill="hold">
                                          <p:stCondLst>
                                            <p:cond delay="0"/>
                                          </p:stCondLst>
                                        </p:cTn>
                                        <p:tgtEl>
                                          <p:spTgt spid="153"/>
                                        </p:tgtEl>
                                        <p:attrNameLst>
                                          <p:attrName>style.visibility</p:attrName>
                                        </p:attrNameLst>
                                      </p:cBhvr>
                                      <p:to>
                                        <p:strVal val="visible"/>
                                      </p:to>
                                    </p:set>
                                  </p:childTnLst>
                                </p:cTn>
                              </p:par>
                              <p:par>
                                <p:cTn id="94" presetID="10" presetClass="entr" presetSubtype="0" fill="hold" grpId="0" nodeType="withEffect">
                                  <p:stCondLst>
                                    <p:cond delay="0"/>
                                  </p:stCondLst>
                                  <p:childTnLst>
                                    <p:set>
                                      <p:cBhvr>
                                        <p:cTn id="95" dur="1" fill="hold">
                                          <p:stCondLst>
                                            <p:cond delay="0"/>
                                          </p:stCondLst>
                                        </p:cTn>
                                        <p:tgtEl>
                                          <p:spTgt spid="164"/>
                                        </p:tgtEl>
                                        <p:attrNameLst>
                                          <p:attrName>style.visibility</p:attrName>
                                        </p:attrNameLst>
                                      </p:cBhvr>
                                      <p:to>
                                        <p:strVal val="visible"/>
                                      </p:to>
                                    </p:set>
                                    <p:animEffect transition="in" filter="fade">
                                      <p:cBhvr>
                                        <p:cTn id="96" dur="500"/>
                                        <p:tgtEl>
                                          <p:spTgt spid="164"/>
                                        </p:tgtEl>
                                      </p:cBhvr>
                                    </p:animEffect>
                                  </p:childTnLst>
                                </p:cTn>
                              </p:par>
                              <p:par>
                                <p:cTn id="97" presetID="10" presetClass="entr" presetSubtype="0" fill="hold" nodeType="withEffect">
                                  <p:stCondLst>
                                    <p:cond delay="0"/>
                                  </p:stCondLst>
                                  <p:childTnLst>
                                    <p:set>
                                      <p:cBhvr>
                                        <p:cTn id="98" dur="1" fill="hold">
                                          <p:stCondLst>
                                            <p:cond delay="0"/>
                                          </p:stCondLst>
                                        </p:cTn>
                                        <p:tgtEl>
                                          <p:spTgt spid="92"/>
                                        </p:tgtEl>
                                        <p:attrNameLst>
                                          <p:attrName>style.visibility</p:attrName>
                                        </p:attrNameLst>
                                      </p:cBhvr>
                                      <p:to>
                                        <p:strVal val="visible"/>
                                      </p:to>
                                    </p:set>
                                    <p:animEffect transition="in" filter="fade">
                                      <p:cBhvr>
                                        <p:cTn id="99" dur="500"/>
                                        <p:tgtEl>
                                          <p:spTgt spid="92"/>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63"/>
                                        </p:tgtEl>
                                        <p:attrNameLst>
                                          <p:attrName>style.visibility</p:attrName>
                                        </p:attrNameLst>
                                      </p:cBhvr>
                                      <p:to>
                                        <p:strVal val="visible"/>
                                      </p:to>
                                    </p:set>
                                    <p:animEffect transition="in" filter="fade">
                                      <p:cBhvr>
                                        <p:cTn id="102" dur="500"/>
                                        <p:tgtEl>
                                          <p:spTgt spid="163"/>
                                        </p:tgtEl>
                                      </p:cBhvr>
                                    </p:animEffect>
                                  </p:childTnLst>
                                </p:cTn>
                              </p:par>
                              <p:par>
                                <p:cTn id="103" presetID="10" presetClass="entr" presetSubtype="0" fill="hold" nodeType="withEffect">
                                  <p:stCondLst>
                                    <p:cond delay="0"/>
                                  </p:stCondLst>
                                  <p:childTnLst>
                                    <p:set>
                                      <p:cBhvr>
                                        <p:cTn id="104" dur="1" fill="hold">
                                          <p:stCondLst>
                                            <p:cond delay="0"/>
                                          </p:stCondLst>
                                        </p:cTn>
                                        <p:tgtEl>
                                          <p:spTgt spid="74"/>
                                        </p:tgtEl>
                                        <p:attrNameLst>
                                          <p:attrName>style.visibility</p:attrName>
                                        </p:attrNameLst>
                                      </p:cBhvr>
                                      <p:to>
                                        <p:strVal val="visible"/>
                                      </p:to>
                                    </p:set>
                                    <p:animEffect transition="in" filter="fade">
                                      <p:cBhvr>
                                        <p:cTn id="105" dur="500"/>
                                        <p:tgtEl>
                                          <p:spTgt spid="74"/>
                                        </p:tgtEl>
                                      </p:cBhvr>
                                    </p:animEffect>
                                  </p:childTnLst>
                                </p:cTn>
                              </p:par>
                              <p:par>
                                <p:cTn id="106" presetID="10" presetClass="entr" presetSubtype="0" fill="hold" nodeType="withEffect">
                                  <p:stCondLst>
                                    <p:cond delay="0"/>
                                  </p:stCondLst>
                                  <p:childTnLst>
                                    <p:set>
                                      <p:cBhvr>
                                        <p:cTn id="107" dur="1" fill="hold">
                                          <p:stCondLst>
                                            <p:cond delay="0"/>
                                          </p:stCondLst>
                                        </p:cTn>
                                        <p:tgtEl>
                                          <p:spTgt spid="167"/>
                                        </p:tgtEl>
                                        <p:attrNameLst>
                                          <p:attrName>style.visibility</p:attrName>
                                        </p:attrNameLst>
                                      </p:cBhvr>
                                      <p:to>
                                        <p:strVal val="visible"/>
                                      </p:to>
                                    </p:set>
                                    <p:animEffect transition="in" filter="fade">
                                      <p:cBhvr>
                                        <p:cTn id="108" dur="500"/>
                                        <p:tgtEl>
                                          <p:spTgt spid="167"/>
                                        </p:tgtEl>
                                      </p:cBhvr>
                                    </p:animEffect>
                                  </p:childTnLst>
                                </p:cTn>
                              </p:par>
                              <p:par>
                                <p:cTn id="109" presetID="10" presetClass="entr" presetSubtype="0" fill="hold" nodeType="withEffect">
                                  <p:stCondLst>
                                    <p:cond delay="0"/>
                                  </p:stCondLst>
                                  <p:childTnLst>
                                    <p:set>
                                      <p:cBhvr>
                                        <p:cTn id="110" dur="1" fill="hold">
                                          <p:stCondLst>
                                            <p:cond delay="0"/>
                                          </p:stCondLst>
                                        </p:cTn>
                                        <p:tgtEl>
                                          <p:spTgt spid="168"/>
                                        </p:tgtEl>
                                        <p:attrNameLst>
                                          <p:attrName>style.visibility</p:attrName>
                                        </p:attrNameLst>
                                      </p:cBhvr>
                                      <p:to>
                                        <p:strVal val="visible"/>
                                      </p:to>
                                    </p:set>
                                    <p:animEffect transition="in" filter="fade">
                                      <p:cBhvr>
                                        <p:cTn id="111" dur="500"/>
                                        <p:tgtEl>
                                          <p:spTgt spid="168"/>
                                        </p:tgtEl>
                                      </p:cBhvr>
                                    </p:animEffect>
                                  </p:childTnLst>
                                </p:cTn>
                              </p:par>
                              <p:par>
                                <p:cTn id="112" presetID="1" presetClass="entr" presetSubtype="0" fill="hold" nodeType="withEffect">
                                  <p:stCondLst>
                                    <p:cond delay="0"/>
                                  </p:stCondLst>
                                  <p:childTnLst>
                                    <p:set>
                                      <p:cBhvr>
                                        <p:cTn id="113" dur="1" fill="hold">
                                          <p:stCondLst>
                                            <p:cond delay="0"/>
                                          </p:stCondLst>
                                        </p:cTn>
                                        <p:tgtEl>
                                          <p:spTgt spid="165"/>
                                        </p:tgtEl>
                                        <p:attrNameLst>
                                          <p:attrName>style.visibility</p:attrName>
                                        </p:attrNameLst>
                                      </p:cBhvr>
                                      <p:to>
                                        <p:strVal val="visible"/>
                                      </p:to>
                                    </p:set>
                                  </p:childTnLst>
                                </p:cTn>
                              </p:par>
                              <p:par>
                                <p:cTn id="114" presetID="1" presetClass="entr" presetSubtype="0" fill="hold" nodeType="withEffect">
                                  <p:stCondLst>
                                    <p:cond delay="0"/>
                                  </p:stCondLst>
                                  <p:childTnLst>
                                    <p:set>
                                      <p:cBhvr>
                                        <p:cTn id="115" dur="1" fill="hold">
                                          <p:stCondLst>
                                            <p:cond delay="0"/>
                                          </p:stCondLst>
                                        </p:cTn>
                                        <p:tgtEl>
                                          <p:spTgt spid="166"/>
                                        </p:tgtEl>
                                        <p:attrNameLst>
                                          <p:attrName>style.visibility</p:attrName>
                                        </p:attrNameLst>
                                      </p:cBhvr>
                                      <p:to>
                                        <p:strVal val="visible"/>
                                      </p:to>
                                    </p:set>
                                  </p:childTnLst>
                                </p:cTn>
                              </p:par>
                            </p:childTnLst>
                          </p:cTn>
                        </p:par>
                        <p:par>
                          <p:cTn id="116" fill="hold">
                            <p:stCondLst>
                              <p:cond delay="500"/>
                            </p:stCondLst>
                            <p:childTnLst>
                              <p:par>
                                <p:cTn id="117" presetID="16" presetClass="entr" presetSubtype="21" fill="hold" grpId="0" nodeType="afterEffect">
                                  <p:stCondLst>
                                    <p:cond delay="0"/>
                                  </p:stCondLst>
                                  <p:childTnLst>
                                    <p:set>
                                      <p:cBhvr>
                                        <p:cTn id="118" dur="1" fill="hold">
                                          <p:stCondLst>
                                            <p:cond delay="0"/>
                                          </p:stCondLst>
                                        </p:cTn>
                                        <p:tgtEl>
                                          <p:spTgt spid="169"/>
                                        </p:tgtEl>
                                        <p:attrNameLst>
                                          <p:attrName>style.visibility</p:attrName>
                                        </p:attrNameLst>
                                      </p:cBhvr>
                                      <p:to>
                                        <p:strVal val="visible"/>
                                      </p:to>
                                    </p:set>
                                    <p:animEffect transition="in" filter="barn(inVertical)">
                                      <p:cBhvr>
                                        <p:cTn id="119" dur="500"/>
                                        <p:tgtEl>
                                          <p:spTgt spid="169"/>
                                        </p:tgtEl>
                                      </p:cBhvr>
                                    </p:animEffect>
                                  </p:childTnLst>
                                </p:cTn>
                              </p:par>
                              <p:par>
                                <p:cTn id="120" presetID="1" presetClass="entr" presetSubtype="0" fill="hold" nodeType="withEffect">
                                  <p:stCondLst>
                                    <p:cond delay="0"/>
                                  </p:stCondLst>
                                  <p:childTnLst>
                                    <p:set>
                                      <p:cBhvr>
                                        <p:cTn id="121" dur="1" fill="hold">
                                          <p:stCondLst>
                                            <p:cond delay="0"/>
                                          </p:stCondLst>
                                        </p:cTn>
                                        <p:tgtEl>
                                          <p:spTgt spid="157"/>
                                        </p:tgtEl>
                                        <p:attrNameLst>
                                          <p:attrName>style.visibility</p:attrName>
                                        </p:attrNameLst>
                                      </p:cBhvr>
                                      <p:to>
                                        <p:strVal val="visible"/>
                                      </p:to>
                                    </p:set>
                                  </p:childTnLst>
                                </p:cTn>
                              </p:par>
                              <p:par>
                                <p:cTn id="122" presetID="10" presetClass="entr" presetSubtype="0" fill="hold" nodeType="withEffect">
                                  <p:stCondLst>
                                    <p:cond delay="0"/>
                                  </p:stCondLst>
                                  <p:childTnLst>
                                    <p:set>
                                      <p:cBhvr>
                                        <p:cTn id="123" dur="1" fill="hold">
                                          <p:stCondLst>
                                            <p:cond delay="0"/>
                                          </p:stCondLst>
                                        </p:cTn>
                                        <p:tgtEl>
                                          <p:spTgt spid="132"/>
                                        </p:tgtEl>
                                        <p:attrNameLst>
                                          <p:attrName>style.visibility</p:attrName>
                                        </p:attrNameLst>
                                      </p:cBhvr>
                                      <p:to>
                                        <p:strVal val="visible"/>
                                      </p:to>
                                    </p:set>
                                    <p:animEffect transition="in" filter="fade">
                                      <p:cBhvr>
                                        <p:cTn id="124"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 grpId="0" animBg="1"/>
      <p:bldP spid="163" grpId="0" animBg="1"/>
      <p:bldP spid="58" grpId="0" animBg="1"/>
      <p:bldGraphic spid="90" grpId="0">
        <p:bldAsOne/>
      </p:bldGraphic>
      <p:bldP spid="5" grpId="0" animBg="1"/>
      <p:bldP spid="5" grpId="1" animBg="1"/>
      <p:bldP spid="91" grpId="0" animBg="1"/>
      <p:bldP spid="91" grpId="1" animBg="1"/>
      <p:bldP spid="105" grpId="0" animBg="1"/>
      <p:bldP spid="105" grpId="1" animBg="1"/>
      <p:bldP spid="106" grpId="0" animBg="1"/>
      <p:bldP spid="106" grpId="1" animBg="1"/>
      <p:bldP spid="169" grpId="0" animBg="1"/>
      <p:bldP spid="187" grpId="0"/>
      <p:bldP spid="188" grpId="0"/>
      <p:bldP spid="136"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41" name="正方形/長方形 40">
            <a:extLst>
              <a:ext uri="{FF2B5EF4-FFF2-40B4-BE49-F238E27FC236}">
                <a16:creationId xmlns:a16="http://schemas.microsoft.com/office/drawing/2014/main" id="{936C1EF2-877B-4ADC-8B20-5B10A39219C2}"/>
              </a:ext>
            </a:extLst>
          </p:cNvPr>
          <p:cNvSpPr/>
          <p:nvPr/>
        </p:nvSpPr>
        <p:spPr>
          <a:xfrm>
            <a:off x="169095" y="1342975"/>
            <a:ext cx="8877601" cy="481737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latin typeface="Meiryo UI" panose="020B0604030504040204" pitchFamily="50" charset="-128"/>
              <a:ea typeface="Meiryo UI" panose="020B0604030504040204" pitchFamily="50" charset="-128"/>
            </a:endParaRPr>
          </a:p>
        </p:txBody>
      </p:sp>
      <p:pic>
        <p:nvPicPr>
          <p:cNvPr id="4" name="図 3">
            <a:extLst>
              <a:ext uri="{FF2B5EF4-FFF2-40B4-BE49-F238E27FC236}">
                <a16:creationId xmlns:a16="http://schemas.microsoft.com/office/drawing/2014/main" id="{8F9E0CEF-A0AF-47B7-9BFD-EF938679F2A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9608" t="15630" r="41451" b="26964"/>
          <a:stretch/>
        </p:blipFill>
        <p:spPr>
          <a:xfrm>
            <a:off x="2412961" y="4009196"/>
            <a:ext cx="2050871" cy="1932410"/>
          </a:xfrm>
          <a:prstGeom prst="rect">
            <a:avLst/>
          </a:prstGeom>
        </p:spPr>
      </p:pic>
      <p:pic>
        <p:nvPicPr>
          <p:cNvPr id="5" name="図 4">
            <a:extLst>
              <a:ext uri="{FF2B5EF4-FFF2-40B4-BE49-F238E27FC236}">
                <a16:creationId xmlns:a16="http://schemas.microsoft.com/office/drawing/2014/main" id="{38437A0C-DB43-4643-AB8A-20E0DD54D74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2556" t="21633" r="18059" b="5858"/>
          <a:stretch/>
        </p:blipFill>
        <p:spPr>
          <a:xfrm>
            <a:off x="4610153" y="3996862"/>
            <a:ext cx="2051368" cy="1944744"/>
          </a:xfrm>
          <a:prstGeom prst="rect">
            <a:avLst/>
          </a:prstGeom>
        </p:spPr>
      </p:pic>
      <p:pic>
        <p:nvPicPr>
          <p:cNvPr id="6" name="図 5">
            <a:extLst>
              <a:ext uri="{FF2B5EF4-FFF2-40B4-BE49-F238E27FC236}">
                <a16:creationId xmlns:a16="http://schemas.microsoft.com/office/drawing/2014/main" id="{F6AF992F-B5D1-40F2-95D7-7D6209A6738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7050" t="31597" r="32079" b="34690"/>
          <a:stretch/>
        </p:blipFill>
        <p:spPr>
          <a:xfrm>
            <a:off x="6838681" y="3986702"/>
            <a:ext cx="2123638" cy="1962153"/>
          </a:xfrm>
          <a:prstGeom prst="rect">
            <a:avLst/>
          </a:prstGeom>
        </p:spPr>
      </p:pic>
      <p:pic>
        <p:nvPicPr>
          <p:cNvPr id="22" name="Picture 2">
            <a:extLst>
              <a:ext uri="{FF2B5EF4-FFF2-40B4-BE49-F238E27FC236}">
                <a16:creationId xmlns:a16="http://schemas.microsoft.com/office/drawing/2014/main" id="{58A4DD50-27A2-4E3B-AEB9-2FD040E9056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94383" y="1889417"/>
            <a:ext cx="2043254" cy="1870340"/>
          </a:xfrm>
          <a:prstGeom prst="rect">
            <a:avLst/>
          </a:prstGeom>
          <a:noFill/>
          <a:extLst>
            <a:ext uri="{909E8E84-426E-40DD-AFC4-6F175D3DCCD1}">
              <a14:hiddenFill xmlns:a14="http://schemas.microsoft.com/office/drawing/2010/main">
                <a:solidFill>
                  <a:srgbClr val="FFFFFF"/>
                </a:solidFill>
              </a14:hiddenFill>
            </a:ext>
          </a:extLst>
        </p:spPr>
      </p:pic>
      <p:pic>
        <p:nvPicPr>
          <p:cNvPr id="23" name="図 22">
            <a:extLst>
              <a:ext uri="{FF2B5EF4-FFF2-40B4-BE49-F238E27FC236}">
                <a16:creationId xmlns:a16="http://schemas.microsoft.com/office/drawing/2014/main" id="{F676918C-A497-400E-9CDF-08299B8ADEE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4179" t="24057" r="18507" b="27006"/>
          <a:stretch/>
        </p:blipFill>
        <p:spPr>
          <a:xfrm>
            <a:off x="6833071" y="1896801"/>
            <a:ext cx="2123638" cy="1837799"/>
          </a:xfrm>
          <a:prstGeom prst="rect">
            <a:avLst/>
          </a:prstGeom>
        </p:spPr>
      </p:pic>
      <p:pic>
        <p:nvPicPr>
          <p:cNvPr id="24" name="図 23">
            <a:extLst>
              <a:ext uri="{FF2B5EF4-FFF2-40B4-BE49-F238E27FC236}">
                <a16:creationId xmlns:a16="http://schemas.microsoft.com/office/drawing/2014/main" id="{08323C09-41A5-4DCC-B759-600B96BE6B3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9608" t="15630" r="41451" b="26964"/>
          <a:stretch/>
        </p:blipFill>
        <p:spPr>
          <a:xfrm>
            <a:off x="2462866" y="1890986"/>
            <a:ext cx="2000966" cy="1883454"/>
          </a:xfrm>
          <a:prstGeom prst="rect">
            <a:avLst/>
          </a:prstGeom>
        </p:spPr>
      </p:pic>
      <p:grpSp>
        <p:nvGrpSpPr>
          <p:cNvPr id="42" name="グループ化 41">
            <a:extLst>
              <a:ext uri="{FF2B5EF4-FFF2-40B4-BE49-F238E27FC236}">
                <a16:creationId xmlns:a16="http://schemas.microsoft.com/office/drawing/2014/main" id="{94F551F8-9699-48AB-AF08-A4F152B0AA4E}"/>
              </a:ext>
            </a:extLst>
          </p:cNvPr>
          <p:cNvGrpSpPr/>
          <p:nvPr/>
        </p:nvGrpSpPr>
        <p:grpSpPr>
          <a:xfrm>
            <a:off x="108309" y="14288"/>
            <a:ext cx="5402441" cy="538206"/>
            <a:chOff x="1408410" y="3633762"/>
            <a:chExt cx="5402441" cy="538206"/>
          </a:xfrm>
        </p:grpSpPr>
        <p:sp>
          <p:nvSpPr>
            <p:cNvPr id="43" name="テキスト ボックス 42">
              <a:extLst>
                <a:ext uri="{FF2B5EF4-FFF2-40B4-BE49-F238E27FC236}">
                  <a16:creationId xmlns:a16="http://schemas.microsoft.com/office/drawing/2014/main" id="{05E8B075-808C-48A7-B7AE-5B49656EB37C}"/>
                </a:ext>
              </a:extLst>
            </p:cNvPr>
            <p:cNvSpPr txBox="1"/>
            <p:nvPr/>
          </p:nvSpPr>
          <p:spPr>
            <a:xfrm>
              <a:off x="1408410" y="3648748"/>
              <a:ext cx="5402441"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Step6.</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対策実施</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対策を実行する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44" name="テキスト ボックス 43">
              <a:extLst>
                <a:ext uri="{FF2B5EF4-FFF2-40B4-BE49-F238E27FC236}">
                  <a16:creationId xmlns:a16="http://schemas.microsoft.com/office/drawing/2014/main" id="{793A2377-7997-4406-9BE9-F161C98950F9}"/>
                </a:ext>
              </a:extLst>
            </p:cNvPr>
            <p:cNvSpPr txBox="1"/>
            <p:nvPr/>
          </p:nvSpPr>
          <p:spPr>
            <a:xfrm>
              <a:off x="1408410" y="3640579"/>
              <a:ext cx="5402441"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Step6.</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対策実施</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対策を実行する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45" name="テキスト ボックス 44">
              <a:extLst>
                <a:ext uri="{FF2B5EF4-FFF2-40B4-BE49-F238E27FC236}">
                  <a16:creationId xmlns:a16="http://schemas.microsoft.com/office/drawing/2014/main" id="{77983ACB-1429-4D68-BF76-0092D8E62B80}"/>
                </a:ext>
              </a:extLst>
            </p:cNvPr>
            <p:cNvSpPr txBox="1"/>
            <p:nvPr/>
          </p:nvSpPr>
          <p:spPr>
            <a:xfrm>
              <a:off x="1408410" y="3633762"/>
              <a:ext cx="5402441"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Step6.</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対策実施</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対策を実行する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68" name="グループ化 67">
            <a:extLst>
              <a:ext uri="{FF2B5EF4-FFF2-40B4-BE49-F238E27FC236}">
                <a16:creationId xmlns:a16="http://schemas.microsoft.com/office/drawing/2014/main" id="{8E310275-C587-4AB2-9742-1DD5073B326E}"/>
              </a:ext>
            </a:extLst>
          </p:cNvPr>
          <p:cNvGrpSpPr/>
          <p:nvPr/>
        </p:nvGrpSpPr>
        <p:grpSpPr>
          <a:xfrm>
            <a:off x="387195" y="1878476"/>
            <a:ext cx="1756752" cy="404609"/>
            <a:chOff x="1794342" y="2339925"/>
            <a:chExt cx="1756752" cy="404609"/>
          </a:xfrm>
        </p:grpSpPr>
        <p:sp>
          <p:nvSpPr>
            <p:cNvPr id="69" name="テキスト ボックス 68">
              <a:extLst>
                <a:ext uri="{FF2B5EF4-FFF2-40B4-BE49-F238E27FC236}">
                  <a16:creationId xmlns:a16="http://schemas.microsoft.com/office/drawing/2014/main" id="{FBBFE9DB-735C-4B9A-997F-9C205BE2B10C}"/>
                </a:ext>
              </a:extLst>
            </p:cNvPr>
            <p:cNvSpPr txBox="1"/>
            <p:nvPr/>
          </p:nvSpPr>
          <p:spPr>
            <a:xfrm>
              <a:off x="1794342" y="2344424"/>
              <a:ext cx="1747594" cy="400110"/>
            </a:xfrm>
            <a:prstGeom prst="rect">
              <a:avLst/>
            </a:prstGeom>
            <a:noFill/>
          </p:spPr>
          <p:txBody>
            <a:bodyPr wrap="none" rtlCol="0">
              <a:spAutoFit/>
            </a:bodyPr>
            <a:lstStyle/>
            <a:p>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溶融亜鉛メッキ</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69">
              <a:extLst>
                <a:ext uri="{FF2B5EF4-FFF2-40B4-BE49-F238E27FC236}">
                  <a16:creationId xmlns:a16="http://schemas.microsoft.com/office/drawing/2014/main" id="{DB548477-5A64-4804-92DC-FDEA2252D5D3}"/>
                </a:ext>
              </a:extLst>
            </p:cNvPr>
            <p:cNvSpPr txBox="1"/>
            <p:nvPr/>
          </p:nvSpPr>
          <p:spPr>
            <a:xfrm>
              <a:off x="1803500" y="2339925"/>
              <a:ext cx="1747594" cy="400110"/>
            </a:xfrm>
            <a:prstGeom prst="rect">
              <a:avLst/>
            </a:prstGeom>
            <a:noFill/>
          </p:spPr>
          <p:txBody>
            <a:bodyPr wrap="none" rtlCol="0">
              <a:spAutoFit/>
            </a:bodyPr>
            <a:lstStyle/>
            <a:p>
              <a:r>
                <a:rPr lang="ja-JP" altLang="en-US"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溶融亜鉛メッキ</a:t>
              </a:r>
              <a:endPar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71" name="グループ化 70">
            <a:extLst>
              <a:ext uri="{FF2B5EF4-FFF2-40B4-BE49-F238E27FC236}">
                <a16:creationId xmlns:a16="http://schemas.microsoft.com/office/drawing/2014/main" id="{739992F5-9B42-484B-B46E-4567542145AC}"/>
              </a:ext>
            </a:extLst>
          </p:cNvPr>
          <p:cNvGrpSpPr/>
          <p:nvPr/>
        </p:nvGrpSpPr>
        <p:grpSpPr>
          <a:xfrm>
            <a:off x="337897" y="3966382"/>
            <a:ext cx="1754976" cy="413708"/>
            <a:chOff x="1794342" y="2330826"/>
            <a:chExt cx="1754976" cy="413708"/>
          </a:xfrm>
        </p:grpSpPr>
        <p:sp>
          <p:nvSpPr>
            <p:cNvPr id="72" name="テキスト ボックス 71">
              <a:extLst>
                <a:ext uri="{FF2B5EF4-FFF2-40B4-BE49-F238E27FC236}">
                  <a16:creationId xmlns:a16="http://schemas.microsoft.com/office/drawing/2014/main" id="{B69E9125-9CF0-4F99-8173-95E4368A522F}"/>
                </a:ext>
              </a:extLst>
            </p:cNvPr>
            <p:cNvSpPr txBox="1"/>
            <p:nvPr/>
          </p:nvSpPr>
          <p:spPr>
            <a:xfrm>
              <a:off x="1794342" y="2344424"/>
              <a:ext cx="1747594" cy="400110"/>
            </a:xfrm>
            <a:prstGeom prst="rect">
              <a:avLst/>
            </a:prstGeom>
            <a:noFill/>
          </p:spPr>
          <p:txBody>
            <a:bodyPr wrap="none" rtlCol="0">
              <a:spAutoFit/>
            </a:bodyPr>
            <a:lstStyle/>
            <a:p>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電気亜鉛メッキ</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テキスト ボックス 72">
              <a:extLst>
                <a:ext uri="{FF2B5EF4-FFF2-40B4-BE49-F238E27FC236}">
                  <a16:creationId xmlns:a16="http://schemas.microsoft.com/office/drawing/2014/main" id="{D21D3572-6538-40C4-BAA8-A1296CE099E3}"/>
                </a:ext>
              </a:extLst>
            </p:cNvPr>
            <p:cNvSpPr txBox="1"/>
            <p:nvPr/>
          </p:nvSpPr>
          <p:spPr>
            <a:xfrm>
              <a:off x="1801724" y="2330826"/>
              <a:ext cx="1747594" cy="400110"/>
            </a:xfrm>
            <a:prstGeom prst="rect">
              <a:avLst/>
            </a:prstGeom>
            <a:noFill/>
          </p:spPr>
          <p:txBody>
            <a:bodyPr wrap="none" rtlCol="0">
              <a:spAutoFit/>
            </a:bodyPr>
            <a:lstStyle/>
            <a:p>
              <a:r>
                <a:rPr lang="ja-JP" altLang="en-US"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電気亜鉛メッキ</a:t>
              </a:r>
              <a:endPar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52" name="グループ化 51">
            <a:extLst>
              <a:ext uri="{FF2B5EF4-FFF2-40B4-BE49-F238E27FC236}">
                <a16:creationId xmlns:a16="http://schemas.microsoft.com/office/drawing/2014/main" id="{439DBF63-26EB-46A5-9EB8-5F8FEA4E4462}"/>
              </a:ext>
            </a:extLst>
          </p:cNvPr>
          <p:cNvGrpSpPr/>
          <p:nvPr/>
        </p:nvGrpSpPr>
        <p:grpSpPr>
          <a:xfrm>
            <a:off x="2852720" y="1379455"/>
            <a:ext cx="1217601" cy="410213"/>
            <a:chOff x="1502242" y="4414442"/>
            <a:chExt cx="1217601" cy="410213"/>
          </a:xfrm>
        </p:grpSpPr>
        <p:sp>
          <p:nvSpPr>
            <p:cNvPr id="53" name="テキスト ボックス 52">
              <a:extLst>
                <a:ext uri="{FF2B5EF4-FFF2-40B4-BE49-F238E27FC236}">
                  <a16:creationId xmlns:a16="http://schemas.microsoft.com/office/drawing/2014/main" id="{BE00692D-6CA5-4A22-A91F-FFE8B669A91E}"/>
                </a:ext>
              </a:extLst>
            </p:cNvPr>
            <p:cNvSpPr txBox="1"/>
            <p:nvPr/>
          </p:nvSpPr>
          <p:spPr>
            <a:xfrm>
              <a:off x="1502242" y="4424545"/>
              <a:ext cx="1210588" cy="400110"/>
            </a:xfrm>
            <a:prstGeom prst="rect">
              <a:avLst/>
            </a:prstGeom>
            <a:noFill/>
          </p:spPr>
          <p:txBody>
            <a:bodyPr wrap="none" rtlCol="0">
              <a:spAutoFit/>
            </a:bodyPr>
            <a:lstStyle/>
            <a:p>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整備直後</a:t>
              </a:r>
              <a:endParaRPr lang="en-US" altLang="ja-JP"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a:extLst>
                <a:ext uri="{FF2B5EF4-FFF2-40B4-BE49-F238E27FC236}">
                  <a16:creationId xmlns:a16="http://schemas.microsoft.com/office/drawing/2014/main" id="{BEABAC18-7193-4A91-AC50-6EC3E945CAD2}"/>
                </a:ext>
              </a:extLst>
            </p:cNvPr>
            <p:cNvSpPr txBox="1"/>
            <p:nvPr/>
          </p:nvSpPr>
          <p:spPr>
            <a:xfrm>
              <a:off x="1509255" y="4423882"/>
              <a:ext cx="1210588" cy="400110"/>
            </a:xfrm>
            <a:prstGeom prst="rect">
              <a:avLst/>
            </a:prstGeom>
            <a:noFill/>
          </p:spPr>
          <p:txBody>
            <a:bodyPr wrap="none" rtlCol="0">
              <a:spAutoFit/>
            </a:bodyPr>
            <a:lstStyle/>
            <a:p>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整備直後</a:t>
              </a:r>
              <a:endParaRPr lang="en-US" altLang="ja-JP"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テキスト ボックス 54">
              <a:extLst>
                <a:ext uri="{FF2B5EF4-FFF2-40B4-BE49-F238E27FC236}">
                  <a16:creationId xmlns:a16="http://schemas.microsoft.com/office/drawing/2014/main" id="{CD753AF4-6D33-4720-A771-5B0A3A9C55FC}"/>
                </a:ext>
              </a:extLst>
            </p:cNvPr>
            <p:cNvSpPr txBox="1"/>
            <p:nvPr/>
          </p:nvSpPr>
          <p:spPr>
            <a:xfrm>
              <a:off x="1507739" y="4414442"/>
              <a:ext cx="1210588" cy="400110"/>
            </a:xfrm>
            <a:prstGeom prst="rect">
              <a:avLst/>
            </a:prstGeom>
            <a:noFill/>
          </p:spPr>
          <p:txBody>
            <a:bodyPr wrap="none" rtlCol="0">
              <a:spAutoFit/>
            </a:bodyPr>
            <a:lstStyle/>
            <a:p>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整備直後</a:t>
              </a:r>
              <a:endParaRPr lang="en-US" altLang="ja-JP"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56" name="グループ化 55">
            <a:extLst>
              <a:ext uri="{FF2B5EF4-FFF2-40B4-BE49-F238E27FC236}">
                <a16:creationId xmlns:a16="http://schemas.microsoft.com/office/drawing/2014/main" id="{39DFB151-F2F9-47D3-BCD0-4134549F8BED}"/>
              </a:ext>
            </a:extLst>
          </p:cNvPr>
          <p:cNvGrpSpPr/>
          <p:nvPr/>
        </p:nvGrpSpPr>
        <p:grpSpPr>
          <a:xfrm>
            <a:off x="4872056" y="1379455"/>
            <a:ext cx="1493958" cy="406530"/>
            <a:chOff x="1659816" y="4932498"/>
            <a:chExt cx="1493958" cy="406530"/>
          </a:xfrm>
        </p:grpSpPr>
        <p:sp>
          <p:nvSpPr>
            <p:cNvPr id="57" name="テキスト ボックス 56">
              <a:extLst>
                <a:ext uri="{FF2B5EF4-FFF2-40B4-BE49-F238E27FC236}">
                  <a16:creationId xmlns:a16="http://schemas.microsoft.com/office/drawing/2014/main" id="{70D9F1FA-F733-4218-8DC0-596F7A203A7C}"/>
                </a:ext>
              </a:extLst>
            </p:cNvPr>
            <p:cNvSpPr txBox="1"/>
            <p:nvPr/>
          </p:nvSpPr>
          <p:spPr>
            <a:xfrm>
              <a:off x="1659816" y="4938918"/>
              <a:ext cx="1489510" cy="400110"/>
            </a:xfrm>
            <a:prstGeom prst="rect">
              <a:avLst/>
            </a:prstGeom>
            <a:noFill/>
          </p:spPr>
          <p:txBody>
            <a:bodyPr wrap="none" rtlCol="0">
              <a:spAutoFit/>
            </a:bodyPr>
            <a:lstStyle/>
            <a:p>
              <a:r>
                <a:rPr lang="en-US" altLang="ja-JP"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1000</a:t>
              </a:r>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テキスト ボックス 62">
              <a:extLst>
                <a:ext uri="{FF2B5EF4-FFF2-40B4-BE49-F238E27FC236}">
                  <a16:creationId xmlns:a16="http://schemas.microsoft.com/office/drawing/2014/main" id="{E67C4AD3-CD45-48DE-ACD3-087E25E08BD4}"/>
                </a:ext>
              </a:extLst>
            </p:cNvPr>
            <p:cNvSpPr txBox="1"/>
            <p:nvPr/>
          </p:nvSpPr>
          <p:spPr>
            <a:xfrm>
              <a:off x="1662312" y="4934175"/>
              <a:ext cx="1489510" cy="400110"/>
            </a:xfrm>
            <a:prstGeom prst="rect">
              <a:avLst/>
            </a:prstGeom>
            <a:noFill/>
          </p:spPr>
          <p:txBody>
            <a:bodyPr wrap="none" rtlCol="0">
              <a:spAutoFit/>
            </a:bodyPr>
            <a:lstStyle/>
            <a:p>
              <a:r>
                <a:rPr lang="en-US" altLang="ja-JP"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1000</a:t>
              </a:r>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a:extLst>
                <a:ext uri="{FF2B5EF4-FFF2-40B4-BE49-F238E27FC236}">
                  <a16:creationId xmlns:a16="http://schemas.microsoft.com/office/drawing/2014/main" id="{43BDF3A5-0BAE-43CD-B0EF-8815B74EF6C9}"/>
                </a:ext>
              </a:extLst>
            </p:cNvPr>
            <p:cNvSpPr txBox="1"/>
            <p:nvPr/>
          </p:nvSpPr>
          <p:spPr>
            <a:xfrm>
              <a:off x="1664264" y="4932498"/>
              <a:ext cx="1489510" cy="400110"/>
            </a:xfrm>
            <a:prstGeom prst="rect">
              <a:avLst/>
            </a:prstGeom>
            <a:noFill/>
          </p:spPr>
          <p:txBody>
            <a:bodyPr wrap="none" rtlCol="0">
              <a:spAutoFit/>
            </a:bodyPr>
            <a:lstStyle/>
            <a:p>
              <a:r>
                <a:rPr lang="en-US" altLang="ja-JP"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1000</a:t>
              </a:r>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75" name="グループ化 74">
            <a:extLst>
              <a:ext uri="{FF2B5EF4-FFF2-40B4-BE49-F238E27FC236}">
                <a16:creationId xmlns:a16="http://schemas.microsoft.com/office/drawing/2014/main" id="{3BE7E408-7D2D-49C0-97A9-CDCC89F38B8E}"/>
              </a:ext>
            </a:extLst>
          </p:cNvPr>
          <p:cNvGrpSpPr/>
          <p:nvPr/>
        </p:nvGrpSpPr>
        <p:grpSpPr>
          <a:xfrm>
            <a:off x="7142535" y="1379455"/>
            <a:ext cx="1500113" cy="404558"/>
            <a:chOff x="1583208" y="6161842"/>
            <a:chExt cx="1500113" cy="404558"/>
          </a:xfrm>
        </p:grpSpPr>
        <p:sp>
          <p:nvSpPr>
            <p:cNvPr id="76" name="テキスト ボックス 75">
              <a:extLst>
                <a:ext uri="{FF2B5EF4-FFF2-40B4-BE49-F238E27FC236}">
                  <a16:creationId xmlns:a16="http://schemas.microsoft.com/office/drawing/2014/main" id="{2C4440DA-9B7A-4D99-9F9C-BFD355896516}"/>
                </a:ext>
              </a:extLst>
            </p:cNvPr>
            <p:cNvSpPr txBox="1"/>
            <p:nvPr/>
          </p:nvSpPr>
          <p:spPr>
            <a:xfrm>
              <a:off x="1593811" y="6165616"/>
              <a:ext cx="1489510" cy="400110"/>
            </a:xfrm>
            <a:prstGeom prst="rect">
              <a:avLst/>
            </a:prstGeom>
            <a:noFill/>
          </p:spPr>
          <p:txBody>
            <a:bodyPr wrap="none" rtlCol="0">
              <a:spAutoFit/>
            </a:bodyPr>
            <a:lstStyle/>
            <a:p>
              <a:r>
                <a:rPr lang="en-US" altLang="ja-JP"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2000</a:t>
              </a:r>
              <a:r>
                <a:rPr lang="ja-JP" altLang="en-US"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sz="20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a:extLst>
                <a:ext uri="{FF2B5EF4-FFF2-40B4-BE49-F238E27FC236}">
                  <a16:creationId xmlns:a16="http://schemas.microsoft.com/office/drawing/2014/main" id="{DA789BFC-EC4D-4088-9C9C-50F36655AFF1}"/>
                </a:ext>
              </a:extLst>
            </p:cNvPr>
            <p:cNvSpPr txBox="1"/>
            <p:nvPr/>
          </p:nvSpPr>
          <p:spPr>
            <a:xfrm>
              <a:off x="1589271" y="6166290"/>
              <a:ext cx="1489510" cy="400110"/>
            </a:xfrm>
            <a:prstGeom prst="rect">
              <a:avLst/>
            </a:prstGeom>
            <a:noFill/>
          </p:spPr>
          <p:txBody>
            <a:bodyPr wrap="none" rtlCol="0">
              <a:spAutoFit/>
            </a:bodyPr>
            <a:lstStyle/>
            <a:p>
              <a:r>
                <a:rPr lang="en-US" altLang="ja-JP"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2000</a:t>
              </a:r>
              <a:r>
                <a:rPr lang="ja-JP" altLang="en-US"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sz="20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78" name="テキスト ボックス 77">
              <a:extLst>
                <a:ext uri="{FF2B5EF4-FFF2-40B4-BE49-F238E27FC236}">
                  <a16:creationId xmlns:a16="http://schemas.microsoft.com/office/drawing/2014/main" id="{387D3926-C16E-4A7A-8454-5C4A89B89935}"/>
                </a:ext>
              </a:extLst>
            </p:cNvPr>
            <p:cNvSpPr txBox="1"/>
            <p:nvPr/>
          </p:nvSpPr>
          <p:spPr>
            <a:xfrm>
              <a:off x="1583208" y="6161842"/>
              <a:ext cx="1489510" cy="400110"/>
            </a:xfrm>
            <a:prstGeom prst="rect">
              <a:avLst/>
            </a:prstGeom>
            <a:noFill/>
          </p:spPr>
          <p:txBody>
            <a:bodyPr wrap="none" rtlCol="0">
              <a:spAutoFit/>
            </a:bodyPr>
            <a:lstStyle/>
            <a:p>
              <a:r>
                <a:rPr lang="en-US" altLang="ja-JP"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2000</a:t>
              </a:r>
              <a:r>
                <a:rPr lang="ja-JP" altLang="en-US"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ショット</a:t>
              </a:r>
              <a:endParaRPr lang="en-US" altLang="ja-JP" sz="20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91" name="図 90">
            <a:extLst>
              <a:ext uri="{FF2B5EF4-FFF2-40B4-BE49-F238E27FC236}">
                <a16:creationId xmlns:a16="http://schemas.microsoft.com/office/drawing/2014/main" id="{92D54B3C-C9F8-4D48-8A09-26EBA1D8280A}"/>
              </a:ext>
            </a:extLst>
          </p:cNvPr>
          <p:cNvPicPr>
            <a:picLocks noChangeAspect="1"/>
          </p:cNvPicPr>
          <p:nvPr/>
        </p:nvPicPr>
        <p:blipFill>
          <a:blip r:embed="rId9">
            <a:extLst>
              <a:ext uri="{BEBA8EAE-BF5A-486C-A8C5-ECC9F3942E4B}">
                <a14:imgProps xmlns:a14="http://schemas.microsoft.com/office/drawing/2010/main">
                  <a14:imgLayer r:embed="rId10">
                    <a14:imgEffect>
                      <a14:saturation sat="33000"/>
                    </a14:imgEffect>
                  </a14:imgLayer>
                </a14:imgProps>
              </a:ext>
            </a:extLst>
          </a:blip>
          <a:stretch>
            <a:fillRect/>
          </a:stretch>
        </p:blipFill>
        <p:spPr>
          <a:xfrm>
            <a:off x="300290" y="4296857"/>
            <a:ext cx="1872135" cy="1644749"/>
          </a:xfrm>
          <a:prstGeom prst="rect">
            <a:avLst/>
          </a:prstGeom>
          <a:ln>
            <a:noFill/>
          </a:ln>
          <a:effectLst>
            <a:softEdge rad="112500"/>
          </a:effectLst>
        </p:spPr>
      </p:pic>
      <p:pic>
        <p:nvPicPr>
          <p:cNvPr id="92" name="図 91">
            <a:extLst>
              <a:ext uri="{FF2B5EF4-FFF2-40B4-BE49-F238E27FC236}">
                <a16:creationId xmlns:a16="http://schemas.microsoft.com/office/drawing/2014/main" id="{9D0D1E56-E350-4888-BCE9-311263F459B7}"/>
              </a:ext>
            </a:extLst>
          </p:cNvPr>
          <p:cNvPicPr>
            <a:picLocks noChangeAspect="1"/>
          </p:cNvPicPr>
          <p:nvPr/>
        </p:nvPicPr>
        <p:blipFill>
          <a:blip r:embed="rId11"/>
          <a:stretch>
            <a:fillRect/>
          </a:stretch>
        </p:blipFill>
        <p:spPr>
          <a:xfrm>
            <a:off x="334776" y="2196925"/>
            <a:ext cx="1872135" cy="1644749"/>
          </a:xfrm>
          <a:prstGeom prst="rect">
            <a:avLst/>
          </a:prstGeom>
          <a:ln>
            <a:noFill/>
          </a:ln>
          <a:effectLst>
            <a:softEdge rad="112500"/>
          </a:effectLst>
        </p:spPr>
      </p:pic>
      <p:cxnSp>
        <p:nvCxnSpPr>
          <p:cNvPr id="3" name="直線コネクタ 2">
            <a:extLst>
              <a:ext uri="{FF2B5EF4-FFF2-40B4-BE49-F238E27FC236}">
                <a16:creationId xmlns:a16="http://schemas.microsoft.com/office/drawing/2014/main" id="{46191E3A-A036-468C-8697-4FBA2B7DA68E}"/>
              </a:ext>
            </a:extLst>
          </p:cNvPr>
          <p:cNvCxnSpPr>
            <a:cxnSpLocks/>
          </p:cNvCxnSpPr>
          <p:nvPr/>
        </p:nvCxnSpPr>
        <p:spPr>
          <a:xfrm flipV="1">
            <a:off x="138702" y="3887474"/>
            <a:ext cx="8877601" cy="1706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直線コネクタ 92">
            <a:extLst>
              <a:ext uri="{FF2B5EF4-FFF2-40B4-BE49-F238E27FC236}">
                <a16:creationId xmlns:a16="http://schemas.microsoft.com/office/drawing/2014/main" id="{0A335E7D-D0C9-47C5-AA2D-E78A63906B02}"/>
              </a:ext>
            </a:extLst>
          </p:cNvPr>
          <p:cNvCxnSpPr/>
          <p:nvPr/>
        </p:nvCxnSpPr>
        <p:spPr>
          <a:xfrm flipV="1">
            <a:off x="169095" y="1825541"/>
            <a:ext cx="8877601" cy="1706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D8854FFC-8F0F-4BA4-9CEB-3785871BA041}"/>
              </a:ext>
            </a:extLst>
          </p:cNvPr>
          <p:cNvCxnSpPr>
            <a:cxnSpLocks/>
          </p:cNvCxnSpPr>
          <p:nvPr/>
        </p:nvCxnSpPr>
        <p:spPr>
          <a:xfrm>
            <a:off x="2332502" y="1342975"/>
            <a:ext cx="0" cy="481737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直線コネクタ 93">
            <a:extLst>
              <a:ext uri="{FF2B5EF4-FFF2-40B4-BE49-F238E27FC236}">
                <a16:creationId xmlns:a16="http://schemas.microsoft.com/office/drawing/2014/main" id="{4D597E17-EA8C-4777-8CEC-762B282D82F1}"/>
              </a:ext>
            </a:extLst>
          </p:cNvPr>
          <p:cNvCxnSpPr>
            <a:cxnSpLocks/>
          </p:cNvCxnSpPr>
          <p:nvPr/>
        </p:nvCxnSpPr>
        <p:spPr>
          <a:xfrm>
            <a:off x="4524792" y="1344153"/>
            <a:ext cx="0" cy="477971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A09D5D04-1F69-432E-BCC3-0E958B7D07F1}"/>
              </a:ext>
            </a:extLst>
          </p:cNvPr>
          <p:cNvCxnSpPr/>
          <p:nvPr/>
        </p:nvCxnSpPr>
        <p:spPr>
          <a:xfrm>
            <a:off x="6738677" y="1342975"/>
            <a:ext cx="0" cy="478089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4" name="グループ化 63">
            <a:extLst>
              <a:ext uri="{FF2B5EF4-FFF2-40B4-BE49-F238E27FC236}">
                <a16:creationId xmlns:a16="http://schemas.microsoft.com/office/drawing/2014/main" id="{85013C11-00CA-4905-A629-DF388FFB1286}"/>
              </a:ext>
            </a:extLst>
          </p:cNvPr>
          <p:cNvGrpSpPr/>
          <p:nvPr/>
        </p:nvGrpSpPr>
        <p:grpSpPr>
          <a:xfrm>
            <a:off x="334776" y="6171543"/>
            <a:ext cx="8638906" cy="592082"/>
            <a:chOff x="1488148" y="5739136"/>
            <a:chExt cx="8638906" cy="592082"/>
          </a:xfrm>
        </p:grpSpPr>
        <p:sp>
          <p:nvSpPr>
            <p:cNvPr id="65" name="テキスト ボックス 64">
              <a:extLst>
                <a:ext uri="{FF2B5EF4-FFF2-40B4-BE49-F238E27FC236}">
                  <a16:creationId xmlns:a16="http://schemas.microsoft.com/office/drawing/2014/main" id="{B7473350-C84E-4B4C-9D45-DF2129134CDF}"/>
                </a:ext>
              </a:extLst>
            </p:cNvPr>
            <p:cNvSpPr txBox="1"/>
            <p:nvPr/>
          </p:nvSpPr>
          <p:spPr>
            <a:xfrm>
              <a:off x="1488150" y="5746443"/>
              <a:ext cx="8638904" cy="58477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3200" kern="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電気亜鉛メッキでは付着物は、ほとんど付着しない</a:t>
              </a:r>
              <a:r>
                <a:rPr kumimoji="0" lang="ja-JP" altLang="en-US" sz="32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66" name="テキスト ボックス 65">
              <a:extLst>
                <a:ext uri="{FF2B5EF4-FFF2-40B4-BE49-F238E27FC236}">
                  <a16:creationId xmlns:a16="http://schemas.microsoft.com/office/drawing/2014/main" id="{CB29133A-B032-4598-863B-F4EB1755980C}"/>
                </a:ext>
              </a:extLst>
            </p:cNvPr>
            <p:cNvSpPr txBox="1"/>
            <p:nvPr/>
          </p:nvSpPr>
          <p:spPr>
            <a:xfrm>
              <a:off x="1488149" y="5739626"/>
              <a:ext cx="8638904" cy="58477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3200" kern="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電気亜鉛メッキでは付着物は、ほとんど付着しない</a:t>
              </a:r>
              <a:r>
                <a:rPr kumimoji="0" lang="ja-JP" altLang="en-US" sz="32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67" name="テキスト ボックス 66">
              <a:extLst>
                <a:ext uri="{FF2B5EF4-FFF2-40B4-BE49-F238E27FC236}">
                  <a16:creationId xmlns:a16="http://schemas.microsoft.com/office/drawing/2014/main" id="{8720C97C-47F3-45E3-8AB7-E37A2677093B}"/>
                </a:ext>
              </a:extLst>
            </p:cNvPr>
            <p:cNvSpPr txBox="1"/>
            <p:nvPr/>
          </p:nvSpPr>
          <p:spPr>
            <a:xfrm>
              <a:off x="1488148" y="5739136"/>
              <a:ext cx="8638904" cy="58477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3200" kern="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電気亜鉛メッキでは付着物は、ほとんど付着しない！</a:t>
              </a:r>
              <a:endParaRPr kumimoji="0" lang="en-US" altLang="ja-JP" sz="3200" b="0" i="0" u="none" strike="noStrike" kern="0" cap="none" spc="0" normalizeH="0" baseline="0" noProof="0" dirty="0">
                <a:ln w="0">
                  <a:solidFill>
                    <a:srgbClr val="FF0000"/>
                  </a:solid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97" name="グループ化 96">
            <a:extLst>
              <a:ext uri="{FF2B5EF4-FFF2-40B4-BE49-F238E27FC236}">
                <a16:creationId xmlns:a16="http://schemas.microsoft.com/office/drawing/2014/main" id="{56FC8C0E-C19D-4447-A346-A6482C9D8C20}"/>
              </a:ext>
            </a:extLst>
          </p:cNvPr>
          <p:cNvGrpSpPr/>
          <p:nvPr/>
        </p:nvGrpSpPr>
        <p:grpSpPr>
          <a:xfrm>
            <a:off x="138702" y="651342"/>
            <a:ext cx="5533887" cy="584775"/>
            <a:chOff x="4579923" y="2948021"/>
            <a:chExt cx="5533887" cy="584775"/>
          </a:xfrm>
        </p:grpSpPr>
        <p:sp>
          <p:nvSpPr>
            <p:cNvPr id="98" name="テキスト ボックス 97">
              <a:extLst>
                <a:ext uri="{FF2B5EF4-FFF2-40B4-BE49-F238E27FC236}">
                  <a16:creationId xmlns:a16="http://schemas.microsoft.com/office/drawing/2014/main" id="{F174D7D8-64A6-42F7-B4C7-F4D3C983CEEA}"/>
                </a:ext>
              </a:extLst>
            </p:cNvPr>
            <p:cNvSpPr txBox="1"/>
            <p:nvPr/>
          </p:nvSpPr>
          <p:spPr>
            <a:xfrm>
              <a:off x="4579923" y="2948021"/>
              <a:ext cx="5533887" cy="584775"/>
            </a:xfrm>
            <a:prstGeom prst="rect">
              <a:avLst/>
            </a:prstGeom>
            <a:noFill/>
          </p:spPr>
          <p:txBody>
            <a:bodyPr wrap="none" rtlCol="0">
              <a:spAutoFit/>
            </a:bodyPr>
            <a:lstStyle/>
            <a:p>
              <a:r>
                <a:rPr lang="en-US" altLang="ja-JP" sz="32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3200" dirty="0">
                  <a:ln w="127000">
                    <a:solidFill>
                      <a:sysClr val="windowText" lastClr="000000"/>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種類の金網を使用しトライ実施</a:t>
              </a:r>
            </a:p>
          </p:txBody>
        </p:sp>
        <p:sp>
          <p:nvSpPr>
            <p:cNvPr id="99" name="テキスト ボックス 98">
              <a:extLst>
                <a:ext uri="{FF2B5EF4-FFF2-40B4-BE49-F238E27FC236}">
                  <a16:creationId xmlns:a16="http://schemas.microsoft.com/office/drawing/2014/main" id="{64F90EE1-0788-42EE-A890-AEFFB7928577}"/>
                </a:ext>
              </a:extLst>
            </p:cNvPr>
            <p:cNvSpPr txBox="1"/>
            <p:nvPr/>
          </p:nvSpPr>
          <p:spPr>
            <a:xfrm>
              <a:off x="4579923" y="2948021"/>
              <a:ext cx="5533887" cy="584775"/>
            </a:xfrm>
            <a:prstGeom prst="rect">
              <a:avLst/>
            </a:prstGeom>
            <a:noFill/>
          </p:spPr>
          <p:txBody>
            <a:bodyPr wrap="none" rtlCol="0">
              <a:spAutoFit/>
            </a:bodyPr>
            <a:lstStyle/>
            <a:p>
              <a:r>
                <a:rPr lang="en-US" altLang="ja-JP" sz="32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3200" dirty="0">
                  <a:ln w="635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種類の金網を使用しトライ実施</a:t>
              </a:r>
            </a:p>
          </p:txBody>
        </p:sp>
        <p:sp>
          <p:nvSpPr>
            <p:cNvPr id="100" name="テキスト ボックス 99">
              <a:extLst>
                <a:ext uri="{FF2B5EF4-FFF2-40B4-BE49-F238E27FC236}">
                  <a16:creationId xmlns:a16="http://schemas.microsoft.com/office/drawing/2014/main" id="{77584722-3686-45DE-8688-B4733B813872}"/>
                </a:ext>
              </a:extLst>
            </p:cNvPr>
            <p:cNvSpPr txBox="1"/>
            <p:nvPr/>
          </p:nvSpPr>
          <p:spPr>
            <a:xfrm>
              <a:off x="4579923" y="2948021"/>
              <a:ext cx="5533887" cy="584775"/>
            </a:xfrm>
            <a:prstGeom prst="rect">
              <a:avLst/>
            </a:prstGeom>
            <a:noFill/>
          </p:spPr>
          <p:txBody>
            <a:bodyPr wrap="none" rtlCol="0">
              <a:spAutoFit/>
            </a:bodyPr>
            <a:lstStyle/>
            <a:p>
              <a:r>
                <a:rPr lang="en-US" altLang="ja-JP" sz="32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3200" dirty="0">
                  <a:ln w="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種類の金網を使用しトライ実施</a:t>
              </a:r>
            </a:p>
          </p:txBody>
        </p:sp>
      </p:grpSp>
      <p:sp>
        <p:nvSpPr>
          <p:cNvPr id="2" name="正方形/長方形 1">
            <a:extLst>
              <a:ext uri="{FF2B5EF4-FFF2-40B4-BE49-F238E27FC236}">
                <a16:creationId xmlns:a16="http://schemas.microsoft.com/office/drawing/2014/main" id="{530AE634-3696-46B7-8C49-E6E182FD5554}"/>
              </a:ext>
            </a:extLst>
          </p:cNvPr>
          <p:cNvSpPr/>
          <p:nvPr/>
        </p:nvSpPr>
        <p:spPr>
          <a:xfrm>
            <a:off x="161362" y="3890891"/>
            <a:ext cx="8915728" cy="2274851"/>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ustDataLst>
      <p:tags r:id="rId1"/>
    </p:custDataLst>
    <p:extLst>
      <p:ext uri="{BB962C8B-B14F-4D97-AF65-F5344CB8AC3E}">
        <p14:creationId xmlns:p14="http://schemas.microsoft.com/office/powerpoint/2010/main" val="1755292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22" presetClass="entr" presetSubtype="4"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wipe(down)">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26344F02-DA16-403E-B87E-6A009C32CCA8}"/>
              </a:ext>
            </a:extLst>
          </p:cNvPr>
          <p:cNvSpPr/>
          <p:nvPr/>
        </p:nvSpPr>
        <p:spPr>
          <a:xfrm>
            <a:off x="214704" y="605958"/>
            <a:ext cx="8780726" cy="3021161"/>
          </a:xfrm>
          <a:prstGeom prst="rect">
            <a:avLst/>
          </a:prstGeom>
          <a:solidFill>
            <a:schemeClr val="tx1"/>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latin typeface="Meiryo UI" panose="020B0604030504040204" pitchFamily="50" charset="-128"/>
              <a:ea typeface="Meiryo UI" panose="020B0604030504040204" pitchFamily="50" charset="-128"/>
            </a:endParaRPr>
          </a:p>
        </p:txBody>
      </p:sp>
      <p:graphicFrame>
        <p:nvGraphicFramePr>
          <p:cNvPr id="9" name="グラフ 8">
            <a:extLst>
              <a:ext uri="{FF2B5EF4-FFF2-40B4-BE49-F238E27FC236}">
                <a16:creationId xmlns:a16="http://schemas.microsoft.com/office/drawing/2014/main" id="{679188C6-3728-4A9E-93CB-D318EB960E53}"/>
              </a:ext>
            </a:extLst>
          </p:cNvPr>
          <p:cNvGraphicFramePr>
            <a:graphicFrameLocks/>
          </p:cNvGraphicFramePr>
          <p:nvPr/>
        </p:nvGraphicFramePr>
        <p:xfrm>
          <a:off x="148570" y="738140"/>
          <a:ext cx="8780726" cy="3396980"/>
        </p:xfrm>
        <a:graphic>
          <a:graphicData uri="http://schemas.openxmlformats.org/drawingml/2006/chart">
            <c:chart xmlns:c="http://schemas.openxmlformats.org/drawingml/2006/chart" xmlns:r="http://schemas.openxmlformats.org/officeDocument/2006/relationships" r:id="rId4"/>
          </a:graphicData>
        </a:graphic>
      </p:graphicFrame>
      <p:sp>
        <p:nvSpPr>
          <p:cNvPr id="17" name="正方形/長方形 16">
            <a:extLst>
              <a:ext uri="{FF2B5EF4-FFF2-40B4-BE49-F238E27FC236}">
                <a16:creationId xmlns:a16="http://schemas.microsoft.com/office/drawing/2014/main" id="{17BA8798-E44E-4501-85C8-110EC4CD939F}"/>
              </a:ext>
            </a:extLst>
          </p:cNvPr>
          <p:cNvSpPr/>
          <p:nvPr/>
        </p:nvSpPr>
        <p:spPr>
          <a:xfrm>
            <a:off x="181637" y="3719830"/>
            <a:ext cx="8780726" cy="3108895"/>
          </a:xfrm>
          <a:prstGeom prst="rect">
            <a:avLst/>
          </a:prstGeom>
          <a:solidFill>
            <a:schemeClr val="tx1"/>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latin typeface="Meiryo UI" panose="020B0604030504040204" pitchFamily="50" charset="-128"/>
              <a:ea typeface="Meiryo UI" panose="020B0604030504040204" pitchFamily="50" charset="-128"/>
            </a:endParaRPr>
          </a:p>
        </p:txBody>
      </p:sp>
      <p:graphicFrame>
        <p:nvGraphicFramePr>
          <p:cNvPr id="26" name="グラフ 25">
            <a:extLst>
              <a:ext uri="{FF2B5EF4-FFF2-40B4-BE49-F238E27FC236}">
                <a16:creationId xmlns:a16="http://schemas.microsoft.com/office/drawing/2014/main" id="{54D042EF-715E-4458-857E-0159BF1934E9}"/>
              </a:ext>
            </a:extLst>
          </p:cNvPr>
          <p:cNvGraphicFramePr>
            <a:graphicFrameLocks/>
          </p:cNvGraphicFramePr>
          <p:nvPr>
            <p:extLst>
              <p:ext uri="{D42A27DB-BD31-4B8C-83A1-F6EECF244321}">
                <p14:modId xmlns:p14="http://schemas.microsoft.com/office/powerpoint/2010/main" val="2776450698"/>
              </p:ext>
            </p:extLst>
          </p:nvPr>
        </p:nvGraphicFramePr>
        <p:xfrm>
          <a:off x="365760" y="3762947"/>
          <a:ext cx="8453120" cy="3247454"/>
        </p:xfrm>
        <a:graphic>
          <a:graphicData uri="http://schemas.openxmlformats.org/drawingml/2006/chart">
            <c:chart xmlns:c="http://schemas.openxmlformats.org/drawingml/2006/chart" xmlns:r="http://schemas.openxmlformats.org/officeDocument/2006/relationships" r:id="rId5"/>
          </a:graphicData>
        </a:graphic>
      </p:graphicFrame>
      <p:grpSp>
        <p:nvGrpSpPr>
          <p:cNvPr id="5" name="グループ化 4">
            <a:extLst>
              <a:ext uri="{FF2B5EF4-FFF2-40B4-BE49-F238E27FC236}">
                <a16:creationId xmlns:a16="http://schemas.microsoft.com/office/drawing/2014/main" id="{2F29068C-B131-443E-9C7E-2D95C7CF4817}"/>
              </a:ext>
            </a:extLst>
          </p:cNvPr>
          <p:cNvGrpSpPr/>
          <p:nvPr/>
        </p:nvGrpSpPr>
        <p:grpSpPr>
          <a:xfrm>
            <a:off x="2460597" y="3047318"/>
            <a:ext cx="4362092" cy="464937"/>
            <a:chOff x="-344196" y="3669713"/>
            <a:chExt cx="5881730" cy="619917"/>
          </a:xfrm>
        </p:grpSpPr>
        <p:sp>
          <p:nvSpPr>
            <p:cNvPr id="6" name="テキスト ボックス 5">
              <a:extLst>
                <a:ext uri="{FF2B5EF4-FFF2-40B4-BE49-F238E27FC236}">
                  <a16:creationId xmlns:a16="http://schemas.microsoft.com/office/drawing/2014/main" id="{E4D8CD1B-C642-4C63-9E08-B6BFD4085AE0}"/>
                </a:ext>
              </a:extLst>
            </p:cNvPr>
            <p:cNvSpPr txBox="1"/>
            <p:nvPr/>
          </p:nvSpPr>
          <p:spPr>
            <a:xfrm>
              <a:off x="-344194" y="3670808"/>
              <a:ext cx="5821208" cy="615554"/>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電気亜鉛は深い金網位置を維持</a:t>
              </a:r>
            </a:p>
          </p:txBody>
        </p:sp>
        <p:sp>
          <p:nvSpPr>
            <p:cNvPr id="7" name="テキスト ボックス 6">
              <a:extLst>
                <a:ext uri="{FF2B5EF4-FFF2-40B4-BE49-F238E27FC236}">
                  <a16:creationId xmlns:a16="http://schemas.microsoft.com/office/drawing/2014/main" id="{819757AA-2E9D-4E0A-9E88-5A9A14319F6D}"/>
                </a:ext>
              </a:extLst>
            </p:cNvPr>
            <p:cNvSpPr txBox="1"/>
            <p:nvPr/>
          </p:nvSpPr>
          <p:spPr>
            <a:xfrm>
              <a:off x="-344196" y="3674076"/>
              <a:ext cx="5821210" cy="615554"/>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電気亜鉛は深い金網位置を維持</a:t>
              </a:r>
              <a:endPar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94D5FC3A-C0A0-42C9-B1D4-03261ED07F9C}"/>
                </a:ext>
              </a:extLst>
            </p:cNvPr>
            <p:cNvSpPr txBox="1"/>
            <p:nvPr/>
          </p:nvSpPr>
          <p:spPr>
            <a:xfrm>
              <a:off x="-344196" y="3669713"/>
              <a:ext cx="5881730" cy="615556"/>
            </a:xfrm>
            <a:prstGeom prst="rect">
              <a:avLst/>
            </a:prstGeom>
            <a:noFill/>
          </p:spPr>
          <p:txBody>
            <a:bodyPr wrap="none" rtlCol="0">
              <a:spAutoFit/>
            </a:bodyPr>
            <a:lstStyle/>
            <a:p>
              <a:r>
                <a:rPr lang="ja-JP" altLang="en-US"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電気亜鉛は深い金網位置を維持</a:t>
              </a:r>
            </a:p>
          </p:txBody>
        </p:sp>
      </p:grpSp>
      <p:grpSp>
        <p:nvGrpSpPr>
          <p:cNvPr id="18" name="グループ化 17">
            <a:extLst>
              <a:ext uri="{FF2B5EF4-FFF2-40B4-BE49-F238E27FC236}">
                <a16:creationId xmlns:a16="http://schemas.microsoft.com/office/drawing/2014/main" id="{7EBB3EE9-5A5C-4949-89C4-215B77CB0483}"/>
              </a:ext>
            </a:extLst>
          </p:cNvPr>
          <p:cNvGrpSpPr/>
          <p:nvPr/>
        </p:nvGrpSpPr>
        <p:grpSpPr>
          <a:xfrm>
            <a:off x="2419225" y="5916459"/>
            <a:ext cx="4706738" cy="461665"/>
            <a:chOff x="-4314576" y="2414575"/>
            <a:chExt cx="6346441" cy="615554"/>
          </a:xfrm>
        </p:grpSpPr>
        <p:sp>
          <p:nvSpPr>
            <p:cNvPr id="19" name="テキスト ボックス 18">
              <a:extLst>
                <a:ext uri="{FF2B5EF4-FFF2-40B4-BE49-F238E27FC236}">
                  <a16:creationId xmlns:a16="http://schemas.microsoft.com/office/drawing/2014/main" id="{853F8AF3-E146-464D-A9CE-FAEADB1782E6}"/>
                </a:ext>
              </a:extLst>
            </p:cNvPr>
            <p:cNvSpPr txBox="1"/>
            <p:nvPr/>
          </p:nvSpPr>
          <p:spPr>
            <a:xfrm>
              <a:off x="-4314576" y="2414575"/>
              <a:ext cx="6132457" cy="615554"/>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溶融亜鉛に比べ高い抵抗値を維持</a:t>
              </a:r>
            </a:p>
          </p:txBody>
        </p:sp>
        <p:sp>
          <p:nvSpPr>
            <p:cNvPr id="20" name="テキスト ボックス 19">
              <a:extLst>
                <a:ext uri="{FF2B5EF4-FFF2-40B4-BE49-F238E27FC236}">
                  <a16:creationId xmlns:a16="http://schemas.microsoft.com/office/drawing/2014/main" id="{28E633A2-DC6B-4656-93AF-0BBF7CFF6C1F}"/>
                </a:ext>
              </a:extLst>
            </p:cNvPr>
            <p:cNvSpPr txBox="1"/>
            <p:nvPr/>
          </p:nvSpPr>
          <p:spPr>
            <a:xfrm>
              <a:off x="-4314576" y="2414575"/>
              <a:ext cx="6346441" cy="615554"/>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溶融亜鉛に比べ高い抵抗値を維持</a:t>
              </a:r>
            </a:p>
          </p:txBody>
        </p:sp>
        <p:sp>
          <p:nvSpPr>
            <p:cNvPr id="21" name="テキスト ボックス 20">
              <a:extLst>
                <a:ext uri="{FF2B5EF4-FFF2-40B4-BE49-F238E27FC236}">
                  <a16:creationId xmlns:a16="http://schemas.microsoft.com/office/drawing/2014/main" id="{FE433111-2CA5-44DB-A8BB-B5072B40E24A}"/>
                </a:ext>
              </a:extLst>
            </p:cNvPr>
            <p:cNvSpPr txBox="1"/>
            <p:nvPr/>
          </p:nvSpPr>
          <p:spPr>
            <a:xfrm>
              <a:off x="-4314576" y="2414575"/>
              <a:ext cx="6132457" cy="615554"/>
            </a:xfrm>
            <a:prstGeom prst="rect">
              <a:avLst/>
            </a:prstGeom>
            <a:noFill/>
          </p:spPr>
          <p:txBody>
            <a:bodyPr wrap="none" rtlCol="0">
              <a:spAutoFit/>
            </a:bodyPr>
            <a:lstStyle/>
            <a:p>
              <a:r>
                <a:rPr lang="ja-JP" altLang="en-US" sz="2400"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溶融亜鉛に比べ高い抵抗値を維持</a:t>
              </a:r>
            </a:p>
          </p:txBody>
        </p:sp>
      </p:grpSp>
      <p:grpSp>
        <p:nvGrpSpPr>
          <p:cNvPr id="25" name="グループ化 24">
            <a:extLst>
              <a:ext uri="{FF2B5EF4-FFF2-40B4-BE49-F238E27FC236}">
                <a16:creationId xmlns:a16="http://schemas.microsoft.com/office/drawing/2014/main" id="{FE30ED14-88D8-4C56-AB71-6F57A6B7C7FE}"/>
              </a:ext>
            </a:extLst>
          </p:cNvPr>
          <p:cNvGrpSpPr/>
          <p:nvPr/>
        </p:nvGrpSpPr>
        <p:grpSpPr>
          <a:xfrm>
            <a:off x="108309" y="14288"/>
            <a:ext cx="5402441" cy="538206"/>
            <a:chOff x="1408410" y="3633762"/>
            <a:chExt cx="5402441" cy="538206"/>
          </a:xfrm>
        </p:grpSpPr>
        <p:sp>
          <p:nvSpPr>
            <p:cNvPr id="27" name="テキスト ボックス 26">
              <a:extLst>
                <a:ext uri="{FF2B5EF4-FFF2-40B4-BE49-F238E27FC236}">
                  <a16:creationId xmlns:a16="http://schemas.microsoft.com/office/drawing/2014/main" id="{44A549E7-9B78-4FFF-B586-7B8AB8B4E5E0}"/>
                </a:ext>
              </a:extLst>
            </p:cNvPr>
            <p:cNvSpPr txBox="1"/>
            <p:nvPr/>
          </p:nvSpPr>
          <p:spPr>
            <a:xfrm>
              <a:off x="1408410" y="3648748"/>
              <a:ext cx="5402441"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Step6.</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対策実施</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対策を実行する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28" name="テキスト ボックス 27">
              <a:extLst>
                <a:ext uri="{FF2B5EF4-FFF2-40B4-BE49-F238E27FC236}">
                  <a16:creationId xmlns:a16="http://schemas.microsoft.com/office/drawing/2014/main" id="{39A52AD7-6582-42F4-BCB4-CFF8F531B028}"/>
                </a:ext>
              </a:extLst>
            </p:cNvPr>
            <p:cNvSpPr txBox="1"/>
            <p:nvPr/>
          </p:nvSpPr>
          <p:spPr>
            <a:xfrm>
              <a:off x="1408410" y="3640579"/>
              <a:ext cx="5402441"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Step6.</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対策実施</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対策を実行する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29" name="テキスト ボックス 28">
              <a:extLst>
                <a:ext uri="{FF2B5EF4-FFF2-40B4-BE49-F238E27FC236}">
                  <a16:creationId xmlns:a16="http://schemas.microsoft.com/office/drawing/2014/main" id="{D4CF7984-EC21-4CE1-8B2F-1CA87FD077A8}"/>
                </a:ext>
              </a:extLst>
            </p:cNvPr>
            <p:cNvSpPr txBox="1"/>
            <p:nvPr/>
          </p:nvSpPr>
          <p:spPr>
            <a:xfrm>
              <a:off x="1408410" y="3633762"/>
              <a:ext cx="5402441"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Step6.</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対策実施</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対策を実行する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cxnSp>
        <p:nvCxnSpPr>
          <p:cNvPr id="30" name="直線コネクタ 29">
            <a:extLst>
              <a:ext uri="{FF2B5EF4-FFF2-40B4-BE49-F238E27FC236}">
                <a16:creationId xmlns:a16="http://schemas.microsoft.com/office/drawing/2014/main" id="{25718663-453C-4E94-BCFC-5B07ACAE4667}"/>
              </a:ext>
            </a:extLst>
          </p:cNvPr>
          <p:cNvCxnSpPr>
            <a:cxnSpLocks/>
          </p:cNvCxnSpPr>
          <p:nvPr/>
        </p:nvCxnSpPr>
        <p:spPr>
          <a:xfrm>
            <a:off x="781259" y="2959220"/>
            <a:ext cx="7855018" cy="0"/>
          </a:xfrm>
          <a:prstGeom prst="line">
            <a:avLst/>
          </a:prstGeom>
          <a:ln w="38100">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nvGrpSpPr>
          <p:cNvPr id="31" name="グループ化 30">
            <a:extLst>
              <a:ext uri="{FF2B5EF4-FFF2-40B4-BE49-F238E27FC236}">
                <a16:creationId xmlns:a16="http://schemas.microsoft.com/office/drawing/2014/main" id="{1BEF43EA-4DC2-4DA7-A64A-C9599B215CC7}"/>
              </a:ext>
            </a:extLst>
          </p:cNvPr>
          <p:cNvGrpSpPr/>
          <p:nvPr/>
        </p:nvGrpSpPr>
        <p:grpSpPr>
          <a:xfrm>
            <a:off x="6549261" y="2764436"/>
            <a:ext cx="1378904" cy="345819"/>
            <a:chOff x="4766751" y="6277905"/>
            <a:chExt cx="1838538" cy="429819"/>
          </a:xfrm>
        </p:grpSpPr>
        <p:sp>
          <p:nvSpPr>
            <p:cNvPr id="32" name="テキスト ボックス 31">
              <a:extLst>
                <a:ext uri="{FF2B5EF4-FFF2-40B4-BE49-F238E27FC236}">
                  <a16:creationId xmlns:a16="http://schemas.microsoft.com/office/drawing/2014/main" id="{D2DF1C63-219D-48FF-A2BF-EAEED20C7ACC}"/>
                </a:ext>
              </a:extLst>
            </p:cNvPr>
            <p:cNvSpPr txBox="1"/>
            <p:nvPr/>
          </p:nvSpPr>
          <p:spPr>
            <a:xfrm>
              <a:off x="4766751" y="6286935"/>
              <a:ext cx="1838538" cy="420789"/>
            </a:xfrm>
            <a:prstGeom prst="rect">
              <a:avLst/>
            </a:prstGeom>
            <a:noFill/>
          </p:spPr>
          <p:txBody>
            <a:bodyPr wrap="none" rtlCol="0">
              <a:spAutoFit/>
            </a:bodyPr>
            <a:lstStyle/>
            <a:p>
              <a:r>
                <a:rPr lang="ja-JP" altLang="en-US" sz="16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金網の定位置</a:t>
              </a:r>
              <a:endParaRPr lang="zh-TW" altLang="en-US" sz="1600" dirty="0">
                <a:ln w="635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a:extLst>
                <a:ext uri="{FF2B5EF4-FFF2-40B4-BE49-F238E27FC236}">
                  <a16:creationId xmlns:a16="http://schemas.microsoft.com/office/drawing/2014/main" id="{23B6A989-9287-4FAD-A2A6-D76B87A3517B}"/>
                </a:ext>
              </a:extLst>
            </p:cNvPr>
            <p:cNvSpPr txBox="1"/>
            <p:nvPr/>
          </p:nvSpPr>
          <p:spPr>
            <a:xfrm>
              <a:off x="4766751" y="6277905"/>
              <a:ext cx="1838537" cy="420789"/>
            </a:xfrm>
            <a:prstGeom prst="rect">
              <a:avLst/>
            </a:prstGeom>
            <a:noFill/>
          </p:spPr>
          <p:txBody>
            <a:bodyPr wrap="none" rtlCol="0">
              <a:spAutoFit/>
            </a:bodyPr>
            <a:lstStyle/>
            <a:p>
              <a:r>
                <a:rPr lang="ja-JP" altLang="en-US" sz="1600" dirty="0">
                  <a:ln w="0">
                    <a:solidFill>
                      <a:schemeClr val="tx1"/>
                    </a:solidFill>
                  </a:ln>
                  <a:latin typeface="Meiryo UI" panose="020B0604030504040204" pitchFamily="50" charset="-128"/>
                  <a:ea typeface="Meiryo UI" panose="020B0604030504040204" pitchFamily="50" charset="-128"/>
                  <a:cs typeface="Meiryo UI" panose="020B0604030504040204" pitchFamily="50" charset="-128"/>
                </a:rPr>
                <a:t>金網の定位置</a:t>
              </a:r>
            </a:p>
          </p:txBody>
        </p:sp>
      </p:grpSp>
      <p:sp>
        <p:nvSpPr>
          <p:cNvPr id="34" name="テキスト ボックス 33">
            <a:extLst>
              <a:ext uri="{FF2B5EF4-FFF2-40B4-BE49-F238E27FC236}">
                <a16:creationId xmlns:a16="http://schemas.microsoft.com/office/drawing/2014/main" id="{A5797355-329F-4718-AAB0-3419018C376E}"/>
              </a:ext>
            </a:extLst>
          </p:cNvPr>
          <p:cNvSpPr txBox="1"/>
          <p:nvPr/>
        </p:nvSpPr>
        <p:spPr>
          <a:xfrm>
            <a:off x="197425" y="994471"/>
            <a:ext cx="688009" cy="246221"/>
          </a:xfrm>
          <a:prstGeom prst="rect">
            <a:avLst/>
          </a:prstGeom>
          <a:noFill/>
        </p:spPr>
        <p:txBody>
          <a:bodyPr wrap="none" rtlCol="0">
            <a:spAutoFit/>
          </a:bodyPr>
          <a:lstStyle/>
          <a:p>
            <a:r>
              <a:rPr kumimoji="1" lang="ja-JP" altLang="en-US" sz="1000" dirty="0">
                <a:ln>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000" dirty="0">
                <a:ln>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mm</a:t>
            </a:r>
            <a:r>
              <a:rPr kumimoji="1" lang="ja-JP" altLang="en-US" sz="1000" dirty="0">
                <a:ln>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35" name="テキスト ボックス 34">
            <a:extLst>
              <a:ext uri="{FF2B5EF4-FFF2-40B4-BE49-F238E27FC236}">
                <a16:creationId xmlns:a16="http://schemas.microsoft.com/office/drawing/2014/main" id="{3D1E274A-A1B2-4E88-A366-87845CA1D75E}"/>
              </a:ext>
            </a:extLst>
          </p:cNvPr>
          <p:cNvSpPr txBox="1"/>
          <p:nvPr/>
        </p:nvSpPr>
        <p:spPr>
          <a:xfrm>
            <a:off x="163550" y="4240917"/>
            <a:ext cx="535724" cy="246221"/>
          </a:xfrm>
          <a:prstGeom prst="rect">
            <a:avLst/>
          </a:prstGeom>
          <a:noFill/>
        </p:spPr>
        <p:txBody>
          <a:bodyPr wrap="none" rtlCol="0">
            <a:spAutoFit/>
          </a:bodyPr>
          <a:lstStyle/>
          <a:p>
            <a:r>
              <a:rPr kumimoji="1" lang="ja-JP" altLang="en-US" sz="1000" dirty="0">
                <a:ln>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000" dirty="0">
                <a:ln>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N</a:t>
            </a:r>
            <a:r>
              <a:rPr kumimoji="1" lang="ja-JP" altLang="en-US" sz="1000" dirty="0">
                <a:ln>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37" name="テキスト ボックス 36">
            <a:extLst>
              <a:ext uri="{FF2B5EF4-FFF2-40B4-BE49-F238E27FC236}">
                <a16:creationId xmlns:a16="http://schemas.microsoft.com/office/drawing/2014/main" id="{5A16879C-4C25-4279-9380-ADA865AFB107}"/>
              </a:ext>
            </a:extLst>
          </p:cNvPr>
          <p:cNvSpPr txBox="1"/>
          <p:nvPr/>
        </p:nvSpPr>
        <p:spPr>
          <a:xfrm>
            <a:off x="4232332" y="993574"/>
            <a:ext cx="777777" cy="276999"/>
          </a:xfrm>
          <a:prstGeom prst="rect">
            <a:avLst/>
          </a:prstGeom>
          <a:noFill/>
        </p:spPr>
        <p:txBody>
          <a:bodyPr wrap="none" rtlCol="0">
            <a:spAutoFit/>
          </a:bodyPr>
          <a:lstStyle/>
          <a:p>
            <a:r>
              <a:rPr kumimoji="1" lang="ja-JP" altLang="en-US" sz="1200" b="1" dirty="0">
                <a:solidFill>
                  <a:schemeClr val="bg1"/>
                </a:solidFill>
                <a:latin typeface="Meiryo UI" panose="020B0604030504040204" pitchFamily="50" charset="-128"/>
                <a:ea typeface="Meiryo UI" panose="020B0604030504040204" pitchFamily="50" charset="-128"/>
              </a:rPr>
              <a:t>ショット数</a:t>
            </a:r>
          </a:p>
        </p:txBody>
      </p:sp>
      <p:sp>
        <p:nvSpPr>
          <p:cNvPr id="36" name="テキスト ボックス 35">
            <a:extLst>
              <a:ext uri="{FF2B5EF4-FFF2-40B4-BE49-F238E27FC236}">
                <a16:creationId xmlns:a16="http://schemas.microsoft.com/office/drawing/2014/main" id="{9C63BE6A-3DA1-4E84-BC66-89044268A24C}"/>
              </a:ext>
            </a:extLst>
          </p:cNvPr>
          <p:cNvSpPr txBox="1"/>
          <p:nvPr/>
        </p:nvSpPr>
        <p:spPr>
          <a:xfrm>
            <a:off x="7161011" y="809805"/>
            <a:ext cx="1620507" cy="276999"/>
          </a:xfrm>
          <a:prstGeom prst="rect">
            <a:avLst/>
          </a:prstGeom>
          <a:noFill/>
        </p:spPr>
        <p:txBody>
          <a:bodyPr wrap="square" rtlCol="0">
            <a:spAutoFit/>
          </a:bodyPr>
          <a:lstStyle/>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　　　　作成日：</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23</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11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endParaRPr>
          </a:p>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　　　　作成者：熊谷　　</a:t>
            </a:r>
          </a:p>
        </p:txBody>
      </p:sp>
      <p:sp>
        <p:nvSpPr>
          <p:cNvPr id="38" name="テキスト ボックス 37">
            <a:extLst>
              <a:ext uri="{FF2B5EF4-FFF2-40B4-BE49-F238E27FC236}">
                <a16:creationId xmlns:a16="http://schemas.microsoft.com/office/drawing/2014/main" id="{231F7AF9-7120-4593-8F88-060F68DC0DE9}"/>
              </a:ext>
            </a:extLst>
          </p:cNvPr>
          <p:cNvSpPr txBox="1"/>
          <p:nvPr/>
        </p:nvSpPr>
        <p:spPr>
          <a:xfrm>
            <a:off x="7260908" y="4240917"/>
            <a:ext cx="1620507" cy="276999"/>
          </a:xfrm>
          <a:prstGeom prst="rect">
            <a:avLst/>
          </a:prstGeom>
          <a:noFill/>
        </p:spPr>
        <p:txBody>
          <a:bodyPr wrap="square" rtlCol="0">
            <a:spAutoFit/>
          </a:bodyPr>
          <a:lstStyle/>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　　　　作成日：</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23</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11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endParaRPr>
          </a:p>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　　　　作成者：熊谷　　</a:t>
            </a:r>
          </a:p>
        </p:txBody>
      </p:sp>
      <p:sp>
        <p:nvSpPr>
          <p:cNvPr id="39" name="テキスト ボックス 38">
            <a:extLst>
              <a:ext uri="{FF2B5EF4-FFF2-40B4-BE49-F238E27FC236}">
                <a16:creationId xmlns:a16="http://schemas.microsoft.com/office/drawing/2014/main" id="{C625BD43-356E-41AA-9E02-BD5CC6035AE1}"/>
              </a:ext>
            </a:extLst>
          </p:cNvPr>
          <p:cNvSpPr txBox="1"/>
          <p:nvPr/>
        </p:nvSpPr>
        <p:spPr>
          <a:xfrm>
            <a:off x="3260214" y="708045"/>
            <a:ext cx="2696572"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26</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ショット数別、金網深さ比較</a:t>
            </a:r>
          </a:p>
        </p:txBody>
      </p:sp>
      <p:sp>
        <p:nvSpPr>
          <p:cNvPr id="40" name="テキスト ボックス 39">
            <a:extLst>
              <a:ext uri="{FF2B5EF4-FFF2-40B4-BE49-F238E27FC236}">
                <a16:creationId xmlns:a16="http://schemas.microsoft.com/office/drawing/2014/main" id="{B587F706-3C22-407E-A1D8-A0E7B12101E2}"/>
              </a:ext>
            </a:extLst>
          </p:cNvPr>
          <p:cNvSpPr txBox="1"/>
          <p:nvPr/>
        </p:nvSpPr>
        <p:spPr>
          <a:xfrm>
            <a:off x="3278502" y="4042771"/>
            <a:ext cx="2914580"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27</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ショット数別、金網抵抗値比較</a:t>
            </a:r>
          </a:p>
        </p:txBody>
      </p:sp>
    </p:spTree>
    <p:custDataLst>
      <p:tags r:id="rId1"/>
    </p:custDataLst>
    <p:extLst>
      <p:ext uri="{BB962C8B-B14F-4D97-AF65-F5344CB8AC3E}">
        <p14:creationId xmlns:p14="http://schemas.microsoft.com/office/powerpoint/2010/main" val="249245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9">
                                            <p:graphicEl>
                                              <a:chart seriesIdx="-3" categoryIdx="-3" bldStep="gridLegend"/>
                                            </p:graphicEl>
                                          </p:spTgt>
                                        </p:tgtEl>
                                        <p:attrNameLst>
                                          <p:attrName>style.visibility</p:attrName>
                                        </p:attrNameLst>
                                      </p:cBhvr>
                                      <p:to>
                                        <p:strVal val="visible"/>
                                      </p:to>
                                    </p:set>
                                    <p:animEffect transition="in" filter="wipe(up)">
                                      <p:cBhvr>
                                        <p:cTn id="7" dur="500"/>
                                        <p:tgtEl>
                                          <p:spTgt spid="9">
                                            <p:graphicEl>
                                              <a:chart seriesIdx="-3" categoryIdx="-3" bldStep="gridLegend"/>
                                            </p:graphicEl>
                                          </p:spTgt>
                                        </p:tgtEl>
                                      </p:cBhvr>
                                    </p:animEffect>
                                  </p:childTnLst>
                                </p:cTn>
                              </p:par>
                              <p:par>
                                <p:cTn id="8" presetID="1"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2" presetClass="entr" presetSubtype="1"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9">
                                            <p:graphicEl>
                                              <a:chart seriesIdx="-4" categoryIdx="0" bldStep="category"/>
                                            </p:graphicEl>
                                          </p:spTgt>
                                        </p:tgtEl>
                                        <p:attrNameLst>
                                          <p:attrName>style.visibility</p:attrName>
                                        </p:attrNameLst>
                                      </p:cBhvr>
                                      <p:to>
                                        <p:strVal val="visible"/>
                                      </p:to>
                                    </p:set>
                                    <p:animEffect transition="in" filter="wipe(up)">
                                      <p:cBhvr>
                                        <p:cTn id="24" dur="200"/>
                                        <p:tgtEl>
                                          <p:spTgt spid="9">
                                            <p:graphicEl>
                                              <a:chart seriesIdx="-4" categoryIdx="0" bldStep="category"/>
                                            </p:graphicEl>
                                          </p:spTgt>
                                        </p:tgtEl>
                                      </p:cBhvr>
                                    </p:animEffect>
                                  </p:childTnLst>
                                </p:cTn>
                              </p:par>
                            </p:childTnLst>
                          </p:cTn>
                        </p:par>
                        <p:par>
                          <p:cTn id="25" fill="hold">
                            <p:stCondLst>
                              <p:cond delay="1700"/>
                            </p:stCondLst>
                            <p:childTnLst>
                              <p:par>
                                <p:cTn id="26" presetID="22" presetClass="entr" presetSubtype="1" fill="hold" grpId="0" nodeType="afterEffect">
                                  <p:stCondLst>
                                    <p:cond delay="0"/>
                                  </p:stCondLst>
                                  <p:childTnLst>
                                    <p:set>
                                      <p:cBhvr>
                                        <p:cTn id="27" dur="1" fill="hold">
                                          <p:stCondLst>
                                            <p:cond delay="0"/>
                                          </p:stCondLst>
                                        </p:cTn>
                                        <p:tgtEl>
                                          <p:spTgt spid="9">
                                            <p:graphicEl>
                                              <a:chart seriesIdx="-4" categoryIdx="1" bldStep="category"/>
                                            </p:graphicEl>
                                          </p:spTgt>
                                        </p:tgtEl>
                                        <p:attrNameLst>
                                          <p:attrName>style.visibility</p:attrName>
                                        </p:attrNameLst>
                                      </p:cBhvr>
                                      <p:to>
                                        <p:strVal val="visible"/>
                                      </p:to>
                                    </p:set>
                                    <p:animEffect transition="in" filter="wipe(up)">
                                      <p:cBhvr>
                                        <p:cTn id="28" dur="200"/>
                                        <p:tgtEl>
                                          <p:spTgt spid="9">
                                            <p:graphicEl>
                                              <a:chart seriesIdx="-4" categoryIdx="1" bldStep="category"/>
                                            </p:graphicEl>
                                          </p:spTgt>
                                        </p:tgtEl>
                                      </p:cBhvr>
                                    </p:animEffect>
                                  </p:childTnLst>
                                </p:cTn>
                              </p:par>
                            </p:childTnLst>
                          </p:cTn>
                        </p:par>
                        <p:par>
                          <p:cTn id="29" fill="hold">
                            <p:stCondLst>
                              <p:cond delay="1900"/>
                            </p:stCondLst>
                            <p:childTnLst>
                              <p:par>
                                <p:cTn id="30" presetID="22" presetClass="entr" presetSubtype="1" fill="hold" grpId="0" nodeType="afterEffect">
                                  <p:stCondLst>
                                    <p:cond delay="0"/>
                                  </p:stCondLst>
                                  <p:childTnLst>
                                    <p:set>
                                      <p:cBhvr>
                                        <p:cTn id="31" dur="1" fill="hold">
                                          <p:stCondLst>
                                            <p:cond delay="0"/>
                                          </p:stCondLst>
                                        </p:cTn>
                                        <p:tgtEl>
                                          <p:spTgt spid="9">
                                            <p:graphicEl>
                                              <a:chart seriesIdx="-4" categoryIdx="2" bldStep="category"/>
                                            </p:graphicEl>
                                          </p:spTgt>
                                        </p:tgtEl>
                                        <p:attrNameLst>
                                          <p:attrName>style.visibility</p:attrName>
                                        </p:attrNameLst>
                                      </p:cBhvr>
                                      <p:to>
                                        <p:strVal val="visible"/>
                                      </p:to>
                                    </p:set>
                                    <p:animEffect transition="in" filter="wipe(up)">
                                      <p:cBhvr>
                                        <p:cTn id="32" dur="200"/>
                                        <p:tgtEl>
                                          <p:spTgt spid="9">
                                            <p:graphicEl>
                                              <a:chart seriesIdx="-4" categoryIdx="2" bldStep="category"/>
                                            </p:graphicEl>
                                          </p:spTgt>
                                        </p:tgtEl>
                                      </p:cBhvr>
                                    </p:animEffect>
                                  </p:childTnLst>
                                </p:cTn>
                              </p:par>
                            </p:childTnLst>
                          </p:cTn>
                        </p:par>
                        <p:par>
                          <p:cTn id="33" fill="hold">
                            <p:stCondLst>
                              <p:cond delay="2100"/>
                            </p:stCondLst>
                            <p:childTnLst>
                              <p:par>
                                <p:cTn id="34" presetID="22" presetClass="entr" presetSubtype="1" fill="hold" grpId="0" nodeType="afterEffect">
                                  <p:stCondLst>
                                    <p:cond delay="0"/>
                                  </p:stCondLst>
                                  <p:childTnLst>
                                    <p:set>
                                      <p:cBhvr>
                                        <p:cTn id="35" dur="1" fill="hold">
                                          <p:stCondLst>
                                            <p:cond delay="0"/>
                                          </p:stCondLst>
                                        </p:cTn>
                                        <p:tgtEl>
                                          <p:spTgt spid="9">
                                            <p:graphicEl>
                                              <a:chart seriesIdx="-4" categoryIdx="3" bldStep="category"/>
                                            </p:graphicEl>
                                          </p:spTgt>
                                        </p:tgtEl>
                                        <p:attrNameLst>
                                          <p:attrName>style.visibility</p:attrName>
                                        </p:attrNameLst>
                                      </p:cBhvr>
                                      <p:to>
                                        <p:strVal val="visible"/>
                                      </p:to>
                                    </p:set>
                                    <p:animEffect transition="in" filter="wipe(up)">
                                      <p:cBhvr>
                                        <p:cTn id="36" dur="200"/>
                                        <p:tgtEl>
                                          <p:spTgt spid="9">
                                            <p:graphicEl>
                                              <a:chart seriesIdx="-4" categoryIdx="3" bldStep="category"/>
                                            </p:graphicEl>
                                          </p:spTgt>
                                        </p:tgtEl>
                                      </p:cBhvr>
                                    </p:animEffect>
                                  </p:childTnLst>
                                </p:cTn>
                              </p:par>
                            </p:childTnLst>
                          </p:cTn>
                        </p:par>
                        <p:par>
                          <p:cTn id="37" fill="hold">
                            <p:stCondLst>
                              <p:cond delay="2300"/>
                            </p:stCondLst>
                            <p:childTnLst>
                              <p:par>
                                <p:cTn id="38" presetID="22" presetClass="entr" presetSubtype="1" fill="hold" grpId="0" nodeType="afterEffect">
                                  <p:stCondLst>
                                    <p:cond delay="0"/>
                                  </p:stCondLst>
                                  <p:childTnLst>
                                    <p:set>
                                      <p:cBhvr>
                                        <p:cTn id="39" dur="1" fill="hold">
                                          <p:stCondLst>
                                            <p:cond delay="0"/>
                                          </p:stCondLst>
                                        </p:cTn>
                                        <p:tgtEl>
                                          <p:spTgt spid="9">
                                            <p:graphicEl>
                                              <a:chart seriesIdx="-4" categoryIdx="4" bldStep="category"/>
                                            </p:graphicEl>
                                          </p:spTgt>
                                        </p:tgtEl>
                                        <p:attrNameLst>
                                          <p:attrName>style.visibility</p:attrName>
                                        </p:attrNameLst>
                                      </p:cBhvr>
                                      <p:to>
                                        <p:strVal val="visible"/>
                                      </p:to>
                                    </p:set>
                                    <p:animEffect transition="in" filter="wipe(up)">
                                      <p:cBhvr>
                                        <p:cTn id="40" dur="200"/>
                                        <p:tgtEl>
                                          <p:spTgt spid="9">
                                            <p:graphicEl>
                                              <a:chart seriesIdx="-4" categoryIdx="4" bldStep="category"/>
                                            </p:graphicEl>
                                          </p:spTgt>
                                        </p:tgtEl>
                                      </p:cBhvr>
                                    </p:animEffect>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9">
                                            <p:graphicEl>
                                              <a:chart seriesIdx="-4" categoryIdx="5" bldStep="category"/>
                                            </p:graphicEl>
                                          </p:spTgt>
                                        </p:tgtEl>
                                        <p:attrNameLst>
                                          <p:attrName>style.visibility</p:attrName>
                                        </p:attrNameLst>
                                      </p:cBhvr>
                                      <p:to>
                                        <p:strVal val="visible"/>
                                      </p:to>
                                    </p:set>
                                    <p:animEffect transition="in" filter="wipe(up)">
                                      <p:cBhvr>
                                        <p:cTn id="44" dur="200"/>
                                        <p:tgtEl>
                                          <p:spTgt spid="9">
                                            <p:graphicEl>
                                              <a:chart seriesIdx="-4" categoryIdx="5" bldStep="category"/>
                                            </p:graphicEl>
                                          </p:spTgt>
                                        </p:tgtEl>
                                      </p:cBhvr>
                                    </p:animEffect>
                                  </p:childTnLst>
                                </p:cTn>
                              </p:par>
                            </p:childTnLst>
                          </p:cTn>
                        </p:par>
                        <p:par>
                          <p:cTn id="45" fill="hold">
                            <p:stCondLst>
                              <p:cond delay="2700"/>
                            </p:stCondLst>
                            <p:childTnLst>
                              <p:par>
                                <p:cTn id="46" presetID="22" presetClass="entr" presetSubtype="1" fill="hold" grpId="0" nodeType="afterEffect">
                                  <p:stCondLst>
                                    <p:cond delay="0"/>
                                  </p:stCondLst>
                                  <p:childTnLst>
                                    <p:set>
                                      <p:cBhvr>
                                        <p:cTn id="47" dur="1" fill="hold">
                                          <p:stCondLst>
                                            <p:cond delay="0"/>
                                          </p:stCondLst>
                                        </p:cTn>
                                        <p:tgtEl>
                                          <p:spTgt spid="9">
                                            <p:graphicEl>
                                              <a:chart seriesIdx="-4" categoryIdx="6" bldStep="category"/>
                                            </p:graphicEl>
                                          </p:spTgt>
                                        </p:tgtEl>
                                        <p:attrNameLst>
                                          <p:attrName>style.visibility</p:attrName>
                                        </p:attrNameLst>
                                      </p:cBhvr>
                                      <p:to>
                                        <p:strVal val="visible"/>
                                      </p:to>
                                    </p:set>
                                    <p:animEffect transition="in" filter="wipe(up)">
                                      <p:cBhvr>
                                        <p:cTn id="48" dur="200"/>
                                        <p:tgtEl>
                                          <p:spTgt spid="9">
                                            <p:graphicEl>
                                              <a:chart seriesIdx="-4" categoryIdx="6" bldStep="category"/>
                                            </p:graphicEl>
                                          </p:spTgt>
                                        </p:tgtEl>
                                      </p:cBhvr>
                                    </p:animEffect>
                                  </p:childTnLst>
                                </p:cTn>
                              </p:par>
                            </p:childTnLst>
                          </p:cTn>
                        </p:par>
                        <p:par>
                          <p:cTn id="49" fill="hold">
                            <p:stCondLst>
                              <p:cond delay="2900"/>
                            </p:stCondLst>
                            <p:childTnLst>
                              <p:par>
                                <p:cTn id="50" presetID="22" presetClass="entr" presetSubtype="1" fill="hold" grpId="0" nodeType="afterEffect">
                                  <p:stCondLst>
                                    <p:cond delay="0"/>
                                  </p:stCondLst>
                                  <p:childTnLst>
                                    <p:set>
                                      <p:cBhvr>
                                        <p:cTn id="51" dur="1" fill="hold">
                                          <p:stCondLst>
                                            <p:cond delay="0"/>
                                          </p:stCondLst>
                                        </p:cTn>
                                        <p:tgtEl>
                                          <p:spTgt spid="9">
                                            <p:graphicEl>
                                              <a:chart seriesIdx="-4" categoryIdx="7" bldStep="category"/>
                                            </p:graphicEl>
                                          </p:spTgt>
                                        </p:tgtEl>
                                        <p:attrNameLst>
                                          <p:attrName>style.visibility</p:attrName>
                                        </p:attrNameLst>
                                      </p:cBhvr>
                                      <p:to>
                                        <p:strVal val="visible"/>
                                      </p:to>
                                    </p:set>
                                    <p:animEffect transition="in" filter="wipe(up)">
                                      <p:cBhvr>
                                        <p:cTn id="52" dur="200"/>
                                        <p:tgtEl>
                                          <p:spTgt spid="9">
                                            <p:graphicEl>
                                              <a:chart seriesIdx="-4" categoryIdx="7" bldStep="category"/>
                                            </p:graphicEl>
                                          </p:spTgt>
                                        </p:tgtEl>
                                      </p:cBhvr>
                                    </p:animEffect>
                                  </p:childTnLst>
                                </p:cTn>
                              </p:par>
                            </p:childTnLst>
                          </p:cTn>
                        </p:par>
                        <p:par>
                          <p:cTn id="53" fill="hold">
                            <p:stCondLst>
                              <p:cond delay="3100"/>
                            </p:stCondLst>
                            <p:childTnLst>
                              <p:par>
                                <p:cTn id="54" presetID="22" presetClass="entr" presetSubtype="1" fill="hold" grpId="0" nodeType="afterEffect">
                                  <p:stCondLst>
                                    <p:cond delay="0"/>
                                  </p:stCondLst>
                                  <p:childTnLst>
                                    <p:set>
                                      <p:cBhvr>
                                        <p:cTn id="55" dur="1" fill="hold">
                                          <p:stCondLst>
                                            <p:cond delay="0"/>
                                          </p:stCondLst>
                                        </p:cTn>
                                        <p:tgtEl>
                                          <p:spTgt spid="9">
                                            <p:graphicEl>
                                              <a:chart seriesIdx="-4" categoryIdx="8" bldStep="category"/>
                                            </p:graphicEl>
                                          </p:spTgt>
                                        </p:tgtEl>
                                        <p:attrNameLst>
                                          <p:attrName>style.visibility</p:attrName>
                                        </p:attrNameLst>
                                      </p:cBhvr>
                                      <p:to>
                                        <p:strVal val="visible"/>
                                      </p:to>
                                    </p:set>
                                    <p:animEffect transition="in" filter="wipe(up)">
                                      <p:cBhvr>
                                        <p:cTn id="56" dur="200"/>
                                        <p:tgtEl>
                                          <p:spTgt spid="9">
                                            <p:graphicEl>
                                              <a:chart seriesIdx="-4" categoryIdx="8" bldStep="category"/>
                                            </p:graphicEl>
                                          </p:spTgt>
                                        </p:tgtEl>
                                      </p:cBhvr>
                                    </p:animEffect>
                                  </p:childTnLst>
                                </p:cTn>
                              </p:par>
                            </p:childTnLst>
                          </p:cTn>
                        </p:par>
                        <p:par>
                          <p:cTn id="57" fill="hold">
                            <p:stCondLst>
                              <p:cond delay="3300"/>
                            </p:stCondLst>
                            <p:childTnLst>
                              <p:par>
                                <p:cTn id="58" presetID="22" presetClass="entr" presetSubtype="1" fill="hold" grpId="0" nodeType="afterEffect">
                                  <p:stCondLst>
                                    <p:cond delay="0"/>
                                  </p:stCondLst>
                                  <p:childTnLst>
                                    <p:set>
                                      <p:cBhvr>
                                        <p:cTn id="59" dur="1" fill="hold">
                                          <p:stCondLst>
                                            <p:cond delay="0"/>
                                          </p:stCondLst>
                                        </p:cTn>
                                        <p:tgtEl>
                                          <p:spTgt spid="9">
                                            <p:graphicEl>
                                              <a:chart seriesIdx="-4" categoryIdx="9" bldStep="category"/>
                                            </p:graphicEl>
                                          </p:spTgt>
                                        </p:tgtEl>
                                        <p:attrNameLst>
                                          <p:attrName>style.visibility</p:attrName>
                                        </p:attrNameLst>
                                      </p:cBhvr>
                                      <p:to>
                                        <p:strVal val="visible"/>
                                      </p:to>
                                    </p:set>
                                    <p:animEffect transition="in" filter="wipe(up)">
                                      <p:cBhvr>
                                        <p:cTn id="60" dur="200"/>
                                        <p:tgtEl>
                                          <p:spTgt spid="9">
                                            <p:graphicEl>
                                              <a:chart seriesIdx="-4" categoryIdx="9" bldStep="category"/>
                                            </p:graphicEl>
                                          </p:spTgt>
                                        </p:tgtEl>
                                      </p:cBhvr>
                                    </p:animEffect>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9">
                                            <p:graphicEl>
                                              <a:chart seriesIdx="-4" categoryIdx="10" bldStep="category"/>
                                            </p:graphicEl>
                                          </p:spTgt>
                                        </p:tgtEl>
                                        <p:attrNameLst>
                                          <p:attrName>style.visibility</p:attrName>
                                        </p:attrNameLst>
                                      </p:cBhvr>
                                      <p:to>
                                        <p:strVal val="visible"/>
                                      </p:to>
                                    </p:set>
                                    <p:animEffect transition="in" filter="wipe(up)">
                                      <p:cBhvr>
                                        <p:cTn id="64" dur="200"/>
                                        <p:tgtEl>
                                          <p:spTgt spid="9">
                                            <p:graphicEl>
                                              <a:chart seriesIdx="-4" categoryIdx="10" bldStep="category"/>
                                            </p:graphicEl>
                                          </p:spTgt>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6">
                                            <p:graphicEl>
                                              <a:chart seriesIdx="-3" categoryIdx="-3" bldStep="gridLegend"/>
                                            </p:graphicEl>
                                          </p:spTgt>
                                        </p:tgtEl>
                                        <p:attrNameLst>
                                          <p:attrName>style.visibility</p:attrName>
                                        </p:attrNameLst>
                                      </p:cBhvr>
                                      <p:to>
                                        <p:strVal val="visible"/>
                                      </p:to>
                                    </p:set>
                                    <p:animEffect transition="in" filter="fade">
                                      <p:cBhvr>
                                        <p:cTn id="67" dur="500"/>
                                        <p:tgtEl>
                                          <p:spTgt spid="26">
                                            <p:graphicEl>
                                              <a:chart seriesIdx="-3" categoryIdx="-3" bldStep="gridLegend"/>
                                            </p:graphicEl>
                                          </p:spTgt>
                                        </p:tgtEl>
                                      </p:cBhvr>
                                    </p:animEffect>
                                  </p:childTnLst>
                                </p:cTn>
                              </p:par>
                              <p:par>
                                <p:cTn id="68" presetID="1" presetClass="entr" presetSubtype="0" fill="hold" grpId="0" nodeType="withEffect">
                                  <p:stCondLst>
                                    <p:cond delay="0"/>
                                  </p:stCondLst>
                                  <p:childTnLst>
                                    <p:set>
                                      <p:cBhvr>
                                        <p:cTn id="69" dur="1" fill="hold">
                                          <p:stCondLst>
                                            <p:cond delay="0"/>
                                          </p:stCondLst>
                                        </p:cTn>
                                        <p:tgtEl>
                                          <p:spTgt spid="40"/>
                                        </p:tgtEl>
                                        <p:attrNameLst>
                                          <p:attrName>style.visibility</p:attrName>
                                        </p:attrNameLst>
                                      </p:cBhvr>
                                      <p:to>
                                        <p:strVal val="visible"/>
                                      </p:to>
                                    </p:set>
                                  </p:childTnLst>
                                </p:cTn>
                              </p:par>
                              <p:par>
                                <p:cTn id="70" presetID="10" presetClass="entr" presetSubtype="0" fill="hold" nodeType="with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fade">
                                      <p:cBhvr>
                                        <p:cTn id="72" dur="500"/>
                                        <p:tgtEl>
                                          <p:spTgt spid="5"/>
                                        </p:tgtEl>
                                      </p:cBhvr>
                                    </p:animEffect>
                                  </p:childTnLst>
                                </p:cTn>
                              </p:par>
                              <p:par>
                                <p:cTn id="73" presetID="1" presetClass="entr" presetSubtype="0"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26">
                                            <p:graphicEl>
                                              <a:chart seriesIdx="-4" categoryIdx="0" bldStep="category"/>
                                            </p:graphicEl>
                                          </p:spTgt>
                                        </p:tgtEl>
                                        <p:attrNameLst>
                                          <p:attrName>style.visibility</p:attrName>
                                        </p:attrNameLst>
                                      </p:cBhvr>
                                      <p:to>
                                        <p:strVal val="visible"/>
                                      </p:to>
                                    </p:set>
                                    <p:animEffect transition="in" filter="fade">
                                      <p:cBhvr>
                                        <p:cTn id="79" dur="200"/>
                                        <p:tgtEl>
                                          <p:spTgt spid="26">
                                            <p:graphicEl>
                                              <a:chart seriesIdx="-4" categoryIdx="0" bldStep="category"/>
                                            </p:graphicEl>
                                          </p:spTgt>
                                        </p:tgtEl>
                                      </p:cBhvr>
                                    </p:animEffect>
                                  </p:childTnLst>
                                </p:cTn>
                              </p:par>
                              <p:par>
                                <p:cTn id="80" presetID="1" presetClass="entr" presetSubtype="0"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childTnLst>
                                </p:cTn>
                              </p:par>
                            </p:childTnLst>
                          </p:cTn>
                        </p:par>
                        <p:par>
                          <p:cTn id="82" fill="hold">
                            <p:stCondLst>
                              <p:cond delay="200"/>
                            </p:stCondLst>
                            <p:childTnLst>
                              <p:par>
                                <p:cTn id="83" presetID="10" presetClass="entr" presetSubtype="0" fill="hold" grpId="0" nodeType="afterEffect">
                                  <p:stCondLst>
                                    <p:cond delay="0"/>
                                  </p:stCondLst>
                                  <p:childTnLst>
                                    <p:set>
                                      <p:cBhvr>
                                        <p:cTn id="84" dur="1" fill="hold">
                                          <p:stCondLst>
                                            <p:cond delay="0"/>
                                          </p:stCondLst>
                                        </p:cTn>
                                        <p:tgtEl>
                                          <p:spTgt spid="26">
                                            <p:graphicEl>
                                              <a:chart seriesIdx="-4" categoryIdx="1" bldStep="category"/>
                                            </p:graphicEl>
                                          </p:spTgt>
                                        </p:tgtEl>
                                        <p:attrNameLst>
                                          <p:attrName>style.visibility</p:attrName>
                                        </p:attrNameLst>
                                      </p:cBhvr>
                                      <p:to>
                                        <p:strVal val="visible"/>
                                      </p:to>
                                    </p:set>
                                    <p:animEffect transition="in" filter="fade">
                                      <p:cBhvr>
                                        <p:cTn id="85" dur="200"/>
                                        <p:tgtEl>
                                          <p:spTgt spid="26">
                                            <p:graphicEl>
                                              <a:chart seriesIdx="-4" categoryIdx="1" bldStep="category"/>
                                            </p:graphicEl>
                                          </p:spTgt>
                                        </p:tgtEl>
                                      </p:cBhvr>
                                    </p:animEffect>
                                  </p:childTnLst>
                                </p:cTn>
                              </p:par>
                            </p:childTnLst>
                          </p:cTn>
                        </p:par>
                        <p:par>
                          <p:cTn id="86" fill="hold">
                            <p:stCondLst>
                              <p:cond delay="400"/>
                            </p:stCondLst>
                            <p:childTnLst>
                              <p:par>
                                <p:cTn id="87" presetID="10" presetClass="entr" presetSubtype="0" fill="hold" grpId="0" nodeType="afterEffect">
                                  <p:stCondLst>
                                    <p:cond delay="0"/>
                                  </p:stCondLst>
                                  <p:childTnLst>
                                    <p:set>
                                      <p:cBhvr>
                                        <p:cTn id="88" dur="1" fill="hold">
                                          <p:stCondLst>
                                            <p:cond delay="0"/>
                                          </p:stCondLst>
                                        </p:cTn>
                                        <p:tgtEl>
                                          <p:spTgt spid="26">
                                            <p:graphicEl>
                                              <a:chart seriesIdx="-4" categoryIdx="2" bldStep="category"/>
                                            </p:graphicEl>
                                          </p:spTgt>
                                        </p:tgtEl>
                                        <p:attrNameLst>
                                          <p:attrName>style.visibility</p:attrName>
                                        </p:attrNameLst>
                                      </p:cBhvr>
                                      <p:to>
                                        <p:strVal val="visible"/>
                                      </p:to>
                                    </p:set>
                                    <p:animEffect transition="in" filter="fade">
                                      <p:cBhvr>
                                        <p:cTn id="89" dur="200"/>
                                        <p:tgtEl>
                                          <p:spTgt spid="26">
                                            <p:graphicEl>
                                              <a:chart seriesIdx="-4" categoryIdx="2" bldStep="category"/>
                                            </p:graphicEl>
                                          </p:spTgt>
                                        </p:tgtEl>
                                      </p:cBhvr>
                                    </p:animEffect>
                                  </p:childTnLst>
                                </p:cTn>
                              </p:par>
                            </p:childTnLst>
                          </p:cTn>
                        </p:par>
                        <p:par>
                          <p:cTn id="90" fill="hold">
                            <p:stCondLst>
                              <p:cond delay="600"/>
                            </p:stCondLst>
                            <p:childTnLst>
                              <p:par>
                                <p:cTn id="91" presetID="10" presetClass="entr" presetSubtype="0" fill="hold" grpId="0" nodeType="afterEffect">
                                  <p:stCondLst>
                                    <p:cond delay="0"/>
                                  </p:stCondLst>
                                  <p:childTnLst>
                                    <p:set>
                                      <p:cBhvr>
                                        <p:cTn id="92" dur="1" fill="hold">
                                          <p:stCondLst>
                                            <p:cond delay="0"/>
                                          </p:stCondLst>
                                        </p:cTn>
                                        <p:tgtEl>
                                          <p:spTgt spid="26">
                                            <p:graphicEl>
                                              <a:chart seriesIdx="-4" categoryIdx="3" bldStep="category"/>
                                            </p:graphicEl>
                                          </p:spTgt>
                                        </p:tgtEl>
                                        <p:attrNameLst>
                                          <p:attrName>style.visibility</p:attrName>
                                        </p:attrNameLst>
                                      </p:cBhvr>
                                      <p:to>
                                        <p:strVal val="visible"/>
                                      </p:to>
                                    </p:set>
                                    <p:animEffect transition="in" filter="fade">
                                      <p:cBhvr>
                                        <p:cTn id="93" dur="200"/>
                                        <p:tgtEl>
                                          <p:spTgt spid="26">
                                            <p:graphicEl>
                                              <a:chart seriesIdx="-4" categoryIdx="3" bldStep="category"/>
                                            </p:graphicEl>
                                          </p:spTgt>
                                        </p:tgtEl>
                                      </p:cBhvr>
                                    </p:animEffect>
                                  </p:childTnLst>
                                </p:cTn>
                              </p:par>
                            </p:childTnLst>
                          </p:cTn>
                        </p:par>
                        <p:par>
                          <p:cTn id="94" fill="hold">
                            <p:stCondLst>
                              <p:cond delay="800"/>
                            </p:stCondLst>
                            <p:childTnLst>
                              <p:par>
                                <p:cTn id="95" presetID="10" presetClass="entr" presetSubtype="0" fill="hold" grpId="0" nodeType="afterEffect">
                                  <p:stCondLst>
                                    <p:cond delay="0"/>
                                  </p:stCondLst>
                                  <p:childTnLst>
                                    <p:set>
                                      <p:cBhvr>
                                        <p:cTn id="96" dur="1" fill="hold">
                                          <p:stCondLst>
                                            <p:cond delay="0"/>
                                          </p:stCondLst>
                                        </p:cTn>
                                        <p:tgtEl>
                                          <p:spTgt spid="26">
                                            <p:graphicEl>
                                              <a:chart seriesIdx="-4" categoryIdx="4" bldStep="category"/>
                                            </p:graphicEl>
                                          </p:spTgt>
                                        </p:tgtEl>
                                        <p:attrNameLst>
                                          <p:attrName>style.visibility</p:attrName>
                                        </p:attrNameLst>
                                      </p:cBhvr>
                                      <p:to>
                                        <p:strVal val="visible"/>
                                      </p:to>
                                    </p:set>
                                    <p:animEffect transition="in" filter="fade">
                                      <p:cBhvr>
                                        <p:cTn id="97" dur="200"/>
                                        <p:tgtEl>
                                          <p:spTgt spid="26">
                                            <p:graphicEl>
                                              <a:chart seriesIdx="-4" categoryIdx="4" bldStep="category"/>
                                            </p:graphicEl>
                                          </p:spTgt>
                                        </p:tgtEl>
                                      </p:cBhvr>
                                    </p:animEffect>
                                  </p:childTnLst>
                                </p:cTn>
                              </p:par>
                            </p:childTnLst>
                          </p:cTn>
                        </p:par>
                        <p:par>
                          <p:cTn id="98" fill="hold">
                            <p:stCondLst>
                              <p:cond delay="1000"/>
                            </p:stCondLst>
                            <p:childTnLst>
                              <p:par>
                                <p:cTn id="99" presetID="10" presetClass="entr" presetSubtype="0" fill="hold" grpId="0" nodeType="afterEffect">
                                  <p:stCondLst>
                                    <p:cond delay="0"/>
                                  </p:stCondLst>
                                  <p:childTnLst>
                                    <p:set>
                                      <p:cBhvr>
                                        <p:cTn id="100" dur="1" fill="hold">
                                          <p:stCondLst>
                                            <p:cond delay="0"/>
                                          </p:stCondLst>
                                        </p:cTn>
                                        <p:tgtEl>
                                          <p:spTgt spid="26">
                                            <p:graphicEl>
                                              <a:chart seriesIdx="-4" categoryIdx="5" bldStep="category"/>
                                            </p:graphicEl>
                                          </p:spTgt>
                                        </p:tgtEl>
                                        <p:attrNameLst>
                                          <p:attrName>style.visibility</p:attrName>
                                        </p:attrNameLst>
                                      </p:cBhvr>
                                      <p:to>
                                        <p:strVal val="visible"/>
                                      </p:to>
                                    </p:set>
                                    <p:animEffect transition="in" filter="fade">
                                      <p:cBhvr>
                                        <p:cTn id="101" dur="200"/>
                                        <p:tgtEl>
                                          <p:spTgt spid="26">
                                            <p:graphicEl>
                                              <a:chart seriesIdx="-4" categoryIdx="5" bldStep="category"/>
                                            </p:graphicEl>
                                          </p:spTgt>
                                        </p:tgtEl>
                                      </p:cBhvr>
                                    </p:animEffect>
                                  </p:childTnLst>
                                </p:cTn>
                              </p:par>
                            </p:childTnLst>
                          </p:cTn>
                        </p:par>
                        <p:par>
                          <p:cTn id="102" fill="hold">
                            <p:stCondLst>
                              <p:cond delay="1200"/>
                            </p:stCondLst>
                            <p:childTnLst>
                              <p:par>
                                <p:cTn id="103" presetID="10" presetClass="entr" presetSubtype="0" fill="hold" grpId="0" nodeType="afterEffect">
                                  <p:stCondLst>
                                    <p:cond delay="0"/>
                                  </p:stCondLst>
                                  <p:childTnLst>
                                    <p:set>
                                      <p:cBhvr>
                                        <p:cTn id="104" dur="1" fill="hold">
                                          <p:stCondLst>
                                            <p:cond delay="0"/>
                                          </p:stCondLst>
                                        </p:cTn>
                                        <p:tgtEl>
                                          <p:spTgt spid="26">
                                            <p:graphicEl>
                                              <a:chart seriesIdx="-4" categoryIdx="6" bldStep="category"/>
                                            </p:graphicEl>
                                          </p:spTgt>
                                        </p:tgtEl>
                                        <p:attrNameLst>
                                          <p:attrName>style.visibility</p:attrName>
                                        </p:attrNameLst>
                                      </p:cBhvr>
                                      <p:to>
                                        <p:strVal val="visible"/>
                                      </p:to>
                                    </p:set>
                                    <p:animEffect transition="in" filter="fade">
                                      <p:cBhvr>
                                        <p:cTn id="105" dur="200"/>
                                        <p:tgtEl>
                                          <p:spTgt spid="26">
                                            <p:graphicEl>
                                              <a:chart seriesIdx="-4" categoryIdx="6" bldStep="category"/>
                                            </p:graphicEl>
                                          </p:spTgt>
                                        </p:tgtEl>
                                      </p:cBhvr>
                                    </p:animEffect>
                                  </p:childTnLst>
                                </p:cTn>
                              </p:par>
                            </p:childTnLst>
                          </p:cTn>
                        </p:par>
                        <p:par>
                          <p:cTn id="106" fill="hold">
                            <p:stCondLst>
                              <p:cond delay="1400"/>
                            </p:stCondLst>
                            <p:childTnLst>
                              <p:par>
                                <p:cTn id="107" presetID="10" presetClass="entr" presetSubtype="0" fill="hold" grpId="0" nodeType="afterEffect">
                                  <p:stCondLst>
                                    <p:cond delay="0"/>
                                  </p:stCondLst>
                                  <p:childTnLst>
                                    <p:set>
                                      <p:cBhvr>
                                        <p:cTn id="108" dur="1" fill="hold">
                                          <p:stCondLst>
                                            <p:cond delay="0"/>
                                          </p:stCondLst>
                                        </p:cTn>
                                        <p:tgtEl>
                                          <p:spTgt spid="26">
                                            <p:graphicEl>
                                              <a:chart seriesIdx="-4" categoryIdx="7" bldStep="category"/>
                                            </p:graphicEl>
                                          </p:spTgt>
                                        </p:tgtEl>
                                        <p:attrNameLst>
                                          <p:attrName>style.visibility</p:attrName>
                                        </p:attrNameLst>
                                      </p:cBhvr>
                                      <p:to>
                                        <p:strVal val="visible"/>
                                      </p:to>
                                    </p:set>
                                    <p:animEffect transition="in" filter="fade">
                                      <p:cBhvr>
                                        <p:cTn id="109" dur="200"/>
                                        <p:tgtEl>
                                          <p:spTgt spid="26">
                                            <p:graphicEl>
                                              <a:chart seriesIdx="-4" categoryIdx="7" bldStep="category"/>
                                            </p:graphicEl>
                                          </p:spTgt>
                                        </p:tgtEl>
                                      </p:cBhvr>
                                    </p:animEffect>
                                  </p:childTnLst>
                                </p:cTn>
                              </p:par>
                            </p:childTnLst>
                          </p:cTn>
                        </p:par>
                        <p:par>
                          <p:cTn id="110" fill="hold">
                            <p:stCondLst>
                              <p:cond delay="1600"/>
                            </p:stCondLst>
                            <p:childTnLst>
                              <p:par>
                                <p:cTn id="111" presetID="10" presetClass="entr" presetSubtype="0" fill="hold" grpId="0" nodeType="afterEffect">
                                  <p:stCondLst>
                                    <p:cond delay="0"/>
                                  </p:stCondLst>
                                  <p:childTnLst>
                                    <p:set>
                                      <p:cBhvr>
                                        <p:cTn id="112" dur="1" fill="hold">
                                          <p:stCondLst>
                                            <p:cond delay="0"/>
                                          </p:stCondLst>
                                        </p:cTn>
                                        <p:tgtEl>
                                          <p:spTgt spid="26">
                                            <p:graphicEl>
                                              <a:chart seriesIdx="-4" categoryIdx="8" bldStep="category"/>
                                            </p:graphicEl>
                                          </p:spTgt>
                                        </p:tgtEl>
                                        <p:attrNameLst>
                                          <p:attrName>style.visibility</p:attrName>
                                        </p:attrNameLst>
                                      </p:cBhvr>
                                      <p:to>
                                        <p:strVal val="visible"/>
                                      </p:to>
                                    </p:set>
                                    <p:animEffect transition="in" filter="fade">
                                      <p:cBhvr>
                                        <p:cTn id="113" dur="200"/>
                                        <p:tgtEl>
                                          <p:spTgt spid="26">
                                            <p:graphicEl>
                                              <a:chart seriesIdx="-4" categoryIdx="8" bldStep="category"/>
                                            </p:graphicEl>
                                          </p:spTgt>
                                        </p:tgtEl>
                                      </p:cBhvr>
                                    </p:animEffect>
                                  </p:childTnLst>
                                </p:cTn>
                              </p:par>
                            </p:childTnLst>
                          </p:cTn>
                        </p:par>
                        <p:par>
                          <p:cTn id="114" fill="hold">
                            <p:stCondLst>
                              <p:cond delay="1800"/>
                            </p:stCondLst>
                            <p:childTnLst>
                              <p:par>
                                <p:cTn id="115" presetID="10" presetClass="entr" presetSubtype="0" fill="hold" grpId="0" nodeType="afterEffect">
                                  <p:stCondLst>
                                    <p:cond delay="0"/>
                                  </p:stCondLst>
                                  <p:childTnLst>
                                    <p:set>
                                      <p:cBhvr>
                                        <p:cTn id="116" dur="1" fill="hold">
                                          <p:stCondLst>
                                            <p:cond delay="0"/>
                                          </p:stCondLst>
                                        </p:cTn>
                                        <p:tgtEl>
                                          <p:spTgt spid="26">
                                            <p:graphicEl>
                                              <a:chart seriesIdx="-4" categoryIdx="9" bldStep="category"/>
                                            </p:graphicEl>
                                          </p:spTgt>
                                        </p:tgtEl>
                                        <p:attrNameLst>
                                          <p:attrName>style.visibility</p:attrName>
                                        </p:attrNameLst>
                                      </p:cBhvr>
                                      <p:to>
                                        <p:strVal val="visible"/>
                                      </p:to>
                                    </p:set>
                                    <p:animEffect transition="in" filter="fade">
                                      <p:cBhvr>
                                        <p:cTn id="117" dur="200"/>
                                        <p:tgtEl>
                                          <p:spTgt spid="26">
                                            <p:graphicEl>
                                              <a:chart seriesIdx="-4" categoryIdx="9" bldStep="category"/>
                                            </p:graphicEl>
                                          </p:spTgt>
                                        </p:tgtEl>
                                      </p:cBhvr>
                                    </p:animEffect>
                                  </p:childTnLst>
                                </p:cTn>
                              </p:par>
                            </p:childTnLst>
                          </p:cTn>
                        </p:par>
                        <p:par>
                          <p:cTn id="118" fill="hold">
                            <p:stCondLst>
                              <p:cond delay="2000"/>
                            </p:stCondLst>
                            <p:childTnLst>
                              <p:par>
                                <p:cTn id="119" presetID="10" presetClass="entr" presetSubtype="0" fill="hold" grpId="0" nodeType="afterEffect">
                                  <p:stCondLst>
                                    <p:cond delay="0"/>
                                  </p:stCondLst>
                                  <p:childTnLst>
                                    <p:set>
                                      <p:cBhvr>
                                        <p:cTn id="120" dur="1" fill="hold">
                                          <p:stCondLst>
                                            <p:cond delay="0"/>
                                          </p:stCondLst>
                                        </p:cTn>
                                        <p:tgtEl>
                                          <p:spTgt spid="26">
                                            <p:graphicEl>
                                              <a:chart seriesIdx="-4" categoryIdx="10" bldStep="category"/>
                                            </p:graphicEl>
                                          </p:spTgt>
                                        </p:tgtEl>
                                        <p:attrNameLst>
                                          <p:attrName>style.visibility</p:attrName>
                                        </p:attrNameLst>
                                      </p:cBhvr>
                                      <p:to>
                                        <p:strVal val="visible"/>
                                      </p:to>
                                    </p:set>
                                    <p:animEffect transition="in" filter="fade">
                                      <p:cBhvr>
                                        <p:cTn id="121" dur="200"/>
                                        <p:tgtEl>
                                          <p:spTgt spid="26">
                                            <p:graphicEl>
                                              <a:chart seriesIdx="-4" categoryIdx="10" bldStep="category"/>
                                            </p:graphicEl>
                                          </p:spTgt>
                                        </p:tgtEl>
                                      </p:cBhvr>
                                    </p:animEffect>
                                  </p:childTnLst>
                                </p:cTn>
                              </p:par>
                              <p:par>
                                <p:cTn id="122" presetID="10" presetClass="entr" presetSubtype="0" fill="hold" nodeType="withEffect">
                                  <p:stCondLst>
                                    <p:cond delay="0"/>
                                  </p:stCondLst>
                                  <p:childTnLst>
                                    <p:set>
                                      <p:cBhvr>
                                        <p:cTn id="123" dur="1" fill="hold">
                                          <p:stCondLst>
                                            <p:cond delay="0"/>
                                          </p:stCondLst>
                                        </p:cTn>
                                        <p:tgtEl>
                                          <p:spTgt spid="18"/>
                                        </p:tgtEl>
                                        <p:attrNameLst>
                                          <p:attrName>style.visibility</p:attrName>
                                        </p:attrNameLst>
                                      </p:cBhvr>
                                      <p:to>
                                        <p:strVal val="visible"/>
                                      </p:to>
                                    </p:set>
                                    <p:animEffect transition="in" filter="fade">
                                      <p:cBhvr>
                                        <p:cTn id="1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uiExpand="1">
        <p:bldSub>
          <a:bldChart bld="category"/>
        </p:bldSub>
      </p:bldGraphic>
      <p:bldGraphic spid="26" grpId="0" uiExpand="1">
        <p:bldSub>
          <a:bldChart bld="category"/>
        </p:bldSub>
      </p:bldGraphic>
      <p:bldP spid="34" grpId="0"/>
      <p:bldP spid="35" grpId="0"/>
      <p:bldP spid="38" grpId="0"/>
      <p:bldP spid="40"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285" name="正方形/長方形 284">
            <a:extLst>
              <a:ext uri="{FF2B5EF4-FFF2-40B4-BE49-F238E27FC236}">
                <a16:creationId xmlns:a16="http://schemas.microsoft.com/office/drawing/2014/main" id="{95A5A221-8A99-4DF9-AF7D-80B7A0CAEECB}"/>
              </a:ext>
            </a:extLst>
          </p:cNvPr>
          <p:cNvSpPr/>
          <p:nvPr/>
        </p:nvSpPr>
        <p:spPr>
          <a:xfrm>
            <a:off x="6202044" y="937544"/>
            <a:ext cx="2880184" cy="2851290"/>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25AB0777-E23E-4831-B3C7-EC006D4332A8}"/>
              </a:ext>
            </a:extLst>
          </p:cNvPr>
          <p:cNvSpPr/>
          <p:nvPr/>
        </p:nvSpPr>
        <p:spPr>
          <a:xfrm>
            <a:off x="109405" y="937544"/>
            <a:ext cx="6081211" cy="2851289"/>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latin typeface="Meiryo UI" panose="020B0604030504040204" pitchFamily="50" charset="-128"/>
              <a:ea typeface="Meiryo UI" panose="020B0604030504040204" pitchFamily="50" charset="-128"/>
            </a:endParaRPr>
          </a:p>
        </p:txBody>
      </p:sp>
      <p:grpSp>
        <p:nvGrpSpPr>
          <p:cNvPr id="4" name="グループ化 3">
            <a:extLst>
              <a:ext uri="{FF2B5EF4-FFF2-40B4-BE49-F238E27FC236}">
                <a16:creationId xmlns:a16="http://schemas.microsoft.com/office/drawing/2014/main" id="{EFB5F757-A6CE-4E23-A0C4-EC2AAD105F5D}"/>
              </a:ext>
            </a:extLst>
          </p:cNvPr>
          <p:cNvGrpSpPr/>
          <p:nvPr/>
        </p:nvGrpSpPr>
        <p:grpSpPr>
          <a:xfrm>
            <a:off x="107373" y="14692"/>
            <a:ext cx="7919156" cy="527104"/>
            <a:chOff x="1408410" y="3648748"/>
            <a:chExt cx="7919156" cy="527104"/>
          </a:xfrm>
        </p:grpSpPr>
        <p:sp>
          <p:nvSpPr>
            <p:cNvPr id="5" name="テキスト ボックス 4">
              <a:extLst>
                <a:ext uri="{FF2B5EF4-FFF2-40B4-BE49-F238E27FC236}">
                  <a16:creationId xmlns:a16="http://schemas.microsoft.com/office/drawing/2014/main" id="{1F361946-9C6A-4024-AE15-74D2EC5DBF9B}"/>
                </a:ext>
              </a:extLst>
            </p:cNvPr>
            <p:cNvSpPr txBox="1"/>
            <p:nvPr/>
          </p:nvSpPr>
          <p:spPr>
            <a:xfrm>
              <a:off x="1408410" y="3648748"/>
              <a:ext cx="7919156"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Step7.</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効果の確認・評価</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結果とプロセスを評価する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6" name="テキスト ボックス 5">
              <a:extLst>
                <a:ext uri="{FF2B5EF4-FFF2-40B4-BE49-F238E27FC236}">
                  <a16:creationId xmlns:a16="http://schemas.microsoft.com/office/drawing/2014/main" id="{5A553A47-1C39-4FCD-880A-E2744BB17B41}"/>
                </a:ext>
              </a:extLst>
            </p:cNvPr>
            <p:cNvSpPr txBox="1"/>
            <p:nvPr/>
          </p:nvSpPr>
          <p:spPr>
            <a:xfrm>
              <a:off x="1408410" y="3648872"/>
              <a:ext cx="7919156"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Step7.</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効果の確認・評価</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結果とプロセスを評価する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 name="テキスト ボックス 6">
              <a:extLst>
                <a:ext uri="{FF2B5EF4-FFF2-40B4-BE49-F238E27FC236}">
                  <a16:creationId xmlns:a16="http://schemas.microsoft.com/office/drawing/2014/main" id="{1C57D312-93CA-4A86-98A2-D378B6721F50}"/>
                </a:ext>
              </a:extLst>
            </p:cNvPr>
            <p:cNvSpPr txBox="1"/>
            <p:nvPr/>
          </p:nvSpPr>
          <p:spPr>
            <a:xfrm>
              <a:off x="1408410" y="3652632"/>
              <a:ext cx="7919156"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Step7.</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効果の確認・評価</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結果とプロセスを評価する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graphicFrame>
        <p:nvGraphicFramePr>
          <p:cNvPr id="9" name="グラフ 8">
            <a:extLst>
              <a:ext uri="{FF2B5EF4-FFF2-40B4-BE49-F238E27FC236}">
                <a16:creationId xmlns:a16="http://schemas.microsoft.com/office/drawing/2014/main" id="{D19CCBBB-C7D7-43EA-B2C8-F7EF9DEF890B}"/>
              </a:ext>
            </a:extLst>
          </p:cNvPr>
          <p:cNvGraphicFramePr>
            <a:graphicFrameLocks/>
          </p:cNvGraphicFramePr>
          <p:nvPr>
            <p:extLst>
              <p:ext uri="{D42A27DB-BD31-4B8C-83A1-F6EECF244321}">
                <p14:modId xmlns:p14="http://schemas.microsoft.com/office/powerpoint/2010/main" val="2443146390"/>
              </p:ext>
            </p:extLst>
          </p:nvPr>
        </p:nvGraphicFramePr>
        <p:xfrm>
          <a:off x="197045" y="1032340"/>
          <a:ext cx="5652465" cy="3473150"/>
        </p:xfrm>
        <a:graphic>
          <a:graphicData uri="http://schemas.openxmlformats.org/drawingml/2006/chart">
            <c:chart xmlns:c="http://schemas.openxmlformats.org/drawingml/2006/chart" xmlns:r="http://schemas.openxmlformats.org/officeDocument/2006/relationships" r:id="rId4"/>
          </a:graphicData>
        </a:graphic>
      </p:graphicFrame>
      <p:grpSp>
        <p:nvGrpSpPr>
          <p:cNvPr id="108" name="グループ化 107">
            <a:extLst>
              <a:ext uri="{FF2B5EF4-FFF2-40B4-BE49-F238E27FC236}">
                <a16:creationId xmlns:a16="http://schemas.microsoft.com/office/drawing/2014/main" id="{80A75EA1-FDAE-437F-8020-E6B91B48CF73}"/>
              </a:ext>
            </a:extLst>
          </p:cNvPr>
          <p:cNvGrpSpPr/>
          <p:nvPr/>
        </p:nvGrpSpPr>
        <p:grpSpPr>
          <a:xfrm>
            <a:off x="71456" y="533745"/>
            <a:ext cx="1467068" cy="408699"/>
            <a:chOff x="1408410" y="3640159"/>
            <a:chExt cx="1467068" cy="408699"/>
          </a:xfrm>
        </p:grpSpPr>
        <p:sp>
          <p:nvSpPr>
            <p:cNvPr id="109" name="テキスト ボックス 108">
              <a:extLst>
                <a:ext uri="{FF2B5EF4-FFF2-40B4-BE49-F238E27FC236}">
                  <a16:creationId xmlns:a16="http://schemas.microsoft.com/office/drawing/2014/main" id="{4FDE8EB6-FD4C-47D3-ADC5-E67D750DAC7E}"/>
                </a:ext>
              </a:extLst>
            </p:cNvPr>
            <p:cNvSpPr txBox="1"/>
            <p:nvPr/>
          </p:nvSpPr>
          <p:spPr>
            <a:xfrm>
              <a:off x="1408410" y="3648748"/>
              <a:ext cx="1467068" cy="400110"/>
            </a:xfrm>
            <a:prstGeom prst="rect">
              <a:avLst/>
            </a:prstGeom>
            <a:noFill/>
          </p:spPr>
          <p:txBody>
            <a:bodyPr wrap="none" rtlCol="0">
              <a:spAutoFit/>
            </a:bodyPr>
            <a:lstStyle/>
            <a:p>
              <a:r>
                <a:rPr lang="en-US" altLang="ja-JP"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有形効果</a:t>
              </a:r>
              <a:r>
                <a:rPr lang="en-US" altLang="ja-JP"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10" name="テキスト ボックス 109">
              <a:extLst>
                <a:ext uri="{FF2B5EF4-FFF2-40B4-BE49-F238E27FC236}">
                  <a16:creationId xmlns:a16="http://schemas.microsoft.com/office/drawing/2014/main" id="{BE55BAB7-1023-4385-B1BA-52DEB889DD88}"/>
                </a:ext>
              </a:extLst>
            </p:cNvPr>
            <p:cNvSpPr txBox="1"/>
            <p:nvPr/>
          </p:nvSpPr>
          <p:spPr>
            <a:xfrm>
              <a:off x="1408410" y="3644776"/>
              <a:ext cx="1467068" cy="400110"/>
            </a:xfrm>
            <a:prstGeom prst="rect">
              <a:avLst/>
            </a:prstGeom>
            <a:noFill/>
          </p:spPr>
          <p:txBody>
            <a:bodyPr wrap="none" rtlCol="0">
              <a:spAutoFit/>
            </a:bodyPr>
            <a:lstStyle/>
            <a:p>
              <a:r>
                <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有形効果</a:t>
              </a:r>
              <a:r>
                <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11" name="テキスト ボックス 110">
              <a:extLst>
                <a:ext uri="{FF2B5EF4-FFF2-40B4-BE49-F238E27FC236}">
                  <a16:creationId xmlns:a16="http://schemas.microsoft.com/office/drawing/2014/main" id="{5DAE749C-107C-48D7-9B9D-5DE27940E4B1}"/>
                </a:ext>
              </a:extLst>
            </p:cNvPr>
            <p:cNvSpPr txBox="1"/>
            <p:nvPr/>
          </p:nvSpPr>
          <p:spPr>
            <a:xfrm>
              <a:off x="1408410" y="3640159"/>
              <a:ext cx="1467068" cy="400110"/>
            </a:xfrm>
            <a:prstGeom prst="rect">
              <a:avLst/>
            </a:prstGeom>
            <a:noFill/>
          </p:spPr>
          <p:txBody>
            <a:bodyPr wrap="none" rtlCol="0">
              <a:spAutoFit/>
            </a:bodyPr>
            <a:lstStyle/>
            <a:p>
              <a:r>
                <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有形効果</a:t>
              </a:r>
              <a:r>
                <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120" name="グループ化 119">
            <a:extLst>
              <a:ext uri="{FF2B5EF4-FFF2-40B4-BE49-F238E27FC236}">
                <a16:creationId xmlns:a16="http://schemas.microsoft.com/office/drawing/2014/main" id="{CD0797F1-04CF-4B37-BB69-2C1E6D0AC5ED}"/>
              </a:ext>
            </a:extLst>
          </p:cNvPr>
          <p:cNvGrpSpPr/>
          <p:nvPr/>
        </p:nvGrpSpPr>
        <p:grpSpPr>
          <a:xfrm>
            <a:off x="4582850" y="2091063"/>
            <a:ext cx="1723549" cy="461955"/>
            <a:chOff x="1408410" y="3648458"/>
            <a:chExt cx="1723549" cy="461955"/>
          </a:xfrm>
        </p:grpSpPr>
        <p:sp>
          <p:nvSpPr>
            <p:cNvPr id="121" name="テキスト ボックス 120">
              <a:extLst>
                <a:ext uri="{FF2B5EF4-FFF2-40B4-BE49-F238E27FC236}">
                  <a16:creationId xmlns:a16="http://schemas.microsoft.com/office/drawing/2014/main" id="{ED33781F-28D3-4CFB-A485-7E342BC1EB35}"/>
                </a:ext>
              </a:extLst>
            </p:cNvPr>
            <p:cNvSpPr txBox="1"/>
            <p:nvPr/>
          </p:nvSpPr>
          <p:spPr>
            <a:xfrm>
              <a:off x="1408410" y="3648748"/>
              <a:ext cx="1723549"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目標達成！</a:t>
              </a:r>
            </a:p>
          </p:txBody>
        </p:sp>
        <p:sp>
          <p:nvSpPr>
            <p:cNvPr id="122" name="テキスト ボックス 121">
              <a:extLst>
                <a:ext uri="{FF2B5EF4-FFF2-40B4-BE49-F238E27FC236}">
                  <a16:creationId xmlns:a16="http://schemas.microsoft.com/office/drawing/2014/main" id="{124D753F-1C4F-404B-93D8-35CEE365A91F}"/>
                </a:ext>
              </a:extLst>
            </p:cNvPr>
            <p:cNvSpPr txBox="1"/>
            <p:nvPr/>
          </p:nvSpPr>
          <p:spPr>
            <a:xfrm>
              <a:off x="1408410" y="3648603"/>
              <a:ext cx="1723549"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目標達成！</a:t>
              </a:r>
            </a:p>
          </p:txBody>
        </p:sp>
        <p:sp>
          <p:nvSpPr>
            <p:cNvPr id="123" name="テキスト ボックス 122">
              <a:extLst>
                <a:ext uri="{FF2B5EF4-FFF2-40B4-BE49-F238E27FC236}">
                  <a16:creationId xmlns:a16="http://schemas.microsoft.com/office/drawing/2014/main" id="{87DF9984-135C-44AE-A8CD-3B35EC5A7C89}"/>
                </a:ext>
              </a:extLst>
            </p:cNvPr>
            <p:cNvSpPr txBox="1"/>
            <p:nvPr/>
          </p:nvSpPr>
          <p:spPr>
            <a:xfrm>
              <a:off x="1408410" y="3648458"/>
              <a:ext cx="1723549" cy="461665"/>
            </a:xfrm>
            <a:prstGeom prst="rect">
              <a:avLst/>
            </a:prstGeom>
            <a:noFill/>
          </p:spPr>
          <p:txBody>
            <a:bodyPr wrap="none" rtlCol="0">
              <a:spAutoFit/>
            </a:bodyPr>
            <a:lstStyle/>
            <a:p>
              <a:r>
                <a:rPr lang="ja-JP" altLang="en-US" sz="24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目標達成！</a:t>
              </a:r>
            </a:p>
          </p:txBody>
        </p:sp>
      </p:grpSp>
      <p:sp>
        <p:nvSpPr>
          <p:cNvPr id="127" name="WordArt 365">
            <a:extLst>
              <a:ext uri="{FF2B5EF4-FFF2-40B4-BE49-F238E27FC236}">
                <a16:creationId xmlns:a16="http://schemas.microsoft.com/office/drawing/2014/main" id="{E1A1F664-3460-47F8-8122-45CA61C0C212}"/>
              </a:ext>
            </a:extLst>
          </p:cNvPr>
          <p:cNvSpPr>
            <a:spLocks noChangeArrowheads="1" noChangeShapeType="1" noTextEdit="1"/>
          </p:cNvSpPr>
          <p:nvPr/>
        </p:nvSpPr>
        <p:spPr bwMode="auto">
          <a:xfrm>
            <a:off x="4778837" y="2691334"/>
            <a:ext cx="1127836" cy="243419"/>
          </a:xfrm>
          <a:prstGeom prst="rect">
            <a:avLst/>
          </a:prstGeom>
          <a:extLst>
            <a:ext uri="{AF507438-7753-43E0-B8FC-AC1667EBCBE1}">
              <a14:hiddenEffects xmlns:a14="http://schemas.microsoft.com/office/drawing/2010/main">
                <a:effectLst/>
              </a14:hiddenEffects>
            </a:ext>
          </a:extLst>
        </p:spPr>
        <p:txBody>
          <a:bodyPr vert="horz" wrap="none" fromWordArt="1" anchor="ctr">
            <a:prstTxWarp prst="textPlain">
              <a:avLst>
                <a:gd name="adj" fmla="val 50000"/>
              </a:avLst>
            </a:prstTxWarp>
          </a:bodyPr>
          <a:lstStyle/>
          <a:p>
            <a:pPr algn="ctr" defTabSz="914400"/>
            <a:r>
              <a:rPr kumimoji="1" lang="ja-JP" altLang="en-US" b="1" dirty="0">
                <a:solidFill>
                  <a:prstClr val="black"/>
                </a:solidFill>
                <a:latin typeface="HG丸ｺﾞｼｯｸM-PRO" panose="020F0600000000000000" pitchFamily="50" charset="-128"/>
                <a:ea typeface="HG丸ｺﾞｼｯｸM-PRO" panose="020F0600000000000000" pitchFamily="50" charset="-128"/>
              </a:rPr>
              <a:t>０件継続中</a:t>
            </a:r>
            <a:endParaRPr kumimoji="1" lang="en-US" altLang="ja-JP" b="1" dirty="0">
              <a:solidFill>
                <a:prstClr val="black"/>
              </a:solidFill>
              <a:latin typeface="HG丸ｺﾞｼｯｸM-PRO" panose="020F0600000000000000" pitchFamily="50" charset="-128"/>
              <a:ea typeface="HG丸ｺﾞｼｯｸM-PRO" panose="020F0600000000000000" pitchFamily="50" charset="-128"/>
            </a:endParaRPr>
          </a:p>
        </p:txBody>
      </p:sp>
      <p:grpSp>
        <p:nvGrpSpPr>
          <p:cNvPr id="280" name="グループ化 279">
            <a:extLst>
              <a:ext uri="{FF2B5EF4-FFF2-40B4-BE49-F238E27FC236}">
                <a16:creationId xmlns:a16="http://schemas.microsoft.com/office/drawing/2014/main" id="{F7E0AF93-6313-4ABA-9448-CCBBBA5AF5D9}"/>
              </a:ext>
            </a:extLst>
          </p:cNvPr>
          <p:cNvGrpSpPr/>
          <p:nvPr/>
        </p:nvGrpSpPr>
        <p:grpSpPr>
          <a:xfrm>
            <a:off x="6094784" y="554513"/>
            <a:ext cx="1467068" cy="400110"/>
            <a:chOff x="1388090" y="3648748"/>
            <a:chExt cx="1467068" cy="400110"/>
          </a:xfrm>
        </p:grpSpPr>
        <p:sp>
          <p:nvSpPr>
            <p:cNvPr id="281" name="テキスト ボックス 280">
              <a:extLst>
                <a:ext uri="{FF2B5EF4-FFF2-40B4-BE49-F238E27FC236}">
                  <a16:creationId xmlns:a16="http://schemas.microsoft.com/office/drawing/2014/main" id="{CEBC454F-5D87-4EEA-A7A1-6DFA050F9111}"/>
                </a:ext>
              </a:extLst>
            </p:cNvPr>
            <p:cNvSpPr txBox="1"/>
            <p:nvPr/>
          </p:nvSpPr>
          <p:spPr>
            <a:xfrm>
              <a:off x="1388090" y="3648748"/>
              <a:ext cx="1467068" cy="400110"/>
            </a:xfrm>
            <a:prstGeom prst="rect">
              <a:avLst/>
            </a:prstGeom>
            <a:noFill/>
          </p:spPr>
          <p:txBody>
            <a:bodyPr wrap="square" rtlCol="0">
              <a:spAutoFit/>
            </a:bodyPr>
            <a:lstStyle/>
            <a:p>
              <a:r>
                <a:rPr lang="en-US" altLang="ja-JP"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付随効果</a:t>
              </a:r>
              <a:r>
                <a:rPr lang="en-US" altLang="ja-JP"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282" name="テキスト ボックス 281">
              <a:extLst>
                <a:ext uri="{FF2B5EF4-FFF2-40B4-BE49-F238E27FC236}">
                  <a16:creationId xmlns:a16="http://schemas.microsoft.com/office/drawing/2014/main" id="{E36CFBB6-B364-43CA-84C2-CDDABD80967C}"/>
                </a:ext>
              </a:extLst>
            </p:cNvPr>
            <p:cNvSpPr txBox="1"/>
            <p:nvPr/>
          </p:nvSpPr>
          <p:spPr>
            <a:xfrm>
              <a:off x="1388090" y="3648748"/>
              <a:ext cx="1467068" cy="400110"/>
            </a:xfrm>
            <a:prstGeom prst="rect">
              <a:avLst/>
            </a:prstGeom>
            <a:noFill/>
          </p:spPr>
          <p:txBody>
            <a:bodyPr wrap="none" rtlCol="0">
              <a:spAutoFit/>
            </a:bodyPr>
            <a:lstStyle/>
            <a:p>
              <a:r>
                <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付随効果</a:t>
              </a:r>
              <a:r>
                <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283" name="テキスト ボックス 282">
              <a:extLst>
                <a:ext uri="{FF2B5EF4-FFF2-40B4-BE49-F238E27FC236}">
                  <a16:creationId xmlns:a16="http://schemas.microsoft.com/office/drawing/2014/main" id="{85971357-15C1-4921-9188-50FA98E71897}"/>
                </a:ext>
              </a:extLst>
            </p:cNvPr>
            <p:cNvSpPr txBox="1"/>
            <p:nvPr/>
          </p:nvSpPr>
          <p:spPr>
            <a:xfrm>
              <a:off x="1388090" y="3648748"/>
              <a:ext cx="1467068" cy="400110"/>
            </a:xfrm>
            <a:prstGeom prst="rect">
              <a:avLst/>
            </a:prstGeom>
            <a:noFill/>
          </p:spPr>
          <p:txBody>
            <a:bodyPr wrap="none" rtlCol="0">
              <a:spAutoFit/>
            </a:bodyPr>
            <a:lstStyle/>
            <a:p>
              <a:r>
                <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付随効果</a:t>
              </a:r>
              <a:r>
                <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284" name="テキスト ボックス 283">
            <a:extLst>
              <a:ext uri="{FF2B5EF4-FFF2-40B4-BE49-F238E27FC236}">
                <a16:creationId xmlns:a16="http://schemas.microsoft.com/office/drawing/2014/main" id="{61716168-CDBE-40F2-87F0-9A0D8DFCB94E}"/>
              </a:ext>
            </a:extLst>
          </p:cNvPr>
          <p:cNvSpPr txBox="1"/>
          <p:nvPr/>
        </p:nvSpPr>
        <p:spPr>
          <a:xfrm>
            <a:off x="6212414" y="1187199"/>
            <a:ext cx="3548776" cy="2308324"/>
          </a:xfrm>
          <a:prstGeom prst="rect">
            <a:avLst/>
          </a:prstGeom>
          <a:noFill/>
        </p:spPr>
        <p:txBody>
          <a:bodyPr wrap="square" rtlCol="0">
            <a:spAutoFit/>
          </a:bodyPr>
          <a:lstStyle/>
          <a:p>
            <a:pPr defTabSz="914400"/>
            <a:r>
              <a:rPr kumimoji="1" lang="ja-JP" altLang="en-US" sz="1600" b="1" dirty="0">
                <a:solidFill>
                  <a:prstClr val="black"/>
                </a:solidFill>
                <a:latin typeface="Meiryo UI" panose="020B0604030504040204" pitchFamily="50" charset="-128"/>
                <a:ea typeface="Meiryo UI" panose="020B0604030504040204" pitchFamily="50" charset="-128"/>
              </a:rPr>
              <a:t>■　コスト　</a:t>
            </a:r>
            <a:r>
              <a:rPr kumimoji="1" lang="en-US" altLang="ja-JP" sz="1600" b="1" dirty="0">
                <a:solidFill>
                  <a:prstClr val="black"/>
                </a:solidFill>
                <a:latin typeface="Meiryo UI" panose="020B0604030504040204" pitchFamily="50" charset="-128"/>
                <a:ea typeface="Meiryo UI" panose="020B0604030504040204" pitchFamily="50" charset="-128"/>
              </a:rPr>
              <a:t>347,616</a:t>
            </a:r>
            <a:r>
              <a:rPr kumimoji="1" lang="ja-JP" altLang="en-US" sz="1600" b="1" dirty="0">
                <a:solidFill>
                  <a:prstClr val="black"/>
                </a:solidFill>
                <a:latin typeface="Meiryo UI" panose="020B0604030504040204" pitchFamily="50" charset="-128"/>
                <a:ea typeface="Meiryo UI" panose="020B0604030504040204" pitchFamily="50" charset="-128"/>
              </a:rPr>
              <a:t>円</a:t>
            </a:r>
            <a:r>
              <a:rPr kumimoji="1" lang="en-US" altLang="ja-JP" sz="1600" b="1" dirty="0">
                <a:solidFill>
                  <a:prstClr val="black"/>
                </a:solidFill>
                <a:latin typeface="Meiryo UI" panose="020B0604030504040204" pitchFamily="50" charset="-128"/>
                <a:ea typeface="Meiryo UI" panose="020B0604030504040204" pitchFamily="50" charset="-128"/>
              </a:rPr>
              <a:t>/</a:t>
            </a:r>
            <a:r>
              <a:rPr kumimoji="1" lang="ja-JP" altLang="en-US" sz="1600" b="1" dirty="0">
                <a:solidFill>
                  <a:prstClr val="black"/>
                </a:solidFill>
                <a:latin typeface="Meiryo UI" panose="020B0604030504040204" pitchFamily="50" charset="-128"/>
                <a:ea typeface="Meiryo UI" panose="020B0604030504040204" pitchFamily="50" charset="-128"/>
              </a:rPr>
              <a:t>月</a:t>
            </a:r>
            <a:r>
              <a:rPr kumimoji="1" lang="en-US" altLang="ja-JP" sz="1600" b="1" dirty="0">
                <a:solidFill>
                  <a:prstClr val="black"/>
                </a:solidFill>
                <a:latin typeface="Meiryo UI" panose="020B0604030504040204" pitchFamily="50" charset="-128"/>
                <a:ea typeface="Meiryo UI" panose="020B0604030504040204" pitchFamily="50" charset="-128"/>
              </a:rPr>
              <a:t>             </a:t>
            </a:r>
          </a:p>
          <a:p>
            <a:pPr defTabSz="914400"/>
            <a:endParaRPr kumimoji="1" lang="en-US" altLang="ja-JP" sz="1600" b="1" dirty="0">
              <a:solidFill>
                <a:prstClr val="black"/>
              </a:solidFill>
              <a:latin typeface="Meiryo UI" panose="020B0604030504040204" pitchFamily="50" charset="-128"/>
              <a:ea typeface="Meiryo UI" panose="020B0604030504040204" pitchFamily="50" charset="-128"/>
            </a:endParaRPr>
          </a:p>
          <a:p>
            <a:pPr defTabSz="914400"/>
            <a:r>
              <a:rPr kumimoji="1" lang="ja-JP" altLang="en-US" sz="1600" b="1" dirty="0">
                <a:solidFill>
                  <a:prstClr val="black"/>
                </a:solidFill>
                <a:latin typeface="Meiryo UI" panose="020B0604030504040204" pitchFamily="50" charset="-128"/>
                <a:ea typeface="Meiryo UI" panose="020B0604030504040204" pitchFamily="50" charset="-128"/>
              </a:rPr>
              <a:t>■　工数　　</a:t>
            </a:r>
            <a:r>
              <a:rPr kumimoji="1" lang="en-US" altLang="ja-JP" sz="1600" b="1" dirty="0">
                <a:solidFill>
                  <a:prstClr val="black"/>
                </a:solidFill>
                <a:latin typeface="Meiryo UI" panose="020B0604030504040204" pitchFamily="50" charset="-128"/>
                <a:ea typeface="Meiryo UI" panose="020B0604030504040204" pitchFamily="50" charset="-128"/>
              </a:rPr>
              <a:t>27,28H/</a:t>
            </a:r>
            <a:r>
              <a:rPr kumimoji="1" lang="ja-JP" altLang="en-US" sz="1600" b="1" dirty="0">
                <a:solidFill>
                  <a:prstClr val="black"/>
                </a:solidFill>
                <a:latin typeface="Meiryo UI" panose="020B0604030504040204" pitchFamily="50" charset="-128"/>
                <a:ea typeface="Meiryo UI" panose="020B0604030504040204" pitchFamily="50" charset="-128"/>
              </a:rPr>
              <a:t>月</a:t>
            </a:r>
            <a:endParaRPr kumimoji="1" lang="en-US" altLang="ja-JP" sz="1600" b="1" dirty="0">
              <a:solidFill>
                <a:prstClr val="black"/>
              </a:solidFill>
              <a:latin typeface="Meiryo UI" panose="020B0604030504040204" pitchFamily="50" charset="-128"/>
              <a:ea typeface="Meiryo UI" panose="020B0604030504040204" pitchFamily="50" charset="-128"/>
            </a:endParaRPr>
          </a:p>
          <a:p>
            <a:pPr defTabSz="914400"/>
            <a:endParaRPr kumimoji="1" lang="en-US" altLang="ja-JP" sz="1600" b="1" dirty="0">
              <a:solidFill>
                <a:prstClr val="black"/>
              </a:solidFill>
              <a:latin typeface="Meiryo UI" panose="020B0604030504040204" pitchFamily="50" charset="-128"/>
              <a:ea typeface="Meiryo UI" panose="020B0604030504040204" pitchFamily="50" charset="-128"/>
            </a:endParaRPr>
          </a:p>
          <a:p>
            <a:pPr defTabSz="914400"/>
            <a:r>
              <a:rPr kumimoji="1" lang="ja-JP" altLang="en-US" sz="1600" b="1" dirty="0">
                <a:solidFill>
                  <a:prstClr val="black"/>
                </a:solidFill>
                <a:latin typeface="Meiryo UI" panose="020B0604030504040204" pitchFamily="50" charset="-128"/>
                <a:ea typeface="Meiryo UI" panose="020B0604030504040204" pitchFamily="50" charset="-128"/>
              </a:rPr>
              <a:t>■　環境（</a:t>
            </a:r>
            <a:r>
              <a:rPr kumimoji="1" lang="en-US" altLang="ja-JP" sz="1600" b="1" dirty="0">
                <a:solidFill>
                  <a:prstClr val="black"/>
                </a:solidFill>
                <a:latin typeface="Meiryo UI" panose="020B0604030504040204" pitchFamily="50" charset="-128"/>
                <a:ea typeface="Meiryo UI" panose="020B0604030504040204" pitchFamily="50" charset="-128"/>
              </a:rPr>
              <a:t>CO2</a:t>
            </a:r>
            <a:r>
              <a:rPr kumimoji="1" lang="ja-JP" altLang="en-US" sz="1600" b="1" dirty="0">
                <a:solidFill>
                  <a:prstClr val="black"/>
                </a:solidFill>
                <a:latin typeface="Meiryo UI" panose="020B0604030504040204" pitchFamily="50" charset="-128"/>
                <a:ea typeface="Meiryo UI" panose="020B0604030504040204" pitchFamily="50" charset="-128"/>
              </a:rPr>
              <a:t>低減）　</a:t>
            </a:r>
            <a:endParaRPr kumimoji="1" lang="en-US" altLang="ja-JP" sz="1600" b="1" dirty="0">
              <a:solidFill>
                <a:prstClr val="black"/>
              </a:solidFill>
              <a:latin typeface="Meiryo UI" panose="020B0604030504040204" pitchFamily="50" charset="-128"/>
              <a:ea typeface="Meiryo UI" panose="020B0604030504040204" pitchFamily="50" charset="-128"/>
            </a:endParaRPr>
          </a:p>
          <a:p>
            <a:pPr defTabSz="914400"/>
            <a:r>
              <a:rPr kumimoji="1" lang="ja-JP" altLang="en-US" sz="1600" b="1" dirty="0">
                <a:solidFill>
                  <a:prstClr val="black"/>
                </a:solidFill>
                <a:latin typeface="Meiryo UI" panose="020B0604030504040204" pitchFamily="50" charset="-128"/>
                <a:ea typeface="Meiryo UI" panose="020B0604030504040204" pitchFamily="50" charset="-128"/>
              </a:rPr>
              <a:t>　　　　　　　</a:t>
            </a:r>
            <a:r>
              <a:rPr kumimoji="1" lang="en-US" altLang="ja-JP" sz="1600" b="1" dirty="0">
                <a:solidFill>
                  <a:prstClr val="black"/>
                </a:solidFill>
                <a:latin typeface="Meiryo UI" panose="020B0604030504040204" pitchFamily="50" charset="-128"/>
                <a:ea typeface="Meiryo UI" panose="020B0604030504040204" pitchFamily="50" charset="-128"/>
              </a:rPr>
              <a:t>0,84t/</a:t>
            </a:r>
            <a:r>
              <a:rPr kumimoji="1" lang="ja-JP" altLang="en-US" sz="1600" b="1" dirty="0">
                <a:solidFill>
                  <a:prstClr val="black"/>
                </a:solidFill>
                <a:latin typeface="Meiryo UI" panose="020B0604030504040204" pitchFamily="50" charset="-128"/>
                <a:ea typeface="Meiryo UI" panose="020B0604030504040204" pitchFamily="50" charset="-128"/>
              </a:rPr>
              <a:t>月    </a:t>
            </a:r>
            <a:endParaRPr kumimoji="1" lang="en-US" altLang="ja-JP" sz="1600" b="1" dirty="0">
              <a:solidFill>
                <a:prstClr val="black"/>
              </a:solidFill>
              <a:latin typeface="Meiryo UI" panose="020B0604030504040204" pitchFamily="50" charset="-128"/>
              <a:ea typeface="Meiryo UI" panose="020B0604030504040204" pitchFamily="50" charset="-128"/>
            </a:endParaRPr>
          </a:p>
          <a:p>
            <a:pPr defTabSz="914400"/>
            <a:endParaRPr kumimoji="1" lang="en-US" altLang="ja-JP" sz="1600" b="1" dirty="0">
              <a:solidFill>
                <a:prstClr val="black"/>
              </a:solidFill>
              <a:latin typeface="Meiryo UI" panose="020B0604030504040204" pitchFamily="50" charset="-128"/>
              <a:ea typeface="Meiryo UI" panose="020B0604030504040204" pitchFamily="50" charset="-128"/>
            </a:endParaRPr>
          </a:p>
          <a:p>
            <a:pPr defTabSz="914400"/>
            <a:r>
              <a:rPr kumimoji="1" lang="ja-JP" altLang="en-US" sz="1600" b="1" dirty="0">
                <a:solidFill>
                  <a:prstClr val="black"/>
                </a:solidFill>
                <a:latin typeface="Meiryo UI" panose="020B0604030504040204" pitchFamily="50" charset="-128"/>
                <a:ea typeface="Meiryo UI" panose="020B0604030504040204" pitchFamily="50" charset="-128"/>
              </a:rPr>
              <a:t>■  安全（高熱物作業</a:t>
            </a:r>
            <a:r>
              <a:rPr kumimoji="1" lang="en-US" altLang="ja-JP" sz="1600" b="1" dirty="0">
                <a:solidFill>
                  <a:prstClr val="black"/>
                </a:solidFill>
                <a:latin typeface="Meiryo UI" panose="020B0604030504040204" pitchFamily="50" charset="-128"/>
                <a:ea typeface="Meiryo UI" panose="020B0604030504040204" pitchFamily="50" charset="-128"/>
              </a:rPr>
              <a:t>Ab</a:t>
            </a:r>
            <a:r>
              <a:rPr kumimoji="1" lang="ja-JP" altLang="en-US" sz="1600" b="1" dirty="0">
                <a:solidFill>
                  <a:prstClr val="black"/>
                </a:solidFill>
                <a:latin typeface="Meiryo UI" panose="020B0604030504040204" pitchFamily="50" charset="-128"/>
                <a:ea typeface="Meiryo UI" panose="020B0604030504040204" pitchFamily="50" charset="-128"/>
              </a:rPr>
              <a:t>）</a:t>
            </a:r>
            <a:endParaRPr kumimoji="1" lang="en-US" altLang="ja-JP" sz="1600" b="1" dirty="0">
              <a:solidFill>
                <a:prstClr val="black"/>
              </a:solidFill>
              <a:latin typeface="Meiryo UI" panose="020B0604030504040204" pitchFamily="50" charset="-128"/>
              <a:ea typeface="Meiryo UI" panose="020B0604030504040204" pitchFamily="50" charset="-128"/>
            </a:endParaRPr>
          </a:p>
          <a:p>
            <a:pPr defTabSz="914400"/>
            <a:r>
              <a:rPr kumimoji="1" lang="ja-JP" altLang="en-US" sz="1600" b="1" dirty="0">
                <a:solidFill>
                  <a:prstClr val="black"/>
                </a:solidFill>
                <a:latin typeface="Meiryo UI" panose="020B0604030504040204" pitchFamily="50" charset="-128"/>
                <a:ea typeface="Meiryo UI" panose="020B0604030504040204" pitchFamily="50" charset="-128"/>
              </a:rPr>
              <a:t>　　　　　　（</a:t>
            </a:r>
            <a:r>
              <a:rPr kumimoji="1" lang="en-US" altLang="ja-JP" sz="1600" b="1" dirty="0">
                <a:solidFill>
                  <a:prstClr val="black"/>
                </a:solidFill>
                <a:latin typeface="Meiryo UI" panose="020B0604030504040204" pitchFamily="50" charset="-128"/>
                <a:ea typeface="Meiryo UI" panose="020B0604030504040204" pitchFamily="50" charset="-128"/>
              </a:rPr>
              <a:t>6+5+8</a:t>
            </a:r>
            <a:r>
              <a:rPr kumimoji="1" lang="ja-JP" altLang="en-US" sz="1600" b="1" dirty="0">
                <a:solidFill>
                  <a:prstClr val="black"/>
                </a:solidFill>
                <a:latin typeface="Meiryo UI" panose="020B0604030504040204" pitchFamily="50" charset="-128"/>
                <a:ea typeface="Meiryo UI" panose="020B0604030504040204" pitchFamily="50" charset="-128"/>
              </a:rPr>
              <a:t>）ランク外</a:t>
            </a:r>
            <a:endParaRPr kumimoji="1" lang="en-US" altLang="ja-JP" sz="1600" b="1" dirty="0">
              <a:solidFill>
                <a:prstClr val="black"/>
              </a:solidFill>
              <a:latin typeface="Meiryo UI" panose="020B0604030504040204" pitchFamily="50" charset="-128"/>
              <a:ea typeface="Meiryo UI" panose="020B0604030504040204" pitchFamily="50" charset="-128"/>
            </a:endParaRPr>
          </a:p>
        </p:txBody>
      </p:sp>
      <p:sp>
        <p:nvSpPr>
          <p:cNvPr id="134" name="テキスト ボックス 133">
            <a:extLst>
              <a:ext uri="{FF2B5EF4-FFF2-40B4-BE49-F238E27FC236}">
                <a16:creationId xmlns:a16="http://schemas.microsoft.com/office/drawing/2014/main" id="{EF8E4B74-06AA-4B7C-B257-3490A888FA0F}"/>
              </a:ext>
            </a:extLst>
          </p:cNvPr>
          <p:cNvSpPr txBox="1"/>
          <p:nvPr/>
        </p:nvSpPr>
        <p:spPr>
          <a:xfrm>
            <a:off x="0" y="1031839"/>
            <a:ext cx="646331" cy="276999"/>
          </a:xfrm>
          <a:prstGeom prst="rect">
            <a:avLst/>
          </a:prstGeom>
          <a:noFill/>
        </p:spPr>
        <p:txBody>
          <a:bodyPr wrap="none" rtlCol="0">
            <a:spAutoFit/>
          </a:bodyPr>
          <a:lstStyle/>
          <a:p>
            <a:r>
              <a:rPr kumimoji="1" lang="ja-JP" altLang="en-US" sz="1200" dirty="0">
                <a:solidFill>
                  <a:schemeClr val="bg1"/>
                </a:solidFill>
                <a:latin typeface="Meiryo UI" panose="020B0604030504040204" pitchFamily="50" charset="-128"/>
                <a:ea typeface="Meiryo UI" panose="020B0604030504040204" pitchFamily="50" charset="-128"/>
              </a:rPr>
              <a:t>（本）</a:t>
            </a:r>
          </a:p>
        </p:txBody>
      </p:sp>
      <p:grpSp>
        <p:nvGrpSpPr>
          <p:cNvPr id="12" name="グループ化 11">
            <a:extLst>
              <a:ext uri="{FF2B5EF4-FFF2-40B4-BE49-F238E27FC236}">
                <a16:creationId xmlns:a16="http://schemas.microsoft.com/office/drawing/2014/main" id="{0916C9B0-F98D-4131-B3BE-18B41FA555F5}"/>
              </a:ext>
            </a:extLst>
          </p:cNvPr>
          <p:cNvGrpSpPr/>
          <p:nvPr/>
        </p:nvGrpSpPr>
        <p:grpSpPr>
          <a:xfrm>
            <a:off x="109405" y="3912312"/>
            <a:ext cx="8972823" cy="2902036"/>
            <a:chOff x="109405" y="3861844"/>
            <a:chExt cx="8972823" cy="2902036"/>
          </a:xfrm>
        </p:grpSpPr>
        <p:sp>
          <p:nvSpPr>
            <p:cNvPr id="114" name="正方形/長方形 113">
              <a:extLst>
                <a:ext uri="{FF2B5EF4-FFF2-40B4-BE49-F238E27FC236}">
                  <a16:creationId xmlns:a16="http://schemas.microsoft.com/office/drawing/2014/main" id="{63E0BAA3-2F98-4803-97B4-9038FC286D1B}"/>
                </a:ext>
              </a:extLst>
            </p:cNvPr>
            <p:cNvSpPr/>
            <p:nvPr/>
          </p:nvSpPr>
          <p:spPr>
            <a:xfrm>
              <a:off x="109405" y="3861844"/>
              <a:ext cx="8972823" cy="2902036"/>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latin typeface="Meiryo UI" panose="020B0604030504040204" pitchFamily="50" charset="-128"/>
                <a:ea typeface="Meiryo UI" panose="020B0604030504040204" pitchFamily="50" charset="-128"/>
              </a:endParaRPr>
            </a:p>
          </p:txBody>
        </p:sp>
        <p:graphicFrame>
          <p:nvGraphicFramePr>
            <p:cNvPr id="113" name="グラフ 112">
              <a:extLst>
                <a:ext uri="{FF2B5EF4-FFF2-40B4-BE49-F238E27FC236}">
                  <a16:creationId xmlns:a16="http://schemas.microsoft.com/office/drawing/2014/main" id="{2F914119-F2CC-4D90-BE2C-C44C0DD12C0E}"/>
                </a:ext>
              </a:extLst>
            </p:cNvPr>
            <p:cNvGraphicFramePr>
              <a:graphicFrameLocks/>
            </p:cNvGraphicFramePr>
            <p:nvPr>
              <p:extLst>
                <p:ext uri="{D42A27DB-BD31-4B8C-83A1-F6EECF244321}">
                  <p14:modId xmlns:p14="http://schemas.microsoft.com/office/powerpoint/2010/main" val="1328330736"/>
                </p:ext>
              </p:extLst>
            </p:nvPr>
          </p:nvGraphicFramePr>
          <p:xfrm>
            <a:off x="3754838" y="3863779"/>
            <a:ext cx="4750267" cy="2743200"/>
          </p:xfrm>
          <a:graphic>
            <a:graphicData uri="http://schemas.openxmlformats.org/drawingml/2006/chart">
              <c:chart xmlns:c="http://schemas.openxmlformats.org/drawingml/2006/chart" xmlns:r="http://schemas.openxmlformats.org/officeDocument/2006/relationships" r:id="rId5"/>
            </a:graphicData>
          </a:graphic>
        </p:graphicFrame>
        <p:grpSp>
          <p:nvGrpSpPr>
            <p:cNvPr id="126" name="グループ化 125">
              <a:extLst>
                <a:ext uri="{FF2B5EF4-FFF2-40B4-BE49-F238E27FC236}">
                  <a16:creationId xmlns:a16="http://schemas.microsoft.com/office/drawing/2014/main" id="{F9D280BB-C557-4A22-A477-18E5BB39EF78}"/>
                </a:ext>
              </a:extLst>
            </p:cNvPr>
            <p:cNvGrpSpPr/>
            <p:nvPr/>
          </p:nvGrpSpPr>
          <p:grpSpPr>
            <a:xfrm>
              <a:off x="4422237" y="5245283"/>
              <a:ext cx="3671198" cy="523220"/>
              <a:chOff x="1408410" y="3357713"/>
              <a:chExt cx="3671198" cy="523220"/>
            </a:xfrm>
          </p:grpSpPr>
          <p:sp>
            <p:nvSpPr>
              <p:cNvPr id="128" name="テキスト ボックス 127">
                <a:extLst>
                  <a:ext uri="{FF2B5EF4-FFF2-40B4-BE49-F238E27FC236}">
                    <a16:creationId xmlns:a16="http://schemas.microsoft.com/office/drawing/2014/main" id="{634B2F06-0018-4BE1-967F-1DA8070F9D59}"/>
                  </a:ext>
                </a:extLst>
              </p:cNvPr>
              <p:cNvSpPr txBox="1"/>
              <p:nvPr/>
            </p:nvSpPr>
            <p:spPr>
              <a:xfrm>
                <a:off x="1408410" y="3357713"/>
                <a:ext cx="3671198" cy="523220"/>
              </a:xfrm>
              <a:prstGeom prst="rect">
                <a:avLst/>
              </a:prstGeom>
              <a:noFill/>
            </p:spPr>
            <p:txBody>
              <a:bodyPr wrap="none" rtlCol="0">
                <a:spAutoFit/>
              </a:bodyPr>
              <a:lstStyle/>
              <a:p>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１ヵ月目から</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本継続中</a:t>
                </a:r>
              </a:p>
            </p:txBody>
          </p:sp>
          <p:sp>
            <p:nvSpPr>
              <p:cNvPr id="129" name="テキスト ボックス 128">
                <a:extLst>
                  <a:ext uri="{FF2B5EF4-FFF2-40B4-BE49-F238E27FC236}">
                    <a16:creationId xmlns:a16="http://schemas.microsoft.com/office/drawing/2014/main" id="{B8CD1B0D-ECB9-4897-B2CB-CBF2B0406457}"/>
                  </a:ext>
                </a:extLst>
              </p:cNvPr>
              <p:cNvSpPr txBox="1"/>
              <p:nvPr/>
            </p:nvSpPr>
            <p:spPr>
              <a:xfrm>
                <a:off x="1408410" y="3357713"/>
                <a:ext cx="3671198" cy="523220"/>
              </a:xfrm>
              <a:prstGeom prst="rect">
                <a:avLst/>
              </a:prstGeom>
              <a:noFill/>
            </p:spPr>
            <p:txBody>
              <a:bodyPr wrap="none" rtlCol="0">
                <a:spAutoFit/>
              </a:bodyPr>
              <a:lstStyle/>
              <a:p>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１ヵ月目から</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本継続中</a:t>
                </a:r>
              </a:p>
            </p:txBody>
          </p:sp>
          <p:sp>
            <p:nvSpPr>
              <p:cNvPr id="130" name="テキスト ボックス 129">
                <a:extLst>
                  <a:ext uri="{FF2B5EF4-FFF2-40B4-BE49-F238E27FC236}">
                    <a16:creationId xmlns:a16="http://schemas.microsoft.com/office/drawing/2014/main" id="{2C06007F-29F8-44A7-9378-611A808579D2}"/>
                  </a:ext>
                </a:extLst>
              </p:cNvPr>
              <p:cNvSpPr txBox="1"/>
              <p:nvPr/>
            </p:nvSpPr>
            <p:spPr>
              <a:xfrm>
                <a:off x="1408410" y="3357713"/>
                <a:ext cx="3671198" cy="523220"/>
              </a:xfrm>
              <a:prstGeom prst="rect">
                <a:avLst/>
              </a:prstGeom>
              <a:noFill/>
            </p:spPr>
            <p:txBody>
              <a:bodyPr wrap="none" rtlCol="0">
                <a:spAutoFit/>
              </a:bodyPr>
              <a:lstStyle/>
              <a:p>
                <a:r>
                  <a:rPr lang="ja-JP" altLang="en-US" sz="28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１ヵ月目から</a:t>
                </a:r>
                <a:r>
                  <a:rPr lang="en-US" altLang="ja-JP" sz="28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28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本継続中</a:t>
                </a:r>
              </a:p>
            </p:txBody>
          </p:sp>
        </p:grpSp>
        <p:pic>
          <p:nvPicPr>
            <p:cNvPr id="8" name="図 7">
              <a:extLst>
                <a:ext uri="{FF2B5EF4-FFF2-40B4-BE49-F238E27FC236}">
                  <a16:creationId xmlns:a16="http://schemas.microsoft.com/office/drawing/2014/main" id="{1E9B8DFC-B13C-4099-8E0E-508F37AABB3D}"/>
                </a:ext>
              </a:extLst>
            </p:cNvPr>
            <p:cNvPicPr>
              <a:picLocks noChangeAspect="1"/>
            </p:cNvPicPr>
            <p:nvPr/>
          </p:nvPicPr>
          <p:blipFill>
            <a:blip r:embed="rId6"/>
            <a:stretch>
              <a:fillRect/>
            </a:stretch>
          </p:blipFill>
          <p:spPr>
            <a:xfrm>
              <a:off x="1004436" y="4600803"/>
              <a:ext cx="1618111" cy="1772217"/>
            </a:xfrm>
            <a:prstGeom prst="rect">
              <a:avLst/>
            </a:prstGeom>
            <a:ln>
              <a:noFill/>
            </a:ln>
            <a:effectLst>
              <a:softEdge rad="112500"/>
            </a:effectLst>
          </p:spPr>
        </p:pic>
        <p:grpSp>
          <p:nvGrpSpPr>
            <p:cNvPr id="125" name="グループ化 124">
              <a:extLst>
                <a:ext uri="{FF2B5EF4-FFF2-40B4-BE49-F238E27FC236}">
                  <a16:creationId xmlns:a16="http://schemas.microsoft.com/office/drawing/2014/main" id="{648621D6-9C47-4B5D-9F28-6030B918BAC4}"/>
                </a:ext>
              </a:extLst>
            </p:cNvPr>
            <p:cNvGrpSpPr/>
            <p:nvPr/>
          </p:nvGrpSpPr>
          <p:grpSpPr>
            <a:xfrm>
              <a:off x="632525" y="4084052"/>
              <a:ext cx="2446504" cy="400110"/>
              <a:chOff x="1607158" y="4406487"/>
              <a:chExt cx="2446504" cy="400110"/>
            </a:xfrm>
          </p:grpSpPr>
          <p:sp>
            <p:nvSpPr>
              <p:cNvPr id="131" name="テキスト ボックス 130">
                <a:extLst>
                  <a:ext uri="{FF2B5EF4-FFF2-40B4-BE49-F238E27FC236}">
                    <a16:creationId xmlns:a16="http://schemas.microsoft.com/office/drawing/2014/main" id="{356661D9-66D3-4EF1-A894-6C8A2FC3399F}"/>
                  </a:ext>
                </a:extLst>
              </p:cNvPr>
              <p:cNvSpPr txBox="1"/>
              <p:nvPr/>
            </p:nvSpPr>
            <p:spPr>
              <a:xfrm>
                <a:off x="1607158" y="4406487"/>
                <a:ext cx="2446504" cy="400110"/>
              </a:xfrm>
              <a:prstGeom prst="rect">
                <a:avLst/>
              </a:prstGeom>
              <a:noFill/>
            </p:spPr>
            <p:txBody>
              <a:bodyPr wrap="none" rtlCol="0">
                <a:spAutoFit/>
              </a:bodyPr>
              <a:lstStyle/>
              <a:p>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職場初の女性作業者</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2" name="テキスト ボックス 131">
                <a:extLst>
                  <a:ext uri="{FF2B5EF4-FFF2-40B4-BE49-F238E27FC236}">
                    <a16:creationId xmlns:a16="http://schemas.microsoft.com/office/drawing/2014/main" id="{6F7D1814-124B-45EC-BD62-9350B3A6F5B2}"/>
                  </a:ext>
                </a:extLst>
              </p:cNvPr>
              <p:cNvSpPr txBox="1"/>
              <p:nvPr/>
            </p:nvSpPr>
            <p:spPr>
              <a:xfrm>
                <a:off x="1607158" y="4406487"/>
                <a:ext cx="2446504" cy="400110"/>
              </a:xfrm>
              <a:prstGeom prst="rect">
                <a:avLst/>
              </a:prstGeom>
              <a:noFill/>
            </p:spPr>
            <p:txBody>
              <a:bodyPr wrap="none" rtlCol="0">
                <a:spAutoFit/>
              </a:bodyPr>
              <a:lstStyle/>
              <a:p>
                <a:r>
                  <a:rPr lang="ja-JP" altLang="en-US"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職場初の女性作業者</a:t>
                </a:r>
                <a:endPar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33" name="テキスト ボックス 132">
              <a:extLst>
                <a:ext uri="{FF2B5EF4-FFF2-40B4-BE49-F238E27FC236}">
                  <a16:creationId xmlns:a16="http://schemas.microsoft.com/office/drawing/2014/main" id="{3ED8D61A-6698-48D2-81EA-36F04C3C583B}"/>
                </a:ext>
              </a:extLst>
            </p:cNvPr>
            <p:cNvSpPr txBox="1"/>
            <p:nvPr/>
          </p:nvSpPr>
          <p:spPr>
            <a:xfrm>
              <a:off x="3506376" y="3987198"/>
              <a:ext cx="723275" cy="307777"/>
            </a:xfrm>
            <a:prstGeom prst="rect">
              <a:avLst/>
            </a:prstGeom>
            <a:noFill/>
          </p:spPr>
          <p:txBody>
            <a:bodyPr wrap="none" rtlCol="0">
              <a:spAutoFit/>
            </a:bodyPr>
            <a:lstStyle/>
            <a:p>
              <a:r>
                <a:rPr kumimoji="1" lang="ja-JP" altLang="en-US" sz="1400" dirty="0">
                  <a:solidFill>
                    <a:schemeClr val="bg1"/>
                  </a:solidFill>
                  <a:latin typeface="UD デジタル 教科書体 N-R" panose="02020400000000000000" pitchFamily="17" charset="-128"/>
                  <a:ea typeface="UD デジタル 教科書体 N-R" panose="02020400000000000000" pitchFamily="17" charset="-128"/>
                </a:rPr>
                <a:t>（本）</a:t>
              </a:r>
            </a:p>
          </p:txBody>
        </p:sp>
        <p:grpSp>
          <p:nvGrpSpPr>
            <p:cNvPr id="135" name="グループ化 134">
              <a:extLst>
                <a:ext uri="{FF2B5EF4-FFF2-40B4-BE49-F238E27FC236}">
                  <a16:creationId xmlns:a16="http://schemas.microsoft.com/office/drawing/2014/main" id="{C38D8ADD-4DA7-491D-B786-DE7404ACC6C1}"/>
                </a:ext>
              </a:extLst>
            </p:cNvPr>
            <p:cNvGrpSpPr/>
            <p:nvPr/>
          </p:nvGrpSpPr>
          <p:grpSpPr>
            <a:xfrm>
              <a:off x="1305294" y="6267693"/>
              <a:ext cx="1085554" cy="400110"/>
              <a:chOff x="1607158" y="4406487"/>
              <a:chExt cx="1085554" cy="400110"/>
            </a:xfrm>
          </p:grpSpPr>
          <p:sp>
            <p:nvSpPr>
              <p:cNvPr id="136" name="テキスト ボックス 135">
                <a:extLst>
                  <a:ext uri="{FF2B5EF4-FFF2-40B4-BE49-F238E27FC236}">
                    <a16:creationId xmlns:a16="http://schemas.microsoft.com/office/drawing/2014/main" id="{3993F95A-50D1-49C5-AFF3-5F0B2DF14969}"/>
                  </a:ext>
                </a:extLst>
              </p:cNvPr>
              <p:cNvSpPr txBox="1"/>
              <p:nvPr/>
            </p:nvSpPr>
            <p:spPr>
              <a:xfrm>
                <a:off x="1607158" y="4406487"/>
                <a:ext cx="1085554" cy="400110"/>
              </a:xfrm>
              <a:prstGeom prst="rect">
                <a:avLst/>
              </a:prstGeom>
              <a:noFill/>
            </p:spPr>
            <p:txBody>
              <a:bodyPr wrap="none" rtlCol="0">
                <a:spAutoFit/>
              </a:bodyPr>
              <a:lstStyle/>
              <a:p>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松本さん</a:t>
                </a:r>
                <a:endParaRPr lang="en-US" altLang="ja-JP"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7" name="テキスト ボックス 136">
                <a:extLst>
                  <a:ext uri="{FF2B5EF4-FFF2-40B4-BE49-F238E27FC236}">
                    <a16:creationId xmlns:a16="http://schemas.microsoft.com/office/drawing/2014/main" id="{6612F8DF-F551-4FD5-8D26-1E28E8F83C68}"/>
                  </a:ext>
                </a:extLst>
              </p:cNvPr>
              <p:cNvSpPr txBox="1"/>
              <p:nvPr/>
            </p:nvSpPr>
            <p:spPr>
              <a:xfrm>
                <a:off x="1607158" y="4406487"/>
                <a:ext cx="1085554" cy="400110"/>
              </a:xfrm>
              <a:prstGeom prst="rect">
                <a:avLst/>
              </a:prstGeom>
              <a:noFill/>
            </p:spPr>
            <p:txBody>
              <a:bodyPr wrap="none" rtlCol="0">
                <a:spAutoFit/>
              </a:bodyPr>
              <a:lstStyle/>
              <a:p>
                <a:r>
                  <a:rPr lang="ja-JP" altLang="en-US"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松本さん</a:t>
                </a:r>
                <a:endParaRPr lang="en-US" altLang="ja-JP" sz="20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sp>
        <p:nvSpPr>
          <p:cNvPr id="138" name="テキスト ボックス 137">
            <a:extLst>
              <a:ext uri="{FF2B5EF4-FFF2-40B4-BE49-F238E27FC236}">
                <a16:creationId xmlns:a16="http://schemas.microsoft.com/office/drawing/2014/main" id="{5283B154-4550-4A30-A749-BD197CCBE25B}"/>
              </a:ext>
            </a:extLst>
          </p:cNvPr>
          <p:cNvSpPr txBox="1"/>
          <p:nvPr/>
        </p:nvSpPr>
        <p:spPr>
          <a:xfrm>
            <a:off x="4493932" y="1448865"/>
            <a:ext cx="1620507" cy="369332"/>
          </a:xfrm>
          <a:prstGeom prst="rect">
            <a:avLst/>
          </a:prstGeom>
          <a:noFill/>
        </p:spPr>
        <p:txBody>
          <a:bodyPr wrap="square" rtlCol="0">
            <a:spAutoFit/>
          </a:bodyPr>
          <a:lstStyle/>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期間：</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15</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日～２</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3</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9</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月</a:t>
            </a:r>
            <a:endPar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endParaRPr>
          </a:p>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　　　　作成日：</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23</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年</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11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月</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31</a:t>
            </a:r>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日</a:t>
            </a:r>
            <a:endPar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endParaRPr>
          </a:p>
          <a:p>
            <a:r>
              <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rPr>
              <a:t>　　　　作成者：熊谷　　　Ｎ＝</a:t>
            </a:r>
            <a:r>
              <a:rPr kumimoji="1" lang="en-US" altLang="ja-JP" sz="600" dirty="0">
                <a:solidFill>
                  <a:schemeClr val="bg1">
                    <a:lumMod val="95000"/>
                    <a:lumOff val="5000"/>
                  </a:schemeClr>
                </a:solidFill>
                <a:latin typeface="Meiryo UI" panose="020B0604030504040204" pitchFamily="50" charset="-128"/>
                <a:ea typeface="Meiryo UI" panose="020B0604030504040204" pitchFamily="50" charset="-128"/>
              </a:rPr>
              <a:t>136</a:t>
            </a:r>
            <a:endParaRPr kumimoji="1" lang="ja-JP" altLang="en-US" sz="600" dirty="0">
              <a:solidFill>
                <a:schemeClr val="bg1">
                  <a:lumMod val="95000"/>
                  <a:lumOff val="5000"/>
                </a:schemeClr>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30795E11-C944-4D05-AF1E-8EC37BBAF27C}"/>
              </a:ext>
            </a:extLst>
          </p:cNvPr>
          <p:cNvGrpSpPr/>
          <p:nvPr/>
        </p:nvGrpSpPr>
        <p:grpSpPr>
          <a:xfrm>
            <a:off x="-50473" y="3918668"/>
            <a:ext cx="9156283" cy="2764175"/>
            <a:chOff x="-74055" y="3788833"/>
            <a:chExt cx="9156283" cy="2764175"/>
          </a:xfrm>
        </p:grpSpPr>
        <p:grpSp>
          <p:nvGrpSpPr>
            <p:cNvPr id="11" name="グループ化 10">
              <a:extLst>
                <a:ext uri="{FF2B5EF4-FFF2-40B4-BE49-F238E27FC236}">
                  <a16:creationId xmlns:a16="http://schemas.microsoft.com/office/drawing/2014/main" id="{6E323A05-C788-4BC6-B065-E2675D2ECA4E}"/>
                </a:ext>
              </a:extLst>
            </p:cNvPr>
            <p:cNvGrpSpPr/>
            <p:nvPr/>
          </p:nvGrpSpPr>
          <p:grpSpPr>
            <a:xfrm>
              <a:off x="-74055" y="3788833"/>
              <a:ext cx="9156283" cy="2764175"/>
              <a:chOff x="5906" y="6801853"/>
              <a:chExt cx="9156283" cy="2764175"/>
            </a:xfrm>
          </p:grpSpPr>
          <p:grpSp>
            <p:nvGrpSpPr>
              <p:cNvPr id="185" name="グループ化 184">
                <a:extLst>
                  <a:ext uri="{FF2B5EF4-FFF2-40B4-BE49-F238E27FC236}">
                    <a16:creationId xmlns:a16="http://schemas.microsoft.com/office/drawing/2014/main" id="{A06C6FDD-5C9C-46B7-B4D0-A11AEC99F257}"/>
                  </a:ext>
                </a:extLst>
              </p:cNvPr>
              <p:cNvGrpSpPr/>
              <p:nvPr/>
            </p:nvGrpSpPr>
            <p:grpSpPr>
              <a:xfrm>
                <a:off x="5906" y="6801853"/>
                <a:ext cx="6118674" cy="2764175"/>
                <a:chOff x="-31275" y="3053678"/>
                <a:chExt cx="6928464" cy="2764175"/>
              </a:xfrm>
            </p:grpSpPr>
            <p:sp>
              <p:nvSpPr>
                <p:cNvPr id="186" name="正方形/長方形 185">
                  <a:extLst>
                    <a:ext uri="{FF2B5EF4-FFF2-40B4-BE49-F238E27FC236}">
                      <a16:creationId xmlns:a16="http://schemas.microsoft.com/office/drawing/2014/main" id="{5F9C1999-F1B2-4348-9647-939431893E1D}"/>
                    </a:ext>
                  </a:extLst>
                </p:cNvPr>
                <p:cNvSpPr/>
                <p:nvPr/>
              </p:nvSpPr>
              <p:spPr>
                <a:xfrm>
                  <a:off x="147108" y="3448160"/>
                  <a:ext cx="6750081" cy="2369693"/>
                </a:xfrm>
                <a:prstGeom prst="rect">
                  <a:avLst/>
                </a:prstGeom>
                <a:solidFill>
                  <a:schemeClr val="tx1"/>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aphicFrame>
              <p:nvGraphicFramePr>
                <p:cNvPr id="189" name="グラフ 188">
                  <a:extLst>
                    <a:ext uri="{FF2B5EF4-FFF2-40B4-BE49-F238E27FC236}">
                      <a16:creationId xmlns:a16="http://schemas.microsoft.com/office/drawing/2014/main" id="{D172AEF3-ECE4-4F62-A11F-AA1A7F4F53FC}"/>
                    </a:ext>
                  </a:extLst>
                </p:cNvPr>
                <p:cNvGraphicFramePr>
                  <a:graphicFrameLocks/>
                </p:cNvGraphicFramePr>
                <p:nvPr/>
              </p:nvGraphicFramePr>
              <p:xfrm>
                <a:off x="-31275" y="3455694"/>
                <a:ext cx="2727798" cy="1577334"/>
              </p:xfrm>
              <a:graphic>
                <a:graphicData uri="http://schemas.openxmlformats.org/drawingml/2006/chart">
                  <c:chart xmlns:c="http://schemas.openxmlformats.org/drawingml/2006/chart" xmlns:r="http://schemas.openxmlformats.org/officeDocument/2006/relationships" r:id="rId7"/>
                </a:graphicData>
              </a:graphic>
            </p:graphicFrame>
            <p:sp>
              <p:nvSpPr>
                <p:cNvPr id="190" name="テキスト ボックス 424">
                  <a:extLst>
                    <a:ext uri="{FF2B5EF4-FFF2-40B4-BE49-F238E27FC236}">
                      <a16:creationId xmlns:a16="http://schemas.microsoft.com/office/drawing/2014/main" id="{3FC21C65-ECBC-407A-92C7-5B4EC57A0049}"/>
                    </a:ext>
                  </a:extLst>
                </p:cNvPr>
                <p:cNvSpPr txBox="1"/>
                <p:nvPr/>
              </p:nvSpPr>
              <p:spPr>
                <a:xfrm>
                  <a:off x="920591" y="3507533"/>
                  <a:ext cx="202547" cy="237255"/>
                </a:xfrm>
                <a:prstGeom prst="rect">
                  <a:avLst/>
                </a:prstGeom>
                <a:noFill/>
                <a:ln w="9525" cmpd="sng">
                  <a:noFill/>
                </a:ln>
                <a:effectLst/>
              </p:spPr>
              <p:txBody>
                <a:bodyPr wrap="none" lIns="36000" tIns="10800" rIns="36000" bIns="10800" rtlCol="0" anchor="ctr" anchorCtr="1">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n-cs"/>
                    </a:rPr>
                    <a:t>イ</a:t>
                  </a:r>
                </a:p>
              </p:txBody>
            </p:sp>
            <p:sp>
              <p:nvSpPr>
                <p:cNvPr id="191" name="テキスト ボックス 425">
                  <a:extLst>
                    <a:ext uri="{FF2B5EF4-FFF2-40B4-BE49-F238E27FC236}">
                      <a16:creationId xmlns:a16="http://schemas.microsoft.com/office/drawing/2014/main" id="{73E6CEC2-BA13-4558-A75D-A0DBFAC6D3DE}"/>
                    </a:ext>
                  </a:extLst>
                </p:cNvPr>
                <p:cNvSpPr txBox="1"/>
                <p:nvPr/>
              </p:nvSpPr>
              <p:spPr>
                <a:xfrm>
                  <a:off x="1638948" y="3943915"/>
                  <a:ext cx="202547" cy="237255"/>
                </a:xfrm>
                <a:prstGeom prst="rect">
                  <a:avLst/>
                </a:prstGeom>
                <a:noFill/>
                <a:ln w="9525" cmpd="sng">
                  <a:noFill/>
                </a:ln>
                <a:effectLst/>
              </p:spPr>
              <p:txBody>
                <a:bodyPr wrap="none" lIns="36000" tIns="10800" rIns="36000" bIns="10800" rtlCol="0" anchor="ctr" anchorCtr="1">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n-cs"/>
                    </a:rPr>
                    <a:t>ロ</a:t>
                  </a:r>
                </a:p>
              </p:txBody>
            </p:sp>
            <p:sp>
              <p:nvSpPr>
                <p:cNvPr id="192" name="テキスト ボックス 426">
                  <a:extLst>
                    <a:ext uri="{FF2B5EF4-FFF2-40B4-BE49-F238E27FC236}">
                      <a16:creationId xmlns:a16="http://schemas.microsoft.com/office/drawing/2014/main" id="{49FB8C11-920B-43E7-B563-12B9B3CEA6D9}"/>
                    </a:ext>
                  </a:extLst>
                </p:cNvPr>
                <p:cNvSpPr txBox="1"/>
                <p:nvPr/>
              </p:nvSpPr>
              <p:spPr>
                <a:xfrm>
                  <a:off x="1368816" y="4688358"/>
                  <a:ext cx="218577" cy="237255"/>
                </a:xfrm>
                <a:prstGeom prst="rect">
                  <a:avLst/>
                </a:prstGeom>
                <a:noFill/>
                <a:ln w="9525" cmpd="sng">
                  <a:noFill/>
                </a:ln>
                <a:effectLst/>
              </p:spPr>
              <p:txBody>
                <a:bodyPr wrap="none" lIns="36000" tIns="10800" rIns="36000" bIns="10800" rtlCol="0" anchor="ctr" anchorCtr="1">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n-cs"/>
                    </a:rPr>
                    <a:t>ハ</a:t>
                  </a:r>
                </a:p>
              </p:txBody>
            </p:sp>
            <p:sp>
              <p:nvSpPr>
                <p:cNvPr id="193" name="テキスト ボックス 484">
                  <a:extLst>
                    <a:ext uri="{FF2B5EF4-FFF2-40B4-BE49-F238E27FC236}">
                      <a16:creationId xmlns:a16="http://schemas.microsoft.com/office/drawing/2014/main" id="{CD607799-4809-423A-9712-59551BEB8069}"/>
                    </a:ext>
                  </a:extLst>
                </p:cNvPr>
                <p:cNvSpPr txBox="1"/>
                <p:nvPr/>
              </p:nvSpPr>
              <p:spPr>
                <a:xfrm>
                  <a:off x="307884" y="3954202"/>
                  <a:ext cx="218577" cy="237255"/>
                </a:xfrm>
                <a:prstGeom prst="rect">
                  <a:avLst/>
                </a:prstGeom>
                <a:noFill/>
                <a:ln w="9525" cmpd="sng">
                  <a:noFill/>
                </a:ln>
                <a:effectLst/>
              </p:spPr>
              <p:txBody>
                <a:bodyPr wrap="none" lIns="36000" tIns="10800" rIns="36000" bIns="10800" rtlCol="0" anchor="ctr" anchorCtr="1">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n-cs"/>
                    </a:rPr>
                    <a:t>ホ</a:t>
                  </a:r>
                </a:p>
              </p:txBody>
            </p:sp>
            <p:graphicFrame>
              <p:nvGraphicFramePr>
                <p:cNvPr id="194" name="グラフ 193">
                  <a:extLst>
                    <a:ext uri="{FF2B5EF4-FFF2-40B4-BE49-F238E27FC236}">
                      <a16:creationId xmlns:a16="http://schemas.microsoft.com/office/drawing/2014/main" id="{550946B3-6C77-4395-97BC-891CBC70BAE8}"/>
                    </a:ext>
                  </a:extLst>
                </p:cNvPr>
                <p:cNvGraphicFramePr>
                  <a:graphicFrameLocks/>
                </p:cNvGraphicFramePr>
                <p:nvPr>
                  <p:extLst>
                    <p:ext uri="{D42A27DB-BD31-4B8C-83A1-F6EECF244321}">
                      <p14:modId xmlns:p14="http://schemas.microsoft.com/office/powerpoint/2010/main" val="1320166980"/>
                    </p:ext>
                  </p:extLst>
                </p:nvPr>
              </p:nvGraphicFramePr>
              <p:xfrm>
                <a:off x="2204795" y="3431122"/>
                <a:ext cx="2727797" cy="1590099"/>
              </p:xfrm>
              <a:graphic>
                <a:graphicData uri="http://schemas.openxmlformats.org/drawingml/2006/chart">
                  <c:chart xmlns:c="http://schemas.openxmlformats.org/drawingml/2006/chart" xmlns:r="http://schemas.openxmlformats.org/officeDocument/2006/relationships" r:id="rId8"/>
                </a:graphicData>
              </a:graphic>
            </p:graphicFrame>
            <p:sp>
              <p:nvSpPr>
                <p:cNvPr id="195" name="テキスト ボックス 430">
                  <a:extLst>
                    <a:ext uri="{FF2B5EF4-FFF2-40B4-BE49-F238E27FC236}">
                      <a16:creationId xmlns:a16="http://schemas.microsoft.com/office/drawing/2014/main" id="{D2EAEA44-884C-4F47-86A4-9CB31CB86DA8}"/>
                    </a:ext>
                  </a:extLst>
                </p:cNvPr>
                <p:cNvSpPr txBox="1"/>
                <p:nvPr/>
              </p:nvSpPr>
              <p:spPr>
                <a:xfrm>
                  <a:off x="518151" y="4674634"/>
                  <a:ext cx="207355" cy="237255"/>
                </a:xfrm>
                <a:prstGeom prst="rect">
                  <a:avLst/>
                </a:prstGeom>
                <a:noFill/>
                <a:ln w="9525" cmpd="sng">
                  <a:noFill/>
                </a:ln>
                <a:effectLst/>
              </p:spPr>
              <p:txBody>
                <a:bodyPr wrap="none" lIns="36000" tIns="10800" rIns="36000" bIns="10800" rtlCol="0" anchor="ctr" anchorCtr="1">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n-cs"/>
                    </a:rPr>
                    <a:t>ニ</a:t>
                  </a:r>
                </a:p>
              </p:txBody>
            </p:sp>
            <p:sp>
              <p:nvSpPr>
                <p:cNvPr id="196" name="テキスト ボックス 489">
                  <a:extLst>
                    <a:ext uri="{FF2B5EF4-FFF2-40B4-BE49-F238E27FC236}">
                      <a16:creationId xmlns:a16="http://schemas.microsoft.com/office/drawing/2014/main" id="{34A7F7C2-1C41-4C09-995D-BBC4F6F012DF}"/>
                    </a:ext>
                  </a:extLst>
                </p:cNvPr>
                <p:cNvSpPr txBox="1"/>
                <p:nvPr/>
              </p:nvSpPr>
              <p:spPr>
                <a:xfrm>
                  <a:off x="3142147" y="3501033"/>
                  <a:ext cx="202547" cy="237255"/>
                </a:xfrm>
                <a:prstGeom prst="rect">
                  <a:avLst/>
                </a:prstGeom>
                <a:noFill/>
                <a:ln w="9525" cmpd="sng">
                  <a:noFill/>
                </a:ln>
                <a:effectLst/>
              </p:spPr>
              <p:txBody>
                <a:bodyPr wrap="none" lIns="36000" tIns="10800" rIns="36000" bIns="10800" rtlCol="0" anchor="ctr" anchorCtr="1">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n-cs"/>
                    </a:rPr>
                    <a:t>イ</a:t>
                  </a:r>
                </a:p>
              </p:txBody>
            </p:sp>
            <p:sp>
              <p:nvSpPr>
                <p:cNvPr id="197" name="テキスト ボックス 492">
                  <a:extLst>
                    <a:ext uri="{FF2B5EF4-FFF2-40B4-BE49-F238E27FC236}">
                      <a16:creationId xmlns:a16="http://schemas.microsoft.com/office/drawing/2014/main" id="{73F35CA9-1D0B-44CB-ACB5-01898B30BFB4}"/>
                    </a:ext>
                  </a:extLst>
                </p:cNvPr>
                <p:cNvSpPr txBox="1"/>
                <p:nvPr/>
              </p:nvSpPr>
              <p:spPr>
                <a:xfrm>
                  <a:off x="3875018" y="3908384"/>
                  <a:ext cx="202547" cy="237255"/>
                </a:xfrm>
                <a:prstGeom prst="rect">
                  <a:avLst/>
                </a:prstGeom>
                <a:noFill/>
                <a:ln w="9525" cmpd="sng">
                  <a:noFill/>
                </a:ln>
                <a:effectLst/>
              </p:spPr>
              <p:txBody>
                <a:bodyPr wrap="none" lIns="36000" tIns="10800" rIns="36000" bIns="10800" rtlCol="0" anchor="ctr" anchorCtr="1">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n-cs"/>
                    </a:rPr>
                    <a:t>ロ</a:t>
                  </a:r>
                </a:p>
              </p:txBody>
            </p:sp>
            <p:sp>
              <p:nvSpPr>
                <p:cNvPr id="198" name="テキスト ボックス 493">
                  <a:extLst>
                    <a:ext uri="{FF2B5EF4-FFF2-40B4-BE49-F238E27FC236}">
                      <a16:creationId xmlns:a16="http://schemas.microsoft.com/office/drawing/2014/main" id="{DD9104EB-B04D-4D68-98DD-6E5903E4A25A}"/>
                    </a:ext>
                  </a:extLst>
                </p:cNvPr>
                <p:cNvSpPr txBox="1"/>
                <p:nvPr/>
              </p:nvSpPr>
              <p:spPr>
                <a:xfrm>
                  <a:off x="3604886" y="4652828"/>
                  <a:ext cx="218577" cy="237255"/>
                </a:xfrm>
                <a:prstGeom prst="rect">
                  <a:avLst/>
                </a:prstGeom>
                <a:noFill/>
                <a:ln w="9525" cmpd="sng">
                  <a:noFill/>
                </a:ln>
                <a:effectLst/>
              </p:spPr>
              <p:txBody>
                <a:bodyPr wrap="none" lIns="36000" tIns="10800" rIns="36000" bIns="10800" rtlCol="0" anchor="ctr" anchorCtr="1">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n-cs"/>
                    </a:rPr>
                    <a:t>ハ</a:t>
                  </a:r>
                </a:p>
              </p:txBody>
            </p:sp>
            <p:sp>
              <p:nvSpPr>
                <p:cNvPr id="199" name="テキスト ボックス 494">
                  <a:extLst>
                    <a:ext uri="{FF2B5EF4-FFF2-40B4-BE49-F238E27FC236}">
                      <a16:creationId xmlns:a16="http://schemas.microsoft.com/office/drawing/2014/main" id="{8F38DCF5-12E4-46EF-96BB-E28A4D251973}"/>
                    </a:ext>
                  </a:extLst>
                </p:cNvPr>
                <p:cNvSpPr txBox="1"/>
                <p:nvPr/>
              </p:nvSpPr>
              <p:spPr>
                <a:xfrm>
                  <a:off x="2698091" y="4663114"/>
                  <a:ext cx="207355" cy="237255"/>
                </a:xfrm>
                <a:prstGeom prst="rect">
                  <a:avLst/>
                </a:prstGeom>
                <a:noFill/>
                <a:ln w="9525" cmpd="sng">
                  <a:noFill/>
                </a:ln>
                <a:effectLst/>
              </p:spPr>
              <p:txBody>
                <a:bodyPr wrap="none" lIns="36000" tIns="10800" rIns="36000" bIns="10800" rtlCol="0" anchor="ctr" anchorCtr="1">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n-cs"/>
                    </a:rPr>
                    <a:t>ニ</a:t>
                  </a:r>
                </a:p>
              </p:txBody>
            </p:sp>
            <p:sp>
              <p:nvSpPr>
                <p:cNvPr id="200" name="テキスト ボックス 495">
                  <a:extLst>
                    <a:ext uri="{FF2B5EF4-FFF2-40B4-BE49-F238E27FC236}">
                      <a16:creationId xmlns:a16="http://schemas.microsoft.com/office/drawing/2014/main" id="{5E410B25-E63D-4343-A4E9-5015F43D1826}"/>
                    </a:ext>
                  </a:extLst>
                </p:cNvPr>
                <p:cNvSpPr txBox="1"/>
                <p:nvPr/>
              </p:nvSpPr>
              <p:spPr>
                <a:xfrm>
                  <a:off x="2560019" y="3918674"/>
                  <a:ext cx="218577" cy="237255"/>
                </a:xfrm>
                <a:prstGeom prst="rect">
                  <a:avLst/>
                </a:prstGeom>
                <a:noFill/>
                <a:ln w="9525" cmpd="sng">
                  <a:noFill/>
                </a:ln>
                <a:effectLst/>
              </p:spPr>
              <p:txBody>
                <a:bodyPr wrap="none" lIns="36000" tIns="10800" rIns="36000" bIns="10800" rtlCol="0" anchor="ctr" anchorCtr="1">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solidFill>
                          <a:prstClr val="black"/>
                        </a:solidFill>
                      </a:ln>
                      <a:solidFill>
                        <a:prstClr val="black"/>
                      </a:solidFill>
                      <a:effectLst/>
                      <a:uLnTx/>
                      <a:uFillTx/>
                      <a:latin typeface="Meiryo UI" panose="020B0604030504040204" pitchFamily="50" charset="-128"/>
                      <a:ea typeface="Meiryo UI" panose="020B0604030504040204" pitchFamily="50" charset="-128"/>
                      <a:cs typeface="+mn-cs"/>
                    </a:rPr>
                    <a:t>ホ</a:t>
                  </a:r>
                </a:p>
              </p:txBody>
            </p:sp>
            <p:grpSp>
              <p:nvGrpSpPr>
                <p:cNvPr id="201" name="グループ化 200">
                  <a:extLst>
                    <a:ext uri="{FF2B5EF4-FFF2-40B4-BE49-F238E27FC236}">
                      <a16:creationId xmlns:a16="http://schemas.microsoft.com/office/drawing/2014/main" id="{AC62B137-3559-4D29-B31A-3D07679F1185}"/>
                    </a:ext>
                  </a:extLst>
                </p:cNvPr>
                <p:cNvGrpSpPr/>
                <p:nvPr/>
              </p:nvGrpSpPr>
              <p:grpSpPr>
                <a:xfrm>
                  <a:off x="395529" y="5478704"/>
                  <a:ext cx="1407758" cy="315381"/>
                  <a:chOff x="1408410" y="3641144"/>
                  <a:chExt cx="1407758" cy="315381"/>
                </a:xfrm>
              </p:grpSpPr>
              <p:sp>
                <p:nvSpPr>
                  <p:cNvPr id="270" name="テキスト ボックス 269">
                    <a:extLst>
                      <a:ext uri="{FF2B5EF4-FFF2-40B4-BE49-F238E27FC236}">
                        <a16:creationId xmlns:a16="http://schemas.microsoft.com/office/drawing/2014/main" id="{557E19B7-7569-4287-AB3C-9711D338A6CD}"/>
                      </a:ext>
                    </a:extLst>
                  </p:cNvPr>
                  <p:cNvSpPr txBox="1"/>
                  <p:nvPr/>
                </p:nvSpPr>
                <p:spPr>
                  <a:xfrm>
                    <a:off x="1408410" y="3648748"/>
                    <a:ext cx="140775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1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サークルの能力</a:t>
                    </a:r>
                    <a:r>
                      <a:rPr kumimoji="0" lang="en-US" altLang="ja-JP" sz="1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271" name="テキスト ボックス 270">
                    <a:extLst>
                      <a:ext uri="{FF2B5EF4-FFF2-40B4-BE49-F238E27FC236}">
                        <a16:creationId xmlns:a16="http://schemas.microsoft.com/office/drawing/2014/main" id="{BC137F75-80AA-4E13-AF9C-D6216E2C8A6B}"/>
                      </a:ext>
                    </a:extLst>
                  </p:cNvPr>
                  <p:cNvSpPr txBox="1"/>
                  <p:nvPr/>
                </p:nvSpPr>
                <p:spPr>
                  <a:xfrm>
                    <a:off x="1408410" y="3648748"/>
                    <a:ext cx="140775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1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サークルの能力</a:t>
                    </a:r>
                    <a:r>
                      <a:rPr kumimoji="0" lang="en-US" altLang="ja-JP" sz="1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272" name="テキスト ボックス 271">
                    <a:extLst>
                      <a:ext uri="{FF2B5EF4-FFF2-40B4-BE49-F238E27FC236}">
                        <a16:creationId xmlns:a16="http://schemas.microsoft.com/office/drawing/2014/main" id="{08648CF8-15CF-4BE3-94B5-6BAAFBAAA121}"/>
                      </a:ext>
                    </a:extLst>
                  </p:cNvPr>
                  <p:cNvSpPr txBox="1"/>
                  <p:nvPr/>
                </p:nvSpPr>
                <p:spPr>
                  <a:xfrm>
                    <a:off x="1408410" y="3641144"/>
                    <a:ext cx="140775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14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サークルの能力</a:t>
                    </a:r>
                    <a:r>
                      <a:rPr kumimoji="0" lang="en-US" altLang="ja-JP" sz="14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endParaRPr kumimoji="0" lang="ja-JP" altLang="en-US" sz="14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202" name="グループ化 201">
                  <a:extLst>
                    <a:ext uri="{FF2B5EF4-FFF2-40B4-BE49-F238E27FC236}">
                      <a16:creationId xmlns:a16="http://schemas.microsoft.com/office/drawing/2014/main" id="{386D7611-9067-435F-A5DB-63581ADB417B}"/>
                    </a:ext>
                  </a:extLst>
                </p:cNvPr>
                <p:cNvGrpSpPr/>
                <p:nvPr/>
              </p:nvGrpSpPr>
              <p:grpSpPr>
                <a:xfrm>
                  <a:off x="2302299" y="5471069"/>
                  <a:ext cx="2140330" cy="316366"/>
                  <a:chOff x="1408410" y="3640159"/>
                  <a:chExt cx="2140330" cy="316366"/>
                </a:xfrm>
              </p:grpSpPr>
              <p:sp>
                <p:nvSpPr>
                  <p:cNvPr id="267" name="テキスト ボックス 266">
                    <a:extLst>
                      <a:ext uri="{FF2B5EF4-FFF2-40B4-BE49-F238E27FC236}">
                        <a16:creationId xmlns:a16="http://schemas.microsoft.com/office/drawing/2014/main" id="{AC47012E-0737-47FA-BD45-A6FCE42C8920}"/>
                      </a:ext>
                    </a:extLst>
                  </p:cNvPr>
                  <p:cNvSpPr txBox="1"/>
                  <p:nvPr/>
                </p:nvSpPr>
                <p:spPr>
                  <a:xfrm>
                    <a:off x="1408410" y="3648748"/>
                    <a:ext cx="21403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1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明るく働きがいのある職場</a:t>
                    </a:r>
                    <a:r>
                      <a:rPr kumimoji="0" lang="en-US" altLang="ja-JP" sz="14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268" name="テキスト ボックス 267">
                    <a:extLst>
                      <a:ext uri="{FF2B5EF4-FFF2-40B4-BE49-F238E27FC236}">
                        <a16:creationId xmlns:a16="http://schemas.microsoft.com/office/drawing/2014/main" id="{08F44235-F906-4ADE-8641-EB377161A306}"/>
                      </a:ext>
                    </a:extLst>
                  </p:cNvPr>
                  <p:cNvSpPr txBox="1"/>
                  <p:nvPr/>
                </p:nvSpPr>
                <p:spPr>
                  <a:xfrm>
                    <a:off x="1408410" y="3640159"/>
                    <a:ext cx="21403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1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明るく働きがいのある職場</a:t>
                    </a:r>
                    <a:r>
                      <a:rPr kumimoji="0" lang="en-US" altLang="ja-JP" sz="14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269" name="テキスト ボックス 268">
                    <a:extLst>
                      <a:ext uri="{FF2B5EF4-FFF2-40B4-BE49-F238E27FC236}">
                        <a16:creationId xmlns:a16="http://schemas.microsoft.com/office/drawing/2014/main" id="{85C12ABC-23C2-442D-8DC2-0383C0351C85}"/>
                      </a:ext>
                    </a:extLst>
                  </p:cNvPr>
                  <p:cNvSpPr txBox="1"/>
                  <p:nvPr/>
                </p:nvSpPr>
                <p:spPr>
                  <a:xfrm>
                    <a:off x="1408410" y="3641684"/>
                    <a:ext cx="21403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14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明るく働きがいのある職場</a:t>
                    </a:r>
                    <a:r>
                      <a:rPr kumimoji="0" lang="en-US" altLang="ja-JP" sz="14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203" name="グループ化 202">
                  <a:extLst>
                    <a:ext uri="{FF2B5EF4-FFF2-40B4-BE49-F238E27FC236}">
                      <a16:creationId xmlns:a16="http://schemas.microsoft.com/office/drawing/2014/main" id="{070E435C-1F1C-40CA-A33A-49017E83B14C}"/>
                    </a:ext>
                  </a:extLst>
                </p:cNvPr>
                <p:cNvGrpSpPr/>
                <p:nvPr/>
              </p:nvGrpSpPr>
              <p:grpSpPr>
                <a:xfrm>
                  <a:off x="326274" y="4867478"/>
                  <a:ext cx="1516763" cy="655352"/>
                  <a:chOff x="1408410" y="3648748"/>
                  <a:chExt cx="1516763" cy="655352"/>
                </a:xfrm>
              </p:grpSpPr>
              <p:sp>
                <p:nvSpPr>
                  <p:cNvPr id="264" name="テキスト ボックス 263">
                    <a:extLst>
                      <a:ext uri="{FF2B5EF4-FFF2-40B4-BE49-F238E27FC236}">
                        <a16:creationId xmlns:a16="http://schemas.microsoft.com/office/drawing/2014/main" id="{CE377D28-FB4F-48CF-839F-1016FEEE0700}"/>
                      </a:ext>
                    </a:extLst>
                  </p:cNvPr>
                  <p:cNvSpPr txBox="1"/>
                  <p:nvPr/>
                </p:nvSpPr>
                <p:spPr>
                  <a:xfrm>
                    <a:off x="1408410" y="3648748"/>
                    <a:ext cx="1516762"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3.0→</a:t>
                    </a:r>
                    <a:r>
                      <a:rPr kumimoji="0" lang="en-US" altLang="ja-JP" sz="36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3.8</a:t>
                    </a:r>
                  </a:p>
                </p:txBody>
              </p:sp>
              <p:sp>
                <p:nvSpPr>
                  <p:cNvPr id="265" name="テキスト ボックス 264">
                    <a:extLst>
                      <a:ext uri="{FF2B5EF4-FFF2-40B4-BE49-F238E27FC236}">
                        <a16:creationId xmlns:a16="http://schemas.microsoft.com/office/drawing/2014/main" id="{1445F790-801E-4AE9-B325-19E0E8EA7013}"/>
                      </a:ext>
                    </a:extLst>
                  </p:cNvPr>
                  <p:cNvSpPr txBox="1"/>
                  <p:nvPr/>
                </p:nvSpPr>
                <p:spPr>
                  <a:xfrm>
                    <a:off x="1408410" y="3655803"/>
                    <a:ext cx="1516762"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3.0→</a:t>
                    </a:r>
                    <a:r>
                      <a:rPr kumimoji="0" lang="en-US" altLang="ja-JP" sz="36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3.8</a:t>
                    </a:r>
                  </a:p>
                </p:txBody>
              </p:sp>
              <p:sp>
                <p:nvSpPr>
                  <p:cNvPr id="266" name="テキスト ボックス 265">
                    <a:extLst>
                      <a:ext uri="{FF2B5EF4-FFF2-40B4-BE49-F238E27FC236}">
                        <a16:creationId xmlns:a16="http://schemas.microsoft.com/office/drawing/2014/main" id="{D931B53E-36DE-46E2-A7A0-EE0BB41323DE}"/>
                      </a:ext>
                    </a:extLst>
                  </p:cNvPr>
                  <p:cNvSpPr txBox="1"/>
                  <p:nvPr/>
                </p:nvSpPr>
                <p:spPr>
                  <a:xfrm>
                    <a:off x="1408410" y="3657769"/>
                    <a:ext cx="1516763"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3.0→</a:t>
                    </a:r>
                    <a:r>
                      <a:rPr kumimoji="0" lang="en-US" altLang="ja-JP" sz="36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3.8</a:t>
                    </a:r>
                  </a:p>
                </p:txBody>
              </p:sp>
            </p:grpSp>
            <p:grpSp>
              <p:nvGrpSpPr>
                <p:cNvPr id="204" name="グループ化 203">
                  <a:extLst>
                    <a:ext uri="{FF2B5EF4-FFF2-40B4-BE49-F238E27FC236}">
                      <a16:creationId xmlns:a16="http://schemas.microsoft.com/office/drawing/2014/main" id="{3BD1D593-4A37-490B-BCF1-F2E4ECA24149}"/>
                    </a:ext>
                  </a:extLst>
                </p:cNvPr>
                <p:cNvGrpSpPr/>
                <p:nvPr/>
              </p:nvGrpSpPr>
              <p:grpSpPr>
                <a:xfrm>
                  <a:off x="2555260" y="4867478"/>
                  <a:ext cx="1516762" cy="655352"/>
                  <a:chOff x="1408410" y="3648748"/>
                  <a:chExt cx="1516762" cy="655352"/>
                </a:xfrm>
              </p:grpSpPr>
              <p:sp>
                <p:nvSpPr>
                  <p:cNvPr id="261" name="テキスト ボックス 260">
                    <a:extLst>
                      <a:ext uri="{FF2B5EF4-FFF2-40B4-BE49-F238E27FC236}">
                        <a16:creationId xmlns:a16="http://schemas.microsoft.com/office/drawing/2014/main" id="{C652A28D-7F62-4591-8A68-1E3812896F82}"/>
                      </a:ext>
                    </a:extLst>
                  </p:cNvPr>
                  <p:cNvSpPr txBox="1"/>
                  <p:nvPr/>
                </p:nvSpPr>
                <p:spPr>
                  <a:xfrm>
                    <a:off x="1408410" y="3648748"/>
                    <a:ext cx="1516762"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3.0→</a:t>
                    </a:r>
                    <a:r>
                      <a:rPr kumimoji="0" lang="en-US" altLang="ja-JP" sz="3600" b="0" i="0" u="none" strike="noStrike" kern="0" cap="none" spc="0" normalizeH="0" baseline="0" noProof="0" dirty="0">
                        <a:ln w="127000">
                          <a:solidFill>
                            <a:sysClr val="windowText" lastClr="000000"/>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3.8</a:t>
                    </a:r>
                  </a:p>
                </p:txBody>
              </p:sp>
              <p:sp>
                <p:nvSpPr>
                  <p:cNvPr id="262" name="テキスト ボックス 261">
                    <a:extLst>
                      <a:ext uri="{FF2B5EF4-FFF2-40B4-BE49-F238E27FC236}">
                        <a16:creationId xmlns:a16="http://schemas.microsoft.com/office/drawing/2014/main" id="{8CCF55E6-E8FC-4DA8-86FA-09C915549BBD}"/>
                      </a:ext>
                    </a:extLst>
                  </p:cNvPr>
                  <p:cNvSpPr txBox="1"/>
                  <p:nvPr/>
                </p:nvSpPr>
                <p:spPr>
                  <a:xfrm>
                    <a:off x="1408410" y="3655803"/>
                    <a:ext cx="1516762"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3.0→</a:t>
                    </a:r>
                    <a:r>
                      <a:rPr kumimoji="0" lang="en-US" altLang="ja-JP" sz="3600" b="0" i="0" u="none" strike="noStrike" kern="0" cap="none" spc="0" normalizeH="0" baseline="0" noProof="0" dirty="0">
                        <a:ln w="635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3.8</a:t>
                    </a:r>
                  </a:p>
                </p:txBody>
              </p:sp>
              <p:sp>
                <p:nvSpPr>
                  <p:cNvPr id="263" name="テキスト ボックス 262">
                    <a:extLst>
                      <a:ext uri="{FF2B5EF4-FFF2-40B4-BE49-F238E27FC236}">
                        <a16:creationId xmlns:a16="http://schemas.microsoft.com/office/drawing/2014/main" id="{E01E7E1A-9069-483C-BD98-1AEBA8192D65}"/>
                      </a:ext>
                    </a:extLst>
                  </p:cNvPr>
                  <p:cNvSpPr txBox="1"/>
                  <p:nvPr/>
                </p:nvSpPr>
                <p:spPr>
                  <a:xfrm>
                    <a:off x="1408410" y="3657769"/>
                    <a:ext cx="1516762"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3.0→</a:t>
                    </a:r>
                    <a:r>
                      <a:rPr kumimoji="0" lang="en-US" altLang="ja-JP" sz="3600" b="0" i="0" u="none" strike="noStrike" kern="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3.8</a:t>
                    </a:r>
                  </a:p>
                </p:txBody>
              </p:sp>
            </p:grpSp>
            <p:grpSp>
              <p:nvGrpSpPr>
                <p:cNvPr id="205" name="グループ化 204">
                  <a:extLst>
                    <a:ext uri="{FF2B5EF4-FFF2-40B4-BE49-F238E27FC236}">
                      <a16:creationId xmlns:a16="http://schemas.microsoft.com/office/drawing/2014/main" id="{C8ECD1FC-4643-49DA-8F2B-B5ED4DD8E0E1}"/>
                    </a:ext>
                  </a:extLst>
                </p:cNvPr>
                <p:cNvGrpSpPr/>
                <p:nvPr/>
              </p:nvGrpSpPr>
              <p:grpSpPr>
                <a:xfrm>
                  <a:off x="4881946" y="3482866"/>
                  <a:ext cx="1927197" cy="2045861"/>
                  <a:chOff x="4547447" y="3402308"/>
                  <a:chExt cx="2042051" cy="2167788"/>
                </a:xfrm>
              </p:grpSpPr>
              <p:grpSp>
                <p:nvGrpSpPr>
                  <p:cNvPr id="212" name="Group 65">
                    <a:extLst>
                      <a:ext uri="{FF2B5EF4-FFF2-40B4-BE49-F238E27FC236}">
                        <a16:creationId xmlns:a16="http://schemas.microsoft.com/office/drawing/2014/main" id="{94EA1B21-F9E6-46F6-9DB5-25CF1E695084}"/>
                      </a:ext>
                    </a:extLst>
                  </p:cNvPr>
                  <p:cNvGrpSpPr>
                    <a:grpSpLocks/>
                  </p:cNvGrpSpPr>
                  <p:nvPr/>
                </p:nvGrpSpPr>
                <p:grpSpPr bwMode="auto">
                  <a:xfrm>
                    <a:off x="4547447" y="3402308"/>
                    <a:ext cx="2042051" cy="2167788"/>
                    <a:chOff x="0" y="0"/>
                    <a:chExt cx="88" cy="89"/>
                  </a:xfrm>
                </p:grpSpPr>
                <p:sp>
                  <p:nvSpPr>
                    <p:cNvPr id="219" name="AutoShape 66">
                      <a:extLst>
                        <a:ext uri="{FF2B5EF4-FFF2-40B4-BE49-F238E27FC236}">
                          <a16:creationId xmlns:a16="http://schemas.microsoft.com/office/drawing/2014/main" id="{AFAAD15C-3984-425A-942C-221DC4D726DF}"/>
                        </a:ext>
                      </a:extLst>
                    </p:cNvPr>
                    <p:cNvSpPr>
                      <a:spLocks noChangeArrowheads="1"/>
                    </p:cNvSpPr>
                    <p:nvPr/>
                  </p:nvSpPr>
                  <p:spPr bwMode="auto">
                    <a:xfrm>
                      <a:off x="0" y="0"/>
                      <a:ext cx="88" cy="89"/>
                    </a:xfrm>
                    <a:prstGeom prst="roundRect">
                      <a:avLst>
                        <a:gd name="adj" fmla="val 4546"/>
                      </a:avLst>
                    </a:prstGeom>
                    <a:solidFill>
                      <a:sysClr val="window" lastClr="FFFFFF">
                        <a:lumMod val="95000"/>
                      </a:sysClr>
                    </a:solidFill>
                    <a:ln w="6350">
                      <a:solidFill>
                        <a:sysClr val="windowText" lastClr="000000"/>
                      </a:solidFill>
                      <a:prstDash val="dashDot"/>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20" name="Line 67">
                      <a:extLst>
                        <a:ext uri="{FF2B5EF4-FFF2-40B4-BE49-F238E27FC236}">
                          <a16:creationId xmlns:a16="http://schemas.microsoft.com/office/drawing/2014/main" id="{79B3D3F1-4352-48DE-BEC8-81343C256998}"/>
                        </a:ext>
                      </a:extLst>
                    </p:cNvPr>
                    <p:cNvSpPr>
                      <a:spLocks noChangeShapeType="1"/>
                    </p:cNvSpPr>
                    <p:nvPr/>
                  </p:nvSpPr>
                  <p:spPr bwMode="auto">
                    <a:xfrm>
                      <a:off x="19" y="81"/>
                      <a:ext cx="50" cy="0"/>
                    </a:xfrm>
                    <a:prstGeom prst="line">
                      <a:avLst/>
                    </a:prstGeom>
                    <a:noFill/>
                    <a:ln w="9525">
                      <a:solidFill>
                        <a:sysClr val="windowText" lastClr="000000"/>
                      </a:solidFill>
                      <a:round/>
                      <a:headEnd/>
                      <a:tailEnd type="stealth"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21" name="WordArt 68">
                      <a:extLst>
                        <a:ext uri="{FF2B5EF4-FFF2-40B4-BE49-F238E27FC236}">
                          <a16:creationId xmlns:a16="http://schemas.microsoft.com/office/drawing/2014/main" id="{E5ECBA35-523E-4296-A6B5-FE181C5D8981}"/>
                        </a:ext>
                      </a:extLst>
                    </p:cNvPr>
                    <p:cNvSpPr>
                      <a:spLocks noChangeArrowheads="1" noChangeShapeType="1" noTextEdit="1"/>
                    </p:cNvSpPr>
                    <p:nvPr/>
                  </p:nvSpPr>
                  <p:spPr bwMode="auto">
                    <a:xfrm>
                      <a:off x="6" y="75"/>
                      <a:ext cx="9" cy="11"/>
                    </a:xfrm>
                    <a:prstGeom prst="rect">
                      <a:avLst/>
                    </a:prstGeom>
                    <a:ln>
                      <a:noFill/>
                    </a:ln>
                    <a:extLst>
                      <a:ext uri="{AF507438-7753-43E0-B8FC-AC1667EBCBE1}">
                        <a14:hiddenEffects xmlns:a14="http://schemas.microsoft.com/office/drawing/2010/main">
                          <a:effectLst/>
                        </a14:hiddenEffects>
                      </a:ext>
                    </a:extLst>
                  </p:spPr>
                  <p:txBody>
                    <a:bodyPr wrap="none" numCol="1" fromWordArt="1">
                      <a:prstTxWarp prst="textSlantUp">
                        <a:avLst>
                          <a:gd name="adj" fmla="val 55556"/>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0" i="0" u="none" strike="noStrike" kern="10" cap="none" spc="0" normalizeH="0" baseline="0" noProof="0" dirty="0">
                          <a:ln w="6350">
                            <a:solidFill>
                              <a:sysClr val="windowText" lastClr="000000"/>
                            </a:solidFill>
                            <a:round/>
                            <a:headEnd/>
                            <a:tailEnd/>
                          </a:ln>
                          <a:solidFill>
                            <a:prstClr val="black"/>
                          </a:solidFill>
                          <a:effectLst/>
                          <a:uLnTx/>
                          <a:uFillTx/>
                          <a:latin typeface="Meiryo UI" panose="020B0604030504040204" pitchFamily="50" charset="-128"/>
                          <a:ea typeface="Meiryo UI" panose="020B0604030504040204" pitchFamily="50" charset="-128"/>
                          <a:cs typeface="+mn-cs"/>
                        </a:rPr>
                        <a:t>レベル</a:t>
                      </a:r>
                    </a:p>
                  </p:txBody>
                </p:sp>
                <p:grpSp>
                  <p:nvGrpSpPr>
                    <p:cNvPr id="222" name="Group 69">
                      <a:extLst>
                        <a:ext uri="{FF2B5EF4-FFF2-40B4-BE49-F238E27FC236}">
                          <a16:creationId xmlns:a16="http://schemas.microsoft.com/office/drawing/2014/main" id="{063C9E06-42A1-4CCA-9016-384C62E66771}"/>
                        </a:ext>
                      </a:extLst>
                    </p:cNvPr>
                    <p:cNvGrpSpPr>
                      <a:grpSpLocks/>
                    </p:cNvGrpSpPr>
                    <p:nvPr/>
                  </p:nvGrpSpPr>
                  <p:grpSpPr bwMode="auto">
                    <a:xfrm>
                      <a:off x="16" y="10"/>
                      <a:ext cx="67" cy="64"/>
                      <a:chOff x="16" y="10"/>
                      <a:chExt cx="110" cy="98"/>
                    </a:xfrm>
                  </p:grpSpPr>
                  <p:sp>
                    <p:nvSpPr>
                      <p:cNvPr id="236" name="Rectangle 70">
                        <a:extLst>
                          <a:ext uri="{FF2B5EF4-FFF2-40B4-BE49-F238E27FC236}">
                            <a16:creationId xmlns:a16="http://schemas.microsoft.com/office/drawing/2014/main" id="{F36E412F-67C8-42B5-98AE-BD3248F8636D}"/>
                          </a:ext>
                        </a:extLst>
                      </p:cNvPr>
                      <p:cNvSpPr>
                        <a:spLocks noChangeArrowheads="1"/>
                      </p:cNvSpPr>
                      <p:nvPr/>
                    </p:nvSpPr>
                    <p:spPr bwMode="auto">
                      <a:xfrm>
                        <a:off x="16" y="10"/>
                        <a:ext cx="110" cy="98"/>
                      </a:xfrm>
                      <a:prstGeom prst="rect">
                        <a:avLst/>
                      </a:prstGeom>
                      <a:solidFill>
                        <a:sysClr val="window" lastClr="FFFFFF">
                          <a:lumMod val="95000"/>
                        </a:sysClr>
                      </a:solidFill>
                      <a:ln w="9525">
                        <a:solidFill>
                          <a:sysClr val="windowText" lastClr="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37" name="Rectangle 71">
                        <a:extLst>
                          <a:ext uri="{FF2B5EF4-FFF2-40B4-BE49-F238E27FC236}">
                            <a16:creationId xmlns:a16="http://schemas.microsoft.com/office/drawing/2014/main" id="{1442D2E4-F549-4427-8D7E-19F02475EC8F}"/>
                          </a:ext>
                        </a:extLst>
                      </p:cNvPr>
                      <p:cNvSpPr>
                        <a:spLocks noChangeArrowheads="1"/>
                      </p:cNvSpPr>
                      <p:nvPr/>
                    </p:nvSpPr>
                    <p:spPr bwMode="auto">
                      <a:xfrm>
                        <a:off x="99" y="10"/>
                        <a:ext cx="27" cy="25"/>
                      </a:xfrm>
                      <a:prstGeom prst="rect">
                        <a:avLst/>
                      </a:prstGeom>
                      <a:noFill/>
                      <a:ln w="6350">
                        <a:solidFill>
                          <a:sysClr val="windowText" lastClr="000000"/>
                        </a:solidFill>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38" name="Rectangle 72">
                        <a:extLst>
                          <a:ext uri="{FF2B5EF4-FFF2-40B4-BE49-F238E27FC236}">
                            <a16:creationId xmlns:a16="http://schemas.microsoft.com/office/drawing/2014/main" id="{21B8DEB5-4BC2-4869-861C-625E35D4183E}"/>
                          </a:ext>
                        </a:extLst>
                      </p:cNvPr>
                      <p:cNvSpPr>
                        <a:spLocks noChangeArrowheads="1"/>
                      </p:cNvSpPr>
                      <p:nvPr/>
                    </p:nvSpPr>
                    <p:spPr bwMode="auto">
                      <a:xfrm>
                        <a:off x="71" y="10"/>
                        <a:ext cx="55" cy="49"/>
                      </a:xfrm>
                      <a:prstGeom prst="rect">
                        <a:avLst/>
                      </a:prstGeom>
                      <a:noFill/>
                      <a:ln w="6350">
                        <a:solidFill>
                          <a:sysClr val="windowText" lastClr="000000"/>
                        </a:solidFill>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39" name="Rectangle 73">
                        <a:extLst>
                          <a:ext uri="{FF2B5EF4-FFF2-40B4-BE49-F238E27FC236}">
                            <a16:creationId xmlns:a16="http://schemas.microsoft.com/office/drawing/2014/main" id="{D6A1FA3B-2562-4903-88E8-F754BC715CE3}"/>
                          </a:ext>
                        </a:extLst>
                      </p:cNvPr>
                      <p:cNvSpPr>
                        <a:spLocks noChangeArrowheads="1"/>
                      </p:cNvSpPr>
                      <p:nvPr/>
                    </p:nvSpPr>
                    <p:spPr bwMode="auto">
                      <a:xfrm>
                        <a:off x="44" y="10"/>
                        <a:ext cx="82" cy="73"/>
                      </a:xfrm>
                      <a:prstGeom prst="rect">
                        <a:avLst/>
                      </a:prstGeom>
                      <a:noFill/>
                      <a:ln w="6350">
                        <a:solidFill>
                          <a:sysClr val="windowText" lastClr="000000"/>
                        </a:solidFill>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0" name="Line 74">
                        <a:extLst>
                          <a:ext uri="{FF2B5EF4-FFF2-40B4-BE49-F238E27FC236}">
                            <a16:creationId xmlns:a16="http://schemas.microsoft.com/office/drawing/2014/main" id="{D0E026D5-C641-4903-AD65-534668B86EA4}"/>
                          </a:ext>
                        </a:extLst>
                      </p:cNvPr>
                      <p:cNvSpPr>
                        <a:spLocks noChangeShapeType="1"/>
                      </p:cNvSpPr>
                      <p:nvPr/>
                    </p:nvSpPr>
                    <p:spPr bwMode="auto">
                      <a:xfrm>
                        <a:off x="16" y="83"/>
                        <a:ext cx="4" cy="0"/>
                      </a:xfrm>
                      <a:prstGeom prst="line">
                        <a:avLst/>
                      </a:prstGeom>
                      <a:noFill/>
                      <a:ln w="9525">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1" name="Line 75">
                        <a:extLst>
                          <a:ext uri="{FF2B5EF4-FFF2-40B4-BE49-F238E27FC236}">
                            <a16:creationId xmlns:a16="http://schemas.microsoft.com/office/drawing/2014/main" id="{629246C0-A717-48CD-B141-4E1D2E0DEEBD}"/>
                          </a:ext>
                        </a:extLst>
                      </p:cNvPr>
                      <p:cNvSpPr>
                        <a:spLocks noChangeShapeType="1"/>
                      </p:cNvSpPr>
                      <p:nvPr/>
                    </p:nvSpPr>
                    <p:spPr bwMode="auto">
                      <a:xfrm>
                        <a:off x="16" y="59"/>
                        <a:ext cx="4" cy="0"/>
                      </a:xfrm>
                      <a:prstGeom prst="line">
                        <a:avLst/>
                      </a:prstGeom>
                      <a:noFill/>
                      <a:ln w="9525">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2" name="Line 76">
                        <a:extLst>
                          <a:ext uri="{FF2B5EF4-FFF2-40B4-BE49-F238E27FC236}">
                            <a16:creationId xmlns:a16="http://schemas.microsoft.com/office/drawing/2014/main" id="{14876C1B-B04B-4196-B8F1-F80669E1999E}"/>
                          </a:ext>
                        </a:extLst>
                      </p:cNvPr>
                      <p:cNvSpPr>
                        <a:spLocks noChangeShapeType="1"/>
                      </p:cNvSpPr>
                      <p:nvPr/>
                    </p:nvSpPr>
                    <p:spPr bwMode="auto">
                      <a:xfrm>
                        <a:off x="16" y="35"/>
                        <a:ext cx="4" cy="0"/>
                      </a:xfrm>
                      <a:prstGeom prst="line">
                        <a:avLst/>
                      </a:prstGeom>
                      <a:noFill/>
                      <a:ln w="9525">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3" name="Rectangle 77">
                        <a:extLst>
                          <a:ext uri="{FF2B5EF4-FFF2-40B4-BE49-F238E27FC236}">
                            <a16:creationId xmlns:a16="http://schemas.microsoft.com/office/drawing/2014/main" id="{102421F1-D894-4A02-B5A9-10D8E0A2D4AF}"/>
                          </a:ext>
                        </a:extLst>
                      </p:cNvPr>
                      <p:cNvSpPr>
                        <a:spLocks noChangeArrowheads="1"/>
                      </p:cNvSpPr>
                      <p:nvPr/>
                    </p:nvSpPr>
                    <p:spPr bwMode="auto">
                      <a:xfrm>
                        <a:off x="16" y="35"/>
                        <a:ext cx="83" cy="73"/>
                      </a:xfrm>
                      <a:prstGeom prst="rect">
                        <a:avLst/>
                      </a:prstGeom>
                      <a:noFill/>
                      <a:ln w="6350">
                        <a:solidFill>
                          <a:sysClr val="windowText" lastClr="000000"/>
                        </a:solidFill>
                        <a:prstDash val="sysDot"/>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4" name="Rectangle 78">
                        <a:extLst>
                          <a:ext uri="{FF2B5EF4-FFF2-40B4-BE49-F238E27FC236}">
                            <a16:creationId xmlns:a16="http://schemas.microsoft.com/office/drawing/2014/main" id="{155AA4BE-54D3-4976-9425-65472C536D4F}"/>
                          </a:ext>
                        </a:extLst>
                      </p:cNvPr>
                      <p:cNvSpPr>
                        <a:spLocks noChangeArrowheads="1"/>
                      </p:cNvSpPr>
                      <p:nvPr/>
                    </p:nvSpPr>
                    <p:spPr bwMode="auto">
                      <a:xfrm>
                        <a:off x="16" y="59"/>
                        <a:ext cx="55" cy="49"/>
                      </a:xfrm>
                      <a:prstGeom prst="rect">
                        <a:avLst/>
                      </a:prstGeom>
                      <a:noFill/>
                      <a:ln w="6350">
                        <a:solidFill>
                          <a:sysClr val="windowText" lastClr="000000"/>
                        </a:solidFill>
                        <a:prstDash val="sysDot"/>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5" name="Rectangle 79">
                        <a:extLst>
                          <a:ext uri="{FF2B5EF4-FFF2-40B4-BE49-F238E27FC236}">
                            <a16:creationId xmlns:a16="http://schemas.microsoft.com/office/drawing/2014/main" id="{F50DDE85-1826-4923-9E95-491D90AE8F41}"/>
                          </a:ext>
                        </a:extLst>
                      </p:cNvPr>
                      <p:cNvSpPr>
                        <a:spLocks noChangeArrowheads="1"/>
                      </p:cNvSpPr>
                      <p:nvPr/>
                    </p:nvSpPr>
                    <p:spPr bwMode="auto">
                      <a:xfrm>
                        <a:off x="16" y="83"/>
                        <a:ext cx="28" cy="25"/>
                      </a:xfrm>
                      <a:prstGeom prst="rect">
                        <a:avLst/>
                      </a:prstGeom>
                      <a:noFill/>
                      <a:ln w="6350">
                        <a:solidFill>
                          <a:sysClr val="windowText" lastClr="000000"/>
                        </a:solidFill>
                        <a:prstDash val="sysDot"/>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6" name="Rectangle 80">
                        <a:extLst>
                          <a:ext uri="{FF2B5EF4-FFF2-40B4-BE49-F238E27FC236}">
                            <a16:creationId xmlns:a16="http://schemas.microsoft.com/office/drawing/2014/main" id="{6828ABD7-5AA0-4178-9AC3-7C5DC1DA86E4}"/>
                          </a:ext>
                        </a:extLst>
                      </p:cNvPr>
                      <p:cNvSpPr>
                        <a:spLocks noChangeArrowheads="1"/>
                      </p:cNvSpPr>
                      <p:nvPr/>
                    </p:nvSpPr>
                    <p:spPr bwMode="auto">
                      <a:xfrm>
                        <a:off x="16" y="22"/>
                        <a:ext cx="96" cy="86"/>
                      </a:xfrm>
                      <a:prstGeom prst="rect">
                        <a:avLst/>
                      </a:prstGeom>
                      <a:noFill/>
                      <a:ln w="6350">
                        <a:solidFill>
                          <a:sysClr val="windowText" lastClr="000000"/>
                        </a:solidFill>
                        <a:prstDash val="sysDot"/>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7" name="Rectangle 81">
                        <a:extLst>
                          <a:ext uri="{FF2B5EF4-FFF2-40B4-BE49-F238E27FC236}">
                            <a16:creationId xmlns:a16="http://schemas.microsoft.com/office/drawing/2014/main" id="{E90F33D8-80FF-4E11-A020-F3A5E6F1079F}"/>
                          </a:ext>
                        </a:extLst>
                      </p:cNvPr>
                      <p:cNvSpPr>
                        <a:spLocks noChangeArrowheads="1"/>
                      </p:cNvSpPr>
                      <p:nvPr/>
                    </p:nvSpPr>
                    <p:spPr bwMode="auto">
                      <a:xfrm>
                        <a:off x="16" y="47"/>
                        <a:ext cx="69" cy="61"/>
                      </a:xfrm>
                      <a:prstGeom prst="rect">
                        <a:avLst/>
                      </a:prstGeom>
                      <a:noFill/>
                      <a:ln w="6350">
                        <a:solidFill>
                          <a:sysClr val="windowText" lastClr="000000"/>
                        </a:solidFill>
                        <a:prstDash val="sysDot"/>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8" name="Rectangle 82">
                        <a:extLst>
                          <a:ext uri="{FF2B5EF4-FFF2-40B4-BE49-F238E27FC236}">
                            <a16:creationId xmlns:a16="http://schemas.microsoft.com/office/drawing/2014/main" id="{EBE7743B-BB65-4D2A-8DDA-CAA0DB49CC39}"/>
                          </a:ext>
                        </a:extLst>
                      </p:cNvPr>
                      <p:cNvSpPr>
                        <a:spLocks noChangeArrowheads="1"/>
                      </p:cNvSpPr>
                      <p:nvPr/>
                    </p:nvSpPr>
                    <p:spPr bwMode="auto">
                      <a:xfrm>
                        <a:off x="16" y="71"/>
                        <a:ext cx="41" cy="37"/>
                      </a:xfrm>
                      <a:prstGeom prst="rect">
                        <a:avLst/>
                      </a:prstGeom>
                      <a:noFill/>
                      <a:ln w="6350">
                        <a:solidFill>
                          <a:sysClr val="windowText" lastClr="000000"/>
                        </a:solidFill>
                        <a:prstDash val="sysDot"/>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9" name="Rectangle 83">
                        <a:extLst>
                          <a:ext uri="{FF2B5EF4-FFF2-40B4-BE49-F238E27FC236}">
                            <a16:creationId xmlns:a16="http://schemas.microsoft.com/office/drawing/2014/main" id="{B8446E23-1060-4560-BF50-96C7DBC1355D}"/>
                          </a:ext>
                        </a:extLst>
                      </p:cNvPr>
                      <p:cNvSpPr>
                        <a:spLocks noChangeArrowheads="1"/>
                      </p:cNvSpPr>
                      <p:nvPr/>
                    </p:nvSpPr>
                    <p:spPr bwMode="auto">
                      <a:xfrm>
                        <a:off x="16" y="95"/>
                        <a:ext cx="14" cy="13"/>
                      </a:xfrm>
                      <a:prstGeom prst="rect">
                        <a:avLst/>
                      </a:prstGeom>
                      <a:noFill/>
                      <a:ln w="6350">
                        <a:solidFill>
                          <a:sysClr val="windowText" lastClr="000000"/>
                        </a:solidFill>
                        <a:prstDash val="sysDot"/>
                        <a:miter lim="800000"/>
                        <a:headEnd/>
                        <a:tailEnd/>
                      </a:ln>
                      <a:effectLst/>
                      <a:extLst>
                        <a:ext uri="{909E8E84-426E-40DD-AFC4-6F175D3DCCD1}">
                          <a14:hiddenFill xmlns:a14="http://schemas.microsoft.com/office/drawing/2010/main">
                            <a:solidFill>
                              <a:srgbClr xmlns:mc="http://schemas.openxmlformats.org/markup-compatibility/2006" val="FFFFFF" mc:Ignorable="a14" a14:legacySpreadsheetColorIndex="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0" name="Line 84">
                        <a:extLst>
                          <a:ext uri="{FF2B5EF4-FFF2-40B4-BE49-F238E27FC236}">
                            <a16:creationId xmlns:a16="http://schemas.microsoft.com/office/drawing/2014/main" id="{6B53E63F-48C8-42BA-9F3F-8B2C4DD2093C}"/>
                          </a:ext>
                        </a:extLst>
                      </p:cNvPr>
                      <p:cNvSpPr>
                        <a:spLocks noChangeShapeType="1"/>
                      </p:cNvSpPr>
                      <p:nvPr/>
                    </p:nvSpPr>
                    <p:spPr bwMode="auto">
                      <a:xfrm flipV="1">
                        <a:off x="44" y="103"/>
                        <a:ext cx="0" cy="5"/>
                      </a:xfrm>
                      <a:prstGeom prst="line">
                        <a:avLst/>
                      </a:prstGeom>
                      <a:noFill/>
                      <a:ln w="9525">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1" name="Line 85">
                        <a:extLst>
                          <a:ext uri="{FF2B5EF4-FFF2-40B4-BE49-F238E27FC236}">
                            <a16:creationId xmlns:a16="http://schemas.microsoft.com/office/drawing/2014/main" id="{5FF8A121-68A9-4CD1-A9F2-AE9515DD7A9E}"/>
                          </a:ext>
                        </a:extLst>
                      </p:cNvPr>
                      <p:cNvSpPr>
                        <a:spLocks noChangeShapeType="1"/>
                      </p:cNvSpPr>
                      <p:nvPr/>
                    </p:nvSpPr>
                    <p:spPr bwMode="auto">
                      <a:xfrm flipV="1">
                        <a:off x="71" y="103"/>
                        <a:ext cx="0" cy="5"/>
                      </a:xfrm>
                      <a:prstGeom prst="line">
                        <a:avLst/>
                      </a:prstGeom>
                      <a:noFill/>
                      <a:ln w="9525">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2" name="Line 86">
                        <a:extLst>
                          <a:ext uri="{FF2B5EF4-FFF2-40B4-BE49-F238E27FC236}">
                            <a16:creationId xmlns:a16="http://schemas.microsoft.com/office/drawing/2014/main" id="{A06D274F-90C4-4045-B58C-974FC1FE00C7}"/>
                          </a:ext>
                        </a:extLst>
                      </p:cNvPr>
                      <p:cNvSpPr>
                        <a:spLocks noChangeShapeType="1"/>
                      </p:cNvSpPr>
                      <p:nvPr/>
                    </p:nvSpPr>
                    <p:spPr bwMode="auto">
                      <a:xfrm flipV="1">
                        <a:off x="99" y="103"/>
                        <a:ext cx="0" cy="5"/>
                      </a:xfrm>
                      <a:prstGeom prst="line">
                        <a:avLst/>
                      </a:prstGeom>
                      <a:noFill/>
                      <a:ln w="9525">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3" name="Line 87">
                        <a:extLst>
                          <a:ext uri="{FF2B5EF4-FFF2-40B4-BE49-F238E27FC236}">
                            <a16:creationId xmlns:a16="http://schemas.microsoft.com/office/drawing/2014/main" id="{F18D7B72-6E90-4A0E-B431-D6EA4F8370D0}"/>
                          </a:ext>
                        </a:extLst>
                      </p:cNvPr>
                      <p:cNvSpPr>
                        <a:spLocks noChangeShapeType="1"/>
                      </p:cNvSpPr>
                      <p:nvPr/>
                    </p:nvSpPr>
                    <p:spPr bwMode="auto">
                      <a:xfrm flipH="1" flipV="1">
                        <a:off x="30" y="104"/>
                        <a:ext cx="0" cy="4"/>
                      </a:xfrm>
                      <a:prstGeom prst="line">
                        <a:avLst/>
                      </a:prstGeom>
                      <a:noFill/>
                      <a:ln w="63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4" name="Line 88">
                        <a:extLst>
                          <a:ext uri="{FF2B5EF4-FFF2-40B4-BE49-F238E27FC236}">
                            <a16:creationId xmlns:a16="http://schemas.microsoft.com/office/drawing/2014/main" id="{051D73AC-0554-484B-AA5F-A5225F855185}"/>
                          </a:ext>
                        </a:extLst>
                      </p:cNvPr>
                      <p:cNvSpPr>
                        <a:spLocks noChangeShapeType="1"/>
                      </p:cNvSpPr>
                      <p:nvPr/>
                    </p:nvSpPr>
                    <p:spPr bwMode="auto">
                      <a:xfrm flipH="1" flipV="1">
                        <a:off x="57" y="104"/>
                        <a:ext cx="0" cy="4"/>
                      </a:xfrm>
                      <a:prstGeom prst="line">
                        <a:avLst/>
                      </a:prstGeom>
                      <a:noFill/>
                      <a:ln w="63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5" name="Line 89">
                        <a:extLst>
                          <a:ext uri="{FF2B5EF4-FFF2-40B4-BE49-F238E27FC236}">
                            <a16:creationId xmlns:a16="http://schemas.microsoft.com/office/drawing/2014/main" id="{D3F0F3BE-EEBC-4083-995D-71396D75C792}"/>
                          </a:ext>
                        </a:extLst>
                      </p:cNvPr>
                      <p:cNvSpPr>
                        <a:spLocks noChangeShapeType="1"/>
                      </p:cNvSpPr>
                      <p:nvPr/>
                    </p:nvSpPr>
                    <p:spPr bwMode="auto">
                      <a:xfrm flipH="1" flipV="1">
                        <a:off x="85" y="104"/>
                        <a:ext cx="0" cy="4"/>
                      </a:xfrm>
                      <a:prstGeom prst="line">
                        <a:avLst/>
                      </a:prstGeom>
                      <a:noFill/>
                      <a:ln w="63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6" name="Line 90">
                        <a:extLst>
                          <a:ext uri="{FF2B5EF4-FFF2-40B4-BE49-F238E27FC236}">
                            <a16:creationId xmlns:a16="http://schemas.microsoft.com/office/drawing/2014/main" id="{311C8F72-0CB7-4DF8-B123-915010DFCC65}"/>
                          </a:ext>
                        </a:extLst>
                      </p:cNvPr>
                      <p:cNvSpPr>
                        <a:spLocks noChangeShapeType="1"/>
                      </p:cNvSpPr>
                      <p:nvPr/>
                    </p:nvSpPr>
                    <p:spPr bwMode="auto">
                      <a:xfrm flipH="1" flipV="1">
                        <a:off x="112" y="104"/>
                        <a:ext cx="0" cy="4"/>
                      </a:xfrm>
                      <a:prstGeom prst="line">
                        <a:avLst/>
                      </a:prstGeom>
                      <a:noFill/>
                      <a:ln w="63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7" name="Line 91">
                        <a:extLst>
                          <a:ext uri="{FF2B5EF4-FFF2-40B4-BE49-F238E27FC236}">
                            <a16:creationId xmlns:a16="http://schemas.microsoft.com/office/drawing/2014/main" id="{AC69C2A1-B29A-4014-AAD5-43FD3861CD56}"/>
                          </a:ext>
                        </a:extLst>
                      </p:cNvPr>
                      <p:cNvSpPr>
                        <a:spLocks noChangeShapeType="1"/>
                      </p:cNvSpPr>
                      <p:nvPr/>
                    </p:nvSpPr>
                    <p:spPr bwMode="auto">
                      <a:xfrm rot="-5400000" flipH="1" flipV="1">
                        <a:off x="18" y="93"/>
                        <a:ext cx="0" cy="4"/>
                      </a:xfrm>
                      <a:prstGeom prst="line">
                        <a:avLst/>
                      </a:prstGeom>
                      <a:noFill/>
                      <a:ln w="63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8" name="Line 92">
                        <a:extLst>
                          <a:ext uri="{FF2B5EF4-FFF2-40B4-BE49-F238E27FC236}">
                            <a16:creationId xmlns:a16="http://schemas.microsoft.com/office/drawing/2014/main" id="{687B9E96-B301-4B8B-A51F-5BE23A863D4D}"/>
                          </a:ext>
                        </a:extLst>
                      </p:cNvPr>
                      <p:cNvSpPr>
                        <a:spLocks noChangeShapeType="1"/>
                      </p:cNvSpPr>
                      <p:nvPr/>
                    </p:nvSpPr>
                    <p:spPr bwMode="auto">
                      <a:xfrm rot="-5400000" flipH="1" flipV="1">
                        <a:off x="18" y="69"/>
                        <a:ext cx="0" cy="4"/>
                      </a:xfrm>
                      <a:prstGeom prst="line">
                        <a:avLst/>
                      </a:prstGeom>
                      <a:noFill/>
                      <a:ln w="63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9" name="Line 93">
                        <a:extLst>
                          <a:ext uri="{FF2B5EF4-FFF2-40B4-BE49-F238E27FC236}">
                            <a16:creationId xmlns:a16="http://schemas.microsoft.com/office/drawing/2014/main" id="{528558B0-E9CA-4E2E-B094-88BFB7A8FE4E}"/>
                          </a:ext>
                        </a:extLst>
                      </p:cNvPr>
                      <p:cNvSpPr>
                        <a:spLocks noChangeShapeType="1"/>
                      </p:cNvSpPr>
                      <p:nvPr/>
                    </p:nvSpPr>
                    <p:spPr bwMode="auto">
                      <a:xfrm rot="-5400000" flipH="1" flipV="1">
                        <a:off x="18" y="45"/>
                        <a:ext cx="0" cy="4"/>
                      </a:xfrm>
                      <a:prstGeom prst="line">
                        <a:avLst/>
                      </a:prstGeom>
                      <a:noFill/>
                      <a:ln w="63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60" name="Line 94">
                        <a:extLst>
                          <a:ext uri="{FF2B5EF4-FFF2-40B4-BE49-F238E27FC236}">
                            <a16:creationId xmlns:a16="http://schemas.microsoft.com/office/drawing/2014/main" id="{17C59D09-EACD-4226-82F9-FE042681E6A6}"/>
                          </a:ext>
                        </a:extLst>
                      </p:cNvPr>
                      <p:cNvSpPr>
                        <a:spLocks noChangeShapeType="1"/>
                      </p:cNvSpPr>
                      <p:nvPr/>
                    </p:nvSpPr>
                    <p:spPr bwMode="auto">
                      <a:xfrm rot="5400000" flipH="1">
                        <a:off x="19" y="19"/>
                        <a:ext cx="0" cy="5"/>
                      </a:xfrm>
                      <a:prstGeom prst="line">
                        <a:avLst/>
                      </a:prstGeom>
                      <a:noFill/>
                      <a:ln w="63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grpSp>
                <p:sp>
                  <p:nvSpPr>
                    <p:cNvPr id="223" name="WordArt 95">
                      <a:extLst>
                        <a:ext uri="{FF2B5EF4-FFF2-40B4-BE49-F238E27FC236}">
                          <a16:creationId xmlns:a16="http://schemas.microsoft.com/office/drawing/2014/main" id="{42D0BA99-8404-4593-9AEF-6293E02755BE}"/>
                        </a:ext>
                      </a:extLst>
                    </p:cNvPr>
                    <p:cNvSpPr>
                      <a:spLocks noChangeArrowheads="1" noChangeShapeType="1" noTextEdit="1"/>
                    </p:cNvSpPr>
                    <p:nvPr/>
                  </p:nvSpPr>
                  <p:spPr bwMode="auto">
                    <a:xfrm>
                      <a:off x="19" y="2"/>
                      <a:ext cx="58" cy="5"/>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0" i="0" u="none" strike="noStrike" kern="10" cap="none" spc="0" normalizeH="0" baseline="0" noProof="0" dirty="0">
                          <a:ln w="0">
                            <a:solidFill>
                              <a:prstClr val="black"/>
                            </a:solidFill>
                          </a:ln>
                          <a:solidFill>
                            <a:prstClr val="black"/>
                          </a:solidFill>
                          <a:effectLst/>
                          <a:uLnTx/>
                          <a:uFillTx/>
                          <a:latin typeface="Meiryo UI" panose="020B0604030504040204" pitchFamily="50" charset="-128"/>
                          <a:ea typeface="Meiryo UI" panose="020B0604030504040204" pitchFamily="50" charset="-128"/>
                          <a:cs typeface="+mn-cs"/>
                        </a:rPr>
                        <a:t>サークルレベル把握表</a:t>
                      </a:r>
                    </a:p>
                  </p:txBody>
                </p:sp>
                <p:sp>
                  <p:nvSpPr>
                    <p:cNvPr id="224" name="WordArt 96">
                      <a:extLst>
                        <a:ext uri="{FF2B5EF4-FFF2-40B4-BE49-F238E27FC236}">
                          <a16:creationId xmlns:a16="http://schemas.microsoft.com/office/drawing/2014/main" id="{9416FBBB-96FA-4E30-B6EF-0A6963F22604}"/>
                        </a:ext>
                      </a:extLst>
                    </p:cNvPr>
                    <p:cNvSpPr>
                      <a:spLocks noChangeArrowheads="1" noChangeShapeType="1" noTextEdit="1"/>
                    </p:cNvSpPr>
                    <p:nvPr/>
                  </p:nvSpPr>
                  <p:spPr bwMode="auto">
                    <a:xfrm>
                      <a:off x="22" y="11"/>
                      <a:ext cx="3" cy="5"/>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0"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Ｄ</a:t>
                      </a:r>
                    </a:p>
                  </p:txBody>
                </p:sp>
                <p:sp>
                  <p:nvSpPr>
                    <p:cNvPr id="225" name="WordArt 97">
                      <a:extLst>
                        <a:ext uri="{FF2B5EF4-FFF2-40B4-BE49-F238E27FC236}">
                          <a16:creationId xmlns:a16="http://schemas.microsoft.com/office/drawing/2014/main" id="{8F330C21-C969-44AC-93B9-16511D9044BB}"/>
                        </a:ext>
                      </a:extLst>
                    </p:cNvPr>
                    <p:cNvSpPr>
                      <a:spLocks noChangeArrowheads="1" noChangeShapeType="1" noTextEdit="1"/>
                    </p:cNvSpPr>
                    <p:nvPr/>
                  </p:nvSpPr>
                  <p:spPr bwMode="auto">
                    <a:xfrm>
                      <a:off x="39" y="11"/>
                      <a:ext cx="3" cy="5"/>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0"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Ｃ</a:t>
                      </a:r>
                    </a:p>
                  </p:txBody>
                </p:sp>
                <p:sp>
                  <p:nvSpPr>
                    <p:cNvPr id="226" name="WordArt 98">
                      <a:extLst>
                        <a:ext uri="{FF2B5EF4-FFF2-40B4-BE49-F238E27FC236}">
                          <a16:creationId xmlns:a16="http://schemas.microsoft.com/office/drawing/2014/main" id="{3D09156D-7EBB-42F6-A147-1F6269F552AD}"/>
                        </a:ext>
                      </a:extLst>
                    </p:cNvPr>
                    <p:cNvSpPr>
                      <a:spLocks noChangeArrowheads="1" noChangeShapeType="1" noTextEdit="1"/>
                    </p:cNvSpPr>
                    <p:nvPr/>
                  </p:nvSpPr>
                  <p:spPr bwMode="auto">
                    <a:xfrm>
                      <a:off x="57" y="11"/>
                      <a:ext cx="3" cy="5"/>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0" i="0" u="none" strike="noStrike" kern="1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Ｂ</a:t>
                      </a:r>
                    </a:p>
                  </p:txBody>
                </p:sp>
                <p:sp>
                  <p:nvSpPr>
                    <p:cNvPr id="227" name="WordArt 99">
                      <a:extLst>
                        <a:ext uri="{FF2B5EF4-FFF2-40B4-BE49-F238E27FC236}">
                          <a16:creationId xmlns:a16="http://schemas.microsoft.com/office/drawing/2014/main" id="{A7A1202B-FDB8-414F-BFB6-76F35158DF78}"/>
                        </a:ext>
                      </a:extLst>
                    </p:cNvPr>
                    <p:cNvSpPr>
                      <a:spLocks noChangeArrowheads="1" noChangeShapeType="1" noTextEdit="1"/>
                    </p:cNvSpPr>
                    <p:nvPr/>
                  </p:nvSpPr>
                  <p:spPr bwMode="auto">
                    <a:xfrm>
                      <a:off x="74" y="10"/>
                      <a:ext cx="3" cy="6"/>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0" i="0" u="none" strike="noStrike" kern="1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Ａ</a:t>
                      </a:r>
                    </a:p>
                  </p:txBody>
                </p:sp>
                <p:sp>
                  <p:nvSpPr>
                    <p:cNvPr id="228" name="WordArt 100">
                      <a:extLst>
                        <a:ext uri="{FF2B5EF4-FFF2-40B4-BE49-F238E27FC236}">
                          <a16:creationId xmlns:a16="http://schemas.microsoft.com/office/drawing/2014/main" id="{3DEB83F2-B532-4328-91AD-3727940E3915}"/>
                        </a:ext>
                      </a:extLst>
                    </p:cNvPr>
                    <p:cNvSpPr>
                      <a:spLocks noChangeArrowheads="1" noChangeShapeType="1" noTextEdit="1"/>
                    </p:cNvSpPr>
                    <p:nvPr/>
                  </p:nvSpPr>
                  <p:spPr bwMode="auto">
                    <a:xfrm>
                      <a:off x="74" y="79"/>
                      <a:ext cx="9" cy="4"/>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高い</a:t>
                      </a:r>
                    </a:p>
                  </p:txBody>
                </p:sp>
                <p:sp>
                  <p:nvSpPr>
                    <p:cNvPr id="229" name="WordArt 102">
                      <a:extLst>
                        <a:ext uri="{FF2B5EF4-FFF2-40B4-BE49-F238E27FC236}">
                          <a16:creationId xmlns:a16="http://schemas.microsoft.com/office/drawing/2014/main" id="{8837629E-9862-4E41-B15F-70F9517B006E}"/>
                        </a:ext>
                      </a:extLst>
                    </p:cNvPr>
                    <p:cNvSpPr>
                      <a:spLocks noChangeArrowheads="1" noChangeShapeType="1" noTextEdit="1"/>
                    </p:cNvSpPr>
                    <p:nvPr/>
                  </p:nvSpPr>
                  <p:spPr bwMode="auto">
                    <a:xfrm>
                      <a:off x="39" y="79"/>
                      <a:ext cx="9" cy="4"/>
                    </a:xfrm>
                    <a:prstGeom prst="rect">
                      <a:avLst/>
                    </a:prstGeom>
                    <a:solidFill>
                      <a:sysClr val="window" lastClr="FFFFFF">
                        <a:lumMod val="95000"/>
                      </a:sysClr>
                    </a:solidFill>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Ｘ軸</a:t>
                      </a:r>
                    </a:p>
                  </p:txBody>
                </p:sp>
                <p:grpSp>
                  <p:nvGrpSpPr>
                    <p:cNvPr id="230" name="Group 103">
                      <a:extLst>
                        <a:ext uri="{FF2B5EF4-FFF2-40B4-BE49-F238E27FC236}">
                          <a16:creationId xmlns:a16="http://schemas.microsoft.com/office/drawing/2014/main" id="{D11DB571-CD26-4A4C-AA6B-92076EC3E7B9}"/>
                        </a:ext>
                      </a:extLst>
                    </p:cNvPr>
                    <p:cNvGrpSpPr>
                      <a:grpSpLocks/>
                    </p:cNvGrpSpPr>
                    <p:nvPr/>
                  </p:nvGrpSpPr>
                  <p:grpSpPr bwMode="auto">
                    <a:xfrm>
                      <a:off x="4" y="10"/>
                      <a:ext cx="9" cy="61"/>
                      <a:chOff x="3" y="10"/>
                      <a:chExt cx="9" cy="94"/>
                    </a:xfrm>
                  </p:grpSpPr>
                  <p:sp>
                    <p:nvSpPr>
                      <p:cNvPr id="233" name="Line 104">
                        <a:extLst>
                          <a:ext uri="{FF2B5EF4-FFF2-40B4-BE49-F238E27FC236}">
                            <a16:creationId xmlns:a16="http://schemas.microsoft.com/office/drawing/2014/main" id="{623F26B9-D4AF-4EFD-9A6F-8661214517B1}"/>
                          </a:ext>
                        </a:extLst>
                      </p:cNvPr>
                      <p:cNvSpPr>
                        <a:spLocks noChangeShapeType="1"/>
                      </p:cNvSpPr>
                      <p:nvPr/>
                    </p:nvSpPr>
                    <p:spPr bwMode="auto">
                      <a:xfrm flipV="1">
                        <a:off x="8" y="36"/>
                        <a:ext cx="0" cy="68"/>
                      </a:xfrm>
                      <a:prstGeom prst="line">
                        <a:avLst/>
                      </a:prstGeom>
                      <a:noFill/>
                      <a:ln w="9525">
                        <a:solidFill>
                          <a:sysClr val="windowText" lastClr="000000"/>
                        </a:solidFill>
                        <a:round/>
                        <a:headEnd/>
                        <a:tailEnd type="stealth"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34" name="WordArt 106">
                        <a:extLst>
                          <a:ext uri="{FF2B5EF4-FFF2-40B4-BE49-F238E27FC236}">
                            <a16:creationId xmlns:a16="http://schemas.microsoft.com/office/drawing/2014/main" id="{087E36A6-54D9-4497-9ACC-25D8ADA9FFCA}"/>
                          </a:ext>
                        </a:extLst>
                      </p:cNvPr>
                      <p:cNvSpPr>
                        <a:spLocks noChangeArrowheads="1" noChangeShapeType="1" noTextEdit="1"/>
                      </p:cNvSpPr>
                      <p:nvPr/>
                    </p:nvSpPr>
                    <p:spPr bwMode="auto">
                      <a:xfrm>
                        <a:off x="6" y="62"/>
                        <a:ext cx="4" cy="14"/>
                      </a:xfrm>
                      <a:prstGeom prst="rect">
                        <a:avLst/>
                      </a:prstGeom>
                      <a:solidFill>
                        <a:sysClr val="window" lastClr="FFFFFF">
                          <a:lumMod val="95000"/>
                        </a:sysClr>
                      </a:solidFill>
                      <a:ln w="9525">
                        <a:noFill/>
                        <a:round/>
                        <a:headEnd/>
                        <a:tailEnd/>
                      </a:ln>
                      <a:extLst>
                        <a:ext uri="{AF507438-7753-43E0-B8FC-AC1667EBCBE1}">
                          <a14:hiddenEffects xmlns:a14="http://schemas.microsoft.com/office/drawing/2010/main">
                            <a:effectLst/>
                          </a14:hiddenEffects>
                        </a:ext>
                      </a:extLst>
                    </p:spPr>
                    <p:txBody>
                      <a:bodyPr wrap="none" lIns="108000" tIns="72000"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Ｙ</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軸</a:t>
                        </a:r>
                      </a:p>
                    </p:txBody>
                  </p:sp>
                  <p:sp>
                    <p:nvSpPr>
                      <p:cNvPr id="235" name="WordArt 107">
                        <a:extLst>
                          <a:ext uri="{FF2B5EF4-FFF2-40B4-BE49-F238E27FC236}">
                            <a16:creationId xmlns:a16="http://schemas.microsoft.com/office/drawing/2014/main" id="{F3EF72F8-CC42-4B0E-B194-AB67225DB276}"/>
                          </a:ext>
                        </a:extLst>
                      </p:cNvPr>
                      <p:cNvSpPr>
                        <a:spLocks noChangeArrowheads="1" noChangeShapeType="1" noTextEdit="1"/>
                      </p:cNvSpPr>
                      <p:nvPr/>
                    </p:nvSpPr>
                    <p:spPr bwMode="auto">
                      <a:xfrm>
                        <a:off x="3" y="10"/>
                        <a:ext cx="9" cy="16"/>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良</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い</a:t>
                        </a:r>
                      </a:p>
                    </p:txBody>
                  </p:sp>
                </p:grpSp>
                <p:sp>
                  <p:nvSpPr>
                    <p:cNvPr id="231" name="WordArt 108">
                      <a:extLst>
                        <a:ext uri="{FF2B5EF4-FFF2-40B4-BE49-F238E27FC236}">
                          <a16:creationId xmlns:a16="http://schemas.microsoft.com/office/drawing/2014/main" id="{9A1782DD-D463-46E6-9362-B4710E9E0768}"/>
                        </a:ext>
                      </a:extLst>
                    </p:cNvPr>
                    <p:cNvSpPr>
                      <a:spLocks noChangeArrowheads="1" noChangeShapeType="1" noTextEdit="1"/>
                    </p:cNvSpPr>
                    <p:nvPr/>
                  </p:nvSpPr>
                  <p:spPr bwMode="auto">
                    <a:xfrm>
                      <a:off x="15" y="75"/>
                      <a:ext cx="69" cy="4"/>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1      2      3      4      5</a:t>
                      </a:r>
                      <a:endParaRPr kumimoji="0" lang="ja-JP" altLang="en-US"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32" name="WordArt 109">
                      <a:extLst>
                        <a:ext uri="{FF2B5EF4-FFF2-40B4-BE49-F238E27FC236}">
                          <a16:creationId xmlns:a16="http://schemas.microsoft.com/office/drawing/2014/main" id="{A6C157F5-C24E-43A6-8707-E0755A7D3A3B}"/>
                        </a:ext>
                      </a:extLst>
                    </p:cNvPr>
                    <p:cNvSpPr>
                      <a:spLocks noChangeArrowheads="1" noChangeShapeType="1" noTextEdit="1"/>
                    </p:cNvSpPr>
                    <p:nvPr/>
                  </p:nvSpPr>
                  <p:spPr bwMode="auto">
                    <a:xfrm>
                      <a:off x="11" y="9"/>
                      <a:ext cx="4" cy="65"/>
                    </a:xfrm>
                    <a:prstGeom prst="rect">
                      <a:avLst/>
                    </a:prstGeom>
                    <a:ln w="9525">
                      <a:noFill/>
                      <a:round/>
                      <a:headEnd/>
                      <a:tailEnd/>
                    </a:ln>
                    <a:extLs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5</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4</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3</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2</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1</a:t>
                      </a:r>
                      <a:endParaRPr kumimoji="0" lang="ja-JP" altLang="en-US" sz="3600" b="1" i="0" u="none" strike="noStrike" kern="1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cxnSp>
                <p:nvCxnSpPr>
                  <p:cNvPr id="213" name="直線コネクタ 212">
                    <a:extLst>
                      <a:ext uri="{FF2B5EF4-FFF2-40B4-BE49-F238E27FC236}">
                        <a16:creationId xmlns:a16="http://schemas.microsoft.com/office/drawing/2014/main" id="{2110B2F9-F29A-4E0E-B65D-69970EAB4762}"/>
                      </a:ext>
                    </a:extLst>
                  </p:cNvPr>
                  <p:cNvCxnSpPr/>
                  <p:nvPr/>
                </p:nvCxnSpPr>
                <p:spPr>
                  <a:xfrm flipV="1">
                    <a:off x="5707654" y="4423210"/>
                    <a:ext cx="1042" cy="773272"/>
                  </a:xfrm>
                  <a:prstGeom prst="line">
                    <a:avLst/>
                  </a:prstGeom>
                  <a:noFill/>
                  <a:ln w="25400" cap="flat" cmpd="sng" algn="ctr">
                    <a:solidFill>
                      <a:sysClr val="windowText" lastClr="000000"/>
                    </a:solidFill>
                    <a:prstDash val="sysDot"/>
                    <a:miter lim="800000"/>
                  </a:ln>
                  <a:effectLst/>
                </p:spPr>
              </p:cxnSp>
              <p:sp>
                <p:nvSpPr>
                  <p:cNvPr id="214" name="円/楕円 435">
                    <a:extLst>
                      <a:ext uri="{FF2B5EF4-FFF2-40B4-BE49-F238E27FC236}">
                        <a16:creationId xmlns:a16="http://schemas.microsoft.com/office/drawing/2014/main" id="{55FBFFE2-74E2-437C-BB8F-8CF879CB560B}"/>
                      </a:ext>
                    </a:extLst>
                  </p:cNvPr>
                  <p:cNvSpPr/>
                  <p:nvPr/>
                </p:nvSpPr>
                <p:spPr>
                  <a:xfrm>
                    <a:off x="5649773" y="4360682"/>
                    <a:ext cx="124152" cy="126984"/>
                  </a:xfrm>
                  <a:prstGeom prst="ellipse">
                    <a:avLst/>
                  </a:prstGeom>
                  <a:noFill/>
                  <a:ln w="25400" cap="flat" cmpd="sng" algn="ctr">
                    <a:solidFill>
                      <a:sysClr val="windowText" lastClr="000000"/>
                    </a:solidFill>
                    <a:prstDash val="sysDot"/>
                    <a:miter lim="800000"/>
                  </a:ln>
                  <a:effectLst/>
                </p:spPr>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215" name="直線コネクタ 214">
                    <a:extLst>
                      <a:ext uri="{FF2B5EF4-FFF2-40B4-BE49-F238E27FC236}">
                        <a16:creationId xmlns:a16="http://schemas.microsoft.com/office/drawing/2014/main" id="{C7F826AB-CCC0-4E6B-8B6A-03FC73EDF655}"/>
                      </a:ext>
                    </a:extLst>
                  </p:cNvPr>
                  <p:cNvCxnSpPr/>
                  <p:nvPr/>
                </p:nvCxnSpPr>
                <p:spPr>
                  <a:xfrm flipV="1">
                    <a:off x="6030418" y="4110227"/>
                    <a:ext cx="0" cy="1087767"/>
                  </a:xfrm>
                  <a:prstGeom prst="line">
                    <a:avLst/>
                  </a:prstGeom>
                  <a:noFill/>
                  <a:ln w="25400" cap="flat" cmpd="sng" algn="ctr">
                    <a:solidFill>
                      <a:srgbClr val="FF0000"/>
                    </a:solidFill>
                    <a:prstDash val="solid"/>
                    <a:miter lim="800000"/>
                  </a:ln>
                  <a:effectLst/>
                </p:spPr>
              </p:cxnSp>
              <p:cxnSp>
                <p:nvCxnSpPr>
                  <p:cNvPr id="216" name="直線コネクタ 215">
                    <a:extLst>
                      <a:ext uri="{FF2B5EF4-FFF2-40B4-BE49-F238E27FC236}">
                        <a16:creationId xmlns:a16="http://schemas.microsoft.com/office/drawing/2014/main" id="{A8CA46FE-85B5-43F9-BF25-2EE075A3B1C8}"/>
                      </a:ext>
                    </a:extLst>
                  </p:cNvPr>
                  <p:cNvCxnSpPr/>
                  <p:nvPr/>
                </p:nvCxnSpPr>
                <p:spPr>
                  <a:xfrm>
                    <a:off x="4908766" y="4092853"/>
                    <a:ext cx="1144899" cy="0"/>
                  </a:xfrm>
                  <a:prstGeom prst="line">
                    <a:avLst/>
                  </a:prstGeom>
                  <a:noFill/>
                  <a:ln w="25400" cap="flat" cmpd="sng" algn="ctr">
                    <a:solidFill>
                      <a:srgbClr val="FF0000"/>
                    </a:solidFill>
                    <a:prstDash val="solid"/>
                    <a:miter lim="800000"/>
                  </a:ln>
                  <a:effectLst/>
                </p:spPr>
              </p:cxnSp>
              <p:pic>
                <p:nvPicPr>
                  <p:cNvPr id="217" name="図 216">
                    <a:extLst>
                      <a:ext uri="{FF2B5EF4-FFF2-40B4-BE49-F238E27FC236}">
                        <a16:creationId xmlns:a16="http://schemas.microsoft.com/office/drawing/2014/main" id="{462F66F9-F973-424B-AE14-98B184DB589F}"/>
                      </a:ext>
                    </a:extLst>
                  </p:cNvPr>
                  <p:cNvPicPr>
                    <a:picLocks noChangeAspect="1"/>
                  </p:cNvPicPr>
                  <p:nvPr/>
                </p:nvPicPr>
                <p:blipFill>
                  <a:blip r:embed="rId9">
                    <a:clrChange>
                      <a:clrFrom>
                        <a:srgbClr val="FFFFFF"/>
                      </a:clrFrom>
                      <a:clrTo>
                        <a:srgbClr val="FFFFFF">
                          <a:alpha val="0"/>
                        </a:srgbClr>
                      </a:clrTo>
                    </a:clrChange>
                  </a:blip>
                  <a:stretch>
                    <a:fillRect/>
                  </a:stretch>
                </p:blipFill>
                <p:spPr>
                  <a:xfrm flipV="1">
                    <a:off x="5940122" y="4015316"/>
                    <a:ext cx="174934" cy="180110"/>
                  </a:xfrm>
                  <a:prstGeom prst="rect">
                    <a:avLst/>
                  </a:prstGeom>
                  <a:ln>
                    <a:noFill/>
                  </a:ln>
                </p:spPr>
              </p:pic>
              <p:cxnSp>
                <p:nvCxnSpPr>
                  <p:cNvPr id="218" name="直線コネクタ 217">
                    <a:extLst>
                      <a:ext uri="{FF2B5EF4-FFF2-40B4-BE49-F238E27FC236}">
                        <a16:creationId xmlns:a16="http://schemas.microsoft.com/office/drawing/2014/main" id="{7D49708A-5A0F-498B-82A7-0D93BB24F041}"/>
                      </a:ext>
                    </a:extLst>
                  </p:cNvPr>
                  <p:cNvCxnSpPr/>
                  <p:nvPr/>
                </p:nvCxnSpPr>
                <p:spPr>
                  <a:xfrm rot="5400000" flipV="1">
                    <a:off x="5300683" y="4046627"/>
                    <a:ext cx="1042" cy="773272"/>
                  </a:xfrm>
                  <a:prstGeom prst="line">
                    <a:avLst/>
                  </a:prstGeom>
                  <a:noFill/>
                  <a:ln w="25400" cap="flat" cmpd="sng" algn="ctr">
                    <a:solidFill>
                      <a:sysClr val="windowText" lastClr="000000"/>
                    </a:solidFill>
                    <a:prstDash val="sysDot"/>
                    <a:miter lim="800000"/>
                  </a:ln>
                  <a:effectLst/>
                </p:spPr>
              </p:cxnSp>
            </p:grpSp>
            <p:grpSp>
              <p:nvGrpSpPr>
                <p:cNvPr id="206" name="グループ化 205">
                  <a:extLst>
                    <a:ext uri="{FF2B5EF4-FFF2-40B4-BE49-F238E27FC236}">
                      <a16:creationId xmlns:a16="http://schemas.microsoft.com/office/drawing/2014/main" id="{98ACF882-D20E-42AC-B787-D57EBC049A91}"/>
                    </a:ext>
                  </a:extLst>
                </p:cNvPr>
                <p:cNvGrpSpPr/>
                <p:nvPr/>
              </p:nvGrpSpPr>
              <p:grpSpPr>
                <a:xfrm>
                  <a:off x="95239" y="3053678"/>
                  <a:ext cx="1467068" cy="405726"/>
                  <a:chOff x="1408410" y="3643132"/>
                  <a:chExt cx="1467068" cy="405726"/>
                </a:xfrm>
              </p:grpSpPr>
              <p:sp>
                <p:nvSpPr>
                  <p:cNvPr id="209" name="テキスト ボックス 208">
                    <a:extLst>
                      <a:ext uri="{FF2B5EF4-FFF2-40B4-BE49-F238E27FC236}">
                        <a16:creationId xmlns:a16="http://schemas.microsoft.com/office/drawing/2014/main" id="{0E3A96A3-3FCF-41CC-92D6-F0CC7AAEC889}"/>
                      </a:ext>
                    </a:extLst>
                  </p:cNvPr>
                  <p:cNvSpPr txBox="1"/>
                  <p:nvPr/>
                </p:nvSpPr>
                <p:spPr>
                  <a:xfrm>
                    <a:off x="1408410" y="3648748"/>
                    <a:ext cx="146706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000" b="0" i="0" u="none" strike="noStrike" kern="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2000" b="0" i="0" u="none" strike="noStrike" kern="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無形効果</a:t>
                    </a:r>
                    <a:r>
                      <a:rPr kumimoji="0" lang="en-US" altLang="ja-JP" sz="2000" b="0" i="0" u="none" strike="noStrike" kern="0" cap="none" spc="0" normalizeH="0" baseline="0" noProof="0" dirty="0">
                        <a:ln w="12700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210" name="テキスト ボックス 209">
                    <a:extLst>
                      <a:ext uri="{FF2B5EF4-FFF2-40B4-BE49-F238E27FC236}">
                        <a16:creationId xmlns:a16="http://schemas.microsoft.com/office/drawing/2014/main" id="{7F0B44E9-3F74-4E4A-95AF-4EFBF1CE1DEC}"/>
                      </a:ext>
                    </a:extLst>
                  </p:cNvPr>
                  <p:cNvSpPr txBox="1"/>
                  <p:nvPr/>
                </p:nvSpPr>
                <p:spPr>
                  <a:xfrm>
                    <a:off x="1408410" y="3645708"/>
                    <a:ext cx="146706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無形効果</a:t>
                    </a:r>
                    <a:r>
                      <a:rPr kumimoji="0" lang="en-US" altLang="ja-JP" sz="2000" b="0" i="0" u="none" strike="noStrike" kern="0" cap="none" spc="0" normalizeH="0" baseline="0" noProof="0" dirty="0">
                        <a:ln w="63500">
                          <a:solidFill>
                            <a:prstClr val="black"/>
                          </a:solid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sp>
                <p:nvSpPr>
                  <p:cNvPr id="211" name="テキスト ボックス 210">
                    <a:extLst>
                      <a:ext uri="{FF2B5EF4-FFF2-40B4-BE49-F238E27FC236}">
                        <a16:creationId xmlns:a16="http://schemas.microsoft.com/office/drawing/2014/main" id="{8B3696A9-0EDF-4CB1-B9C3-023B63951071}"/>
                      </a:ext>
                    </a:extLst>
                  </p:cNvPr>
                  <p:cNvSpPr txBox="1"/>
                  <p:nvPr/>
                </p:nvSpPr>
                <p:spPr>
                  <a:xfrm>
                    <a:off x="1408410" y="3643132"/>
                    <a:ext cx="146706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0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20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無形効果</a:t>
                    </a:r>
                    <a:r>
                      <a:rPr kumimoji="0" lang="en-US" altLang="ja-JP" sz="2000" b="0" i="0" u="none" strike="noStrike" kern="0" cap="none" spc="0" normalizeH="0" baseline="0" noProof="0" dirty="0">
                        <a:ln w="0">
                          <a:solidFill>
                            <a:prstClr val="white"/>
                          </a:solid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207" name="WordArt 84">
                  <a:extLst>
                    <a:ext uri="{FF2B5EF4-FFF2-40B4-BE49-F238E27FC236}">
                      <a16:creationId xmlns:a16="http://schemas.microsoft.com/office/drawing/2014/main" id="{471D177C-5FBF-46FC-9F90-A3B6D9C6CC22}"/>
                    </a:ext>
                  </a:extLst>
                </p:cNvPr>
                <p:cNvSpPr>
                  <a:spLocks noChangeArrowheads="1" noChangeShapeType="1" noTextEdit="1"/>
                </p:cNvSpPr>
                <p:nvPr/>
              </p:nvSpPr>
              <p:spPr bwMode="auto">
                <a:xfrm rot="5400000">
                  <a:off x="3973111" y="4471344"/>
                  <a:ext cx="1354028" cy="342218"/>
                </a:xfrm>
                <a:prstGeom prst="rect">
                  <a:avLst/>
                </a:prstGeom>
                <a:extLst>
                  <a:ext uri="{AF507438-7753-43E0-B8FC-AC1667EBCBE1}">
                    <a14:hiddenEffects xmlns:a14="http://schemas.microsoft.com/office/drawing/2010/main">
                      <a:effectLst/>
                    </a14:hiddenEffects>
                  </a:ext>
                </a:extLst>
              </p:spPr>
              <p:txBody>
                <a:bodyPr vert="eaVert"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10" cap="none" spc="0" normalizeH="0" baseline="0" noProof="0" dirty="0">
                      <a:ln w="0">
                        <a:solidFill>
                          <a:prstClr val="black"/>
                        </a:solidFill>
                        <a:round/>
                        <a:headEnd/>
                        <a:tailEnd/>
                      </a:ln>
                      <a:solidFill>
                        <a:prstClr val="black"/>
                      </a:solidFill>
                      <a:effectLst/>
                      <a:uLnTx/>
                      <a:uFillTx/>
                      <a:latin typeface="Meiryo UI" panose="020B0604030504040204" pitchFamily="50" charset="-128"/>
                      <a:ea typeface="Meiryo UI" panose="020B0604030504040204" pitchFamily="50" charset="-128"/>
                    </a:rPr>
                    <a:t>明るく働きがい</a:t>
                  </a:r>
                  <a:endParaRPr kumimoji="0" lang="en-US" altLang="ja-JP" sz="1600" b="0" i="0" u="none" strike="noStrike" kern="10" cap="none" spc="0" normalizeH="0" baseline="0" noProof="0" dirty="0">
                    <a:ln w="0">
                      <a:solidFill>
                        <a:prstClr val="black"/>
                      </a:solidFill>
                      <a:round/>
                      <a:headEnd/>
                      <a:tailEnd/>
                    </a:ln>
                    <a:solidFill>
                      <a:prstClr val="black"/>
                    </a:solidFill>
                    <a:effectLst/>
                    <a:uLnTx/>
                    <a:uFillTx/>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10" cap="none" spc="0" normalizeH="0" baseline="0" noProof="0" dirty="0">
                      <a:ln w="0">
                        <a:solidFill>
                          <a:prstClr val="black"/>
                        </a:solidFill>
                        <a:round/>
                        <a:headEnd/>
                        <a:tailEnd/>
                      </a:ln>
                      <a:solidFill>
                        <a:prstClr val="black"/>
                      </a:solidFill>
                      <a:effectLst/>
                      <a:uLnTx/>
                      <a:uFillTx/>
                      <a:latin typeface="Meiryo UI" panose="020B0604030504040204" pitchFamily="50" charset="-128"/>
                      <a:ea typeface="Meiryo UI" panose="020B0604030504040204" pitchFamily="50" charset="-128"/>
                    </a:rPr>
                    <a:t>　　　のある職場</a:t>
                  </a:r>
                </a:p>
              </p:txBody>
            </p:sp>
            <p:sp>
              <p:nvSpPr>
                <p:cNvPr id="208" name="WordArt 6">
                  <a:extLst>
                    <a:ext uri="{FF2B5EF4-FFF2-40B4-BE49-F238E27FC236}">
                      <a16:creationId xmlns:a16="http://schemas.microsoft.com/office/drawing/2014/main" id="{074428D6-13BE-47C0-AC88-BFE68457CDFD}"/>
                    </a:ext>
                  </a:extLst>
                </p:cNvPr>
                <p:cNvSpPr>
                  <a:spLocks noChangeArrowheads="1" noChangeShapeType="1" noTextEdit="1"/>
                </p:cNvSpPr>
                <p:nvPr/>
              </p:nvSpPr>
              <p:spPr bwMode="auto">
                <a:xfrm>
                  <a:off x="5264995" y="5557899"/>
                  <a:ext cx="1234939" cy="17868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10" cap="none" spc="0" normalizeH="0" baseline="0" noProof="0" dirty="0">
                      <a:ln w="0">
                        <a:solidFill>
                          <a:prstClr val="black"/>
                        </a:solidFill>
                        <a:round/>
                        <a:headEnd/>
                        <a:tailEnd/>
                      </a:ln>
                      <a:solidFill>
                        <a:prstClr val="black"/>
                      </a:solidFill>
                      <a:effectLst/>
                      <a:uLnTx/>
                      <a:uFillTx/>
                      <a:latin typeface="Meiryo UI" panose="020B0604030504040204" pitchFamily="50" charset="-128"/>
                      <a:ea typeface="Meiryo UI" panose="020B0604030504040204" pitchFamily="50" charset="-128"/>
                    </a:rPr>
                    <a:t>サークルの能力</a:t>
                  </a:r>
                </a:p>
              </p:txBody>
            </p:sp>
          </p:grpSp>
          <p:pic>
            <p:nvPicPr>
              <p:cNvPr id="2" name="図 1">
                <a:extLst>
                  <a:ext uri="{FF2B5EF4-FFF2-40B4-BE49-F238E27FC236}">
                    <a16:creationId xmlns:a16="http://schemas.microsoft.com/office/drawing/2014/main" id="{730F6BE0-1F9C-4485-8E76-329C75EFFA9E}"/>
                  </a:ext>
                </a:extLst>
              </p:cNvPr>
              <p:cNvPicPr>
                <a:picLocks noChangeAspect="1"/>
              </p:cNvPicPr>
              <p:nvPr/>
            </p:nvPicPr>
            <p:blipFill>
              <a:blip r:embed="rId10"/>
              <a:stretch>
                <a:fillRect/>
              </a:stretch>
            </p:blipFill>
            <p:spPr>
              <a:xfrm>
                <a:off x="6122083" y="7198233"/>
                <a:ext cx="3040106" cy="2367795"/>
              </a:xfrm>
              <a:prstGeom prst="rect">
                <a:avLst/>
              </a:prstGeom>
            </p:spPr>
          </p:pic>
        </p:grpSp>
        <p:sp>
          <p:nvSpPr>
            <p:cNvPr id="3" name="テキスト ボックス 2">
              <a:extLst>
                <a:ext uri="{FF2B5EF4-FFF2-40B4-BE49-F238E27FC236}">
                  <a16:creationId xmlns:a16="http://schemas.microsoft.com/office/drawing/2014/main" id="{40F994DA-277F-4B85-AA00-FE2243435899}"/>
                </a:ext>
              </a:extLst>
            </p:cNvPr>
            <p:cNvSpPr txBox="1"/>
            <p:nvPr/>
          </p:nvSpPr>
          <p:spPr>
            <a:xfrm>
              <a:off x="6464352" y="4570920"/>
              <a:ext cx="412728" cy="184666"/>
            </a:xfrm>
            <a:prstGeom prst="rect">
              <a:avLst/>
            </a:prstGeom>
            <a:solidFill>
              <a:schemeClr val="tx1"/>
            </a:solidFill>
            <a:ln>
              <a:noFill/>
            </a:ln>
          </p:spPr>
          <p:txBody>
            <a:bodyPr wrap="square" rtlCol="0">
              <a:spAutoFit/>
            </a:bodyPr>
            <a:lstStyle/>
            <a:p>
              <a:r>
                <a:rPr kumimoji="1" lang="ja-JP" altLang="en-US" sz="600" b="1" dirty="0">
                  <a:solidFill>
                    <a:schemeClr val="bg1"/>
                  </a:solidFill>
                </a:rPr>
                <a:t>活動後</a:t>
              </a:r>
            </a:p>
          </p:txBody>
        </p:sp>
      </p:grpSp>
      <p:sp>
        <p:nvSpPr>
          <p:cNvPr id="139" name="テキスト ボックス 138">
            <a:extLst>
              <a:ext uri="{FF2B5EF4-FFF2-40B4-BE49-F238E27FC236}">
                <a16:creationId xmlns:a16="http://schemas.microsoft.com/office/drawing/2014/main" id="{3221DE3E-9A31-41D2-94F1-E4E607142F07}"/>
              </a:ext>
            </a:extLst>
          </p:cNvPr>
          <p:cNvSpPr txBox="1"/>
          <p:nvPr/>
        </p:nvSpPr>
        <p:spPr>
          <a:xfrm>
            <a:off x="4167685" y="4271580"/>
            <a:ext cx="719968" cy="261610"/>
          </a:xfrm>
          <a:prstGeom prst="rect">
            <a:avLst/>
          </a:prstGeom>
          <a:noFill/>
        </p:spPr>
        <p:txBody>
          <a:bodyPr wrap="square" rtlCol="0">
            <a:spAutoFit/>
          </a:bodyPr>
          <a:lstStyle/>
          <a:p>
            <a:pPr defTabSz="914400"/>
            <a:r>
              <a:rPr kumimoji="1" lang="ja-JP" altLang="en-US" sz="1050" b="1" dirty="0">
                <a:solidFill>
                  <a:prstClr val="black"/>
                </a:solidFill>
                <a:latin typeface="Meiryo UI" panose="020B0604030504040204" pitchFamily="50" charset="-128"/>
                <a:ea typeface="Meiryo UI" panose="020B0604030504040204" pitchFamily="50" charset="-128"/>
              </a:rPr>
              <a:t>図</a:t>
            </a:r>
            <a:r>
              <a:rPr kumimoji="1" lang="en-US" altLang="ja-JP" sz="1050" b="1" dirty="0">
                <a:solidFill>
                  <a:prstClr val="black"/>
                </a:solidFill>
                <a:latin typeface="Meiryo UI" panose="020B0604030504040204" pitchFamily="50" charset="-128"/>
                <a:ea typeface="Meiryo UI" panose="020B0604030504040204" pitchFamily="50" charset="-128"/>
              </a:rPr>
              <a:t>30</a:t>
            </a:r>
          </a:p>
        </p:txBody>
      </p:sp>
      <p:sp>
        <p:nvSpPr>
          <p:cNvPr id="140" name="テキスト ボックス 139">
            <a:extLst>
              <a:ext uri="{FF2B5EF4-FFF2-40B4-BE49-F238E27FC236}">
                <a16:creationId xmlns:a16="http://schemas.microsoft.com/office/drawing/2014/main" id="{9A4C062B-C9CF-405C-9345-4111038A647F}"/>
              </a:ext>
            </a:extLst>
          </p:cNvPr>
          <p:cNvSpPr txBox="1"/>
          <p:nvPr/>
        </p:nvSpPr>
        <p:spPr>
          <a:xfrm>
            <a:off x="6482747" y="4244697"/>
            <a:ext cx="719968" cy="261610"/>
          </a:xfrm>
          <a:prstGeom prst="rect">
            <a:avLst/>
          </a:prstGeom>
          <a:noFill/>
        </p:spPr>
        <p:txBody>
          <a:bodyPr wrap="square" rtlCol="0">
            <a:spAutoFit/>
          </a:bodyPr>
          <a:lstStyle/>
          <a:p>
            <a:pPr defTabSz="914400"/>
            <a:r>
              <a:rPr kumimoji="1" lang="ja-JP" altLang="en-US" sz="1050" b="1" dirty="0">
                <a:solidFill>
                  <a:prstClr val="black"/>
                </a:solidFill>
                <a:latin typeface="Meiryo UI" panose="020B0604030504040204" pitchFamily="50" charset="-128"/>
                <a:ea typeface="Meiryo UI" panose="020B0604030504040204" pitchFamily="50" charset="-128"/>
              </a:rPr>
              <a:t>図</a:t>
            </a:r>
            <a:r>
              <a:rPr kumimoji="1" lang="en-US" altLang="ja-JP" sz="1050" b="1" dirty="0">
                <a:solidFill>
                  <a:prstClr val="black"/>
                </a:solidFill>
                <a:latin typeface="Meiryo UI" panose="020B0604030504040204" pitchFamily="50" charset="-128"/>
                <a:ea typeface="Meiryo UI" panose="020B0604030504040204" pitchFamily="50" charset="-128"/>
              </a:rPr>
              <a:t>31</a:t>
            </a:r>
          </a:p>
        </p:txBody>
      </p:sp>
      <p:sp>
        <p:nvSpPr>
          <p:cNvPr id="142" name="テキスト ボックス 141">
            <a:extLst>
              <a:ext uri="{FF2B5EF4-FFF2-40B4-BE49-F238E27FC236}">
                <a16:creationId xmlns:a16="http://schemas.microsoft.com/office/drawing/2014/main" id="{F16CC8CA-4054-4C3A-BF55-B2A1A2329BE9}"/>
              </a:ext>
            </a:extLst>
          </p:cNvPr>
          <p:cNvSpPr txBox="1"/>
          <p:nvPr/>
        </p:nvSpPr>
        <p:spPr>
          <a:xfrm>
            <a:off x="2116544" y="1111551"/>
            <a:ext cx="2419252"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28</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金網浮き不良発生本数</a:t>
            </a:r>
          </a:p>
        </p:txBody>
      </p:sp>
      <p:sp>
        <p:nvSpPr>
          <p:cNvPr id="143" name="テキスト ボックス 142">
            <a:extLst>
              <a:ext uri="{FF2B5EF4-FFF2-40B4-BE49-F238E27FC236}">
                <a16:creationId xmlns:a16="http://schemas.microsoft.com/office/drawing/2014/main" id="{B7271EE5-015A-4853-9343-5A25FA4927CB}"/>
              </a:ext>
            </a:extLst>
          </p:cNvPr>
          <p:cNvSpPr txBox="1"/>
          <p:nvPr/>
        </p:nvSpPr>
        <p:spPr>
          <a:xfrm>
            <a:off x="4863811" y="3987799"/>
            <a:ext cx="2778325" cy="307777"/>
          </a:xfrm>
          <a:prstGeom prst="rect">
            <a:avLst/>
          </a:prstGeom>
          <a:noFill/>
        </p:spPr>
        <p:txBody>
          <a:bodyPr wrap="none" rtlCol="0">
            <a:spAutoFit/>
          </a:bodyPr>
          <a:lstStyle/>
          <a:p>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図</a:t>
            </a:r>
            <a:r>
              <a:rPr lang="en-US" altLang="ja-JP"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29</a:t>
            </a:r>
            <a:r>
              <a:rPr lang="ja-JP" altLang="en-US" sz="1400" b="1" dirty="0">
                <a:ln w="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 金網浮き不良発生発生推移</a:t>
            </a:r>
          </a:p>
        </p:txBody>
      </p:sp>
    </p:spTree>
    <p:custDataLst>
      <p:tags r:id="rId1"/>
    </p:custDataLst>
    <p:extLst>
      <p:ext uri="{BB962C8B-B14F-4D97-AF65-F5344CB8AC3E}">
        <p14:creationId xmlns:p14="http://schemas.microsoft.com/office/powerpoint/2010/main" val="3083364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graphicEl>
                                              <a:chart seriesIdx="-3" categoryIdx="-3" bldStep="gridLegend"/>
                                            </p:graphicEl>
                                          </p:spTgt>
                                        </p:tgtEl>
                                        <p:attrNameLst>
                                          <p:attrName>style.visibility</p:attrName>
                                        </p:attrNameLst>
                                      </p:cBhvr>
                                      <p:to>
                                        <p:strVal val="visible"/>
                                      </p:to>
                                    </p:set>
                                    <p:animEffect transition="in" filter="fade">
                                      <p:cBhvr>
                                        <p:cTn id="7" dur="500"/>
                                        <p:tgtEl>
                                          <p:spTgt spid="9">
                                            <p:graphicEl>
                                              <a:chart seriesIdx="-3" categoryIdx="-3" bldStep="gridLegend"/>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graphicEl>
                                              <a:chart seriesIdx="-4" categoryIdx="0" bldStep="category"/>
                                            </p:graphicEl>
                                          </p:spTgt>
                                        </p:tgtEl>
                                        <p:attrNameLst>
                                          <p:attrName>style.visibility</p:attrName>
                                        </p:attrNameLst>
                                      </p:cBhvr>
                                      <p:to>
                                        <p:strVal val="visible"/>
                                      </p:to>
                                    </p:set>
                                    <p:animEffect transition="in" filter="fade">
                                      <p:cBhvr>
                                        <p:cTn id="11" dur="500"/>
                                        <p:tgtEl>
                                          <p:spTgt spid="9">
                                            <p:graphicEl>
                                              <a:chart seriesIdx="-4" categoryIdx="0" bldStep="category"/>
                                            </p:graphic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graphicEl>
                                              <a:chart seriesIdx="-4" categoryIdx="1" bldStep="category"/>
                                            </p:graphicEl>
                                          </p:spTgt>
                                        </p:tgtEl>
                                        <p:attrNameLst>
                                          <p:attrName>style.visibility</p:attrName>
                                        </p:attrNameLst>
                                      </p:cBhvr>
                                      <p:to>
                                        <p:strVal val="visible"/>
                                      </p:to>
                                    </p:set>
                                    <p:animEffect transition="in" filter="fade">
                                      <p:cBhvr>
                                        <p:cTn id="15" dur="500"/>
                                        <p:tgtEl>
                                          <p:spTgt spid="9">
                                            <p:graphicEl>
                                              <a:chart seriesIdx="-4" categoryIdx="1" bldStep="category"/>
                                            </p:graphic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graphicEl>
                                              <a:chart seriesIdx="-4" categoryIdx="2" bldStep="category"/>
                                            </p:graphicEl>
                                          </p:spTgt>
                                        </p:tgtEl>
                                        <p:attrNameLst>
                                          <p:attrName>style.visibility</p:attrName>
                                        </p:attrNameLst>
                                      </p:cBhvr>
                                      <p:to>
                                        <p:strVal val="visible"/>
                                      </p:to>
                                    </p:set>
                                    <p:animEffect transition="in" filter="fade">
                                      <p:cBhvr>
                                        <p:cTn id="19" dur="500"/>
                                        <p:tgtEl>
                                          <p:spTgt spid="9">
                                            <p:graphicEl>
                                              <a:chart seriesIdx="-4" categoryIdx="2" bldStep="category"/>
                                            </p:graphic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graphicEl>
                                              <a:chart seriesIdx="-4" categoryIdx="3" bldStep="category"/>
                                            </p:graphicEl>
                                          </p:spTgt>
                                        </p:tgtEl>
                                        <p:attrNameLst>
                                          <p:attrName>style.visibility</p:attrName>
                                        </p:attrNameLst>
                                      </p:cBhvr>
                                      <p:to>
                                        <p:strVal val="visible"/>
                                      </p:to>
                                    </p:set>
                                    <p:animEffect transition="in" filter="fade">
                                      <p:cBhvr>
                                        <p:cTn id="23" dur="500"/>
                                        <p:tgtEl>
                                          <p:spTgt spid="9">
                                            <p:graphicEl>
                                              <a:chart seriesIdx="-4" categoryIdx="3" bldStep="category"/>
                                            </p:graphic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graphicEl>
                                              <a:chart seriesIdx="-4" categoryIdx="4" bldStep="category"/>
                                            </p:graphicEl>
                                          </p:spTgt>
                                        </p:tgtEl>
                                        <p:attrNameLst>
                                          <p:attrName>style.visibility</p:attrName>
                                        </p:attrNameLst>
                                      </p:cBhvr>
                                      <p:to>
                                        <p:strVal val="visible"/>
                                      </p:to>
                                    </p:set>
                                    <p:animEffect transition="in" filter="fade">
                                      <p:cBhvr>
                                        <p:cTn id="27" dur="500"/>
                                        <p:tgtEl>
                                          <p:spTgt spid="9">
                                            <p:graphicEl>
                                              <a:chart seriesIdx="-4" categoryIdx="4" bldStep="category"/>
                                            </p:graphicEl>
                                          </p:spTgt>
                                        </p:tgtEl>
                                      </p:cBhvr>
                                    </p:animEffect>
                                  </p:childTnLst>
                                </p:cTn>
                              </p:par>
                              <p:par>
                                <p:cTn id="28" presetID="1" presetClass="entr" presetSubtype="0" fill="hold" grpId="1" nodeType="withEffect">
                                  <p:stCondLst>
                                    <p:cond delay="0"/>
                                  </p:stCondLst>
                                  <p:childTnLst>
                                    <p:set>
                                      <p:cBhvr>
                                        <p:cTn id="29" dur="1" fill="hold">
                                          <p:stCondLst>
                                            <p:cond delay="0"/>
                                          </p:stCondLst>
                                        </p:cTn>
                                        <p:tgtEl>
                                          <p:spTgt spid="127"/>
                                        </p:tgtEl>
                                        <p:attrNameLst>
                                          <p:attrName>style.visibility</p:attrName>
                                        </p:attrNameLst>
                                      </p:cBhvr>
                                      <p:to>
                                        <p:strVal val="visible"/>
                                      </p:to>
                                    </p:set>
                                  </p:childTnLst>
                                </p:cTn>
                              </p:par>
                              <p:par>
                                <p:cTn id="30" presetID="10" presetClass="entr" presetSubtype="0" fill="hold" nodeType="withEffect">
                                  <p:stCondLst>
                                    <p:cond delay="0"/>
                                  </p:stCondLst>
                                  <p:childTnLst>
                                    <p:set>
                                      <p:cBhvr>
                                        <p:cTn id="31" dur="1" fill="hold">
                                          <p:stCondLst>
                                            <p:cond delay="0"/>
                                          </p:stCondLst>
                                        </p:cTn>
                                        <p:tgtEl>
                                          <p:spTgt spid="120"/>
                                        </p:tgtEl>
                                        <p:attrNameLst>
                                          <p:attrName>style.visibility</p:attrName>
                                        </p:attrNameLst>
                                      </p:cBhvr>
                                      <p:to>
                                        <p:strVal val="visible"/>
                                      </p:to>
                                    </p:set>
                                    <p:animEffect transition="in" filter="fade">
                                      <p:cBhvr>
                                        <p:cTn id="32" dur="500"/>
                                        <p:tgtEl>
                                          <p:spTgt spid="120"/>
                                        </p:tgtEl>
                                      </p:cBhvr>
                                    </p:animEffect>
                                  </p:childTnLst>
                                </p:cTn>
                              </p:par>
                              <p:par>
                                <p:cTn id="33" presetID="35" presetClass="emph" presetSubtype="0" repeatCount="3000" fill="hold" grpId="0" nodeType="withEffect">
                                  <p:stCondLst>
                                    <p:cond delay="0"/>
                                  </p:stCondLst>
                                  <p:childTnLst>
                                    <p:anim calcmode="discrete" valueType="str">
                                      <p:cBhvr>
                                        <p:cTn id="34" dur="500" fill="hold"/>
                                        <p:tgtEl>
                                          <p:spTgt spid="127"/>
                                        </p:tgtEl>
                                        <p:attrNameLst>
                                          <p:attrName>style.visibility</p:attrName>
                                        </p:attrNameLst>
                                      </p:cBhvr>
                                      <p:tavLst>
                                        <p:tav tm="0">
                                          <p:val>
                                            <p:strVal val="hidden"/>
                                          </p:val>
                                        </p:tav>
                                        <p:tav tm="50000">
                                          <p:val>
                                            <p:strVal val="visible"/>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284"/>
                                        </p:tgtEl>
                                        <p:attrNameLst>
                                          <p:attrName>style.visibility</p:attrName>
                                        </p:attrNameLst>
                                      </p:cBhvr>
                                      <p:to>
                                        <p:strVal val="visible"/>
                                      </p:to>
                                    </p:set>
                                    <p:animEffect transition="in" filter="fade">
                                      <p:cBhvr>
                                        <p:cTn id="38" dur="500"/>
                                        <p:tgtEl>
                                          <p:spTgt spid="28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 presetClass="entr" presetSubtype="0" fill="hold" grpId="0" nodeType="withEffect">
                                  <p:stCondLst>
                                    <p:cond delay="0"/>
                                  </p:stCondLst>
                                  <p:childTnLst>
                                    <p:set>
                                      <p:cBhvr>
                                        <p:cTn id="45" dur="1" fill="hold">
                                          <p:stCondLst>
                                            <p:cond delay="0"/>
                                          </p:stCondLst>
                                        </p:cTn>
                                        <p:tgtEl>
                                          <p:spTgt spid="143"/>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nodeType="clickEffect">
                                  <p:stCondLst>
                                    <p:cond delay="0"/>
                                  </p:stCondLst>
                                  <p:childTnLst>
                                    <p:set>
                                      <p:cBhvr>
                                        <p:cTn id="49" dur="1" fill="hold">
                                          <p:stCondLst>
                                            <p:cond delay="0"/>
                                          </p:stCondLst>
                                        </p:cTn>
                                        <p:tgtEl>
                                          <p:spTgt spid="12"/>
                                        </p:tgtEl>
                                        <p:attrNameLst>
                                          <p:attrName>style.visibility</p:attrName>
                                        </p:attrNameLst>
                                      </p:cBhvr>
                                      <p:to>
                                        <p:strVal val="hidden"/>
                                      </p:to>
                                    </p:set>
                                  </p:childTnLst>
                                </p:cTn>
                              </p:par>
                              <p:par>
                                <p:cTn id="50" presetID="1" presetClass="exit" presetSubtype="0" fill="hold" grpId="1" nodeType="withEffect">
                                  <p:stCondLst>
                                    <p:cond delay="0"/>
                                  </p:stCondLst>
                                  <p:childTnLst>
                                    <p:set>
                                      <p:cBhvr>
                                        <p:cTn id="51" dur="1" fill="hold">
                                          <p:stCondLst>
                                            <p:cond delay="0"/>
                                          </p:stCondLst>
                                        </p:cTn>
                                        <p:tgtEl>
                                          <p:spTgt spid="143"/>
                                        </p:tgtEl>
                                        <p:attrNameLst>
                                          <p:attrName>style.visibility</p:attrName>
                                        </p:attrNameLst>
                                      </p:cBhvr>
                                      <p:to>
                                        <p:strVal val="hidden"/>
                                      </p:to>
                                    </p:set>
                                  </p:childTnLst>
                                </p:cTn>
                              </p:par>
                              <p:par>
                                <p:cTn id="52" presetID="1" presetClass="entr" presetSubtype="0"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139"/>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1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uiExpand="1">
        <p:bldSub>
          <a:bldChart bld="category"/>
        </p:bldSub>
      </p:bldGraphic>
      <p:bldP spid="127" grpId="0"/>
      <p:bldP spid="127" grpId="1"/>
      <p:bldP spid="284" grpId="0"/>
      <p:bldP spid="139" grpId="0"/>
      <p:bldP spid="140" grpId="0"/>
      <p:bldP spid="143" grpId="0"/>
      <p:bldP spid="143" grpId="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grpSp>
        <p:nvGrpSpPr>
          <p:cNvPr id="76" name="グループ化 75">
            <a:extLst>
              <a:ext uri="{FF2B5EF4-FFF2-40B4-BE49-F238E27FC236}">
                <a16:creationId xmlns:a16="http://schemas.microsoft.com/office/drawing/2014/main" id="{9B60F011-5FD3-4E77-9388-ED106964F58E}"/>
              </a:ext>
            </a:extLst>
          </p:cNvPr>
          <p:cNvGrpSpPr/>
          <p:nvPr/>
        </p:nvGrpSpPr>
        <p:grpSpPr>
          <a:xfrm>
            <a:off x="6370442" y="3077671"/>
            <a:ext cx="2349435" cy="1034544"/>
            <a:chOff x="6789465" y="995249"/>
            <a:chExt cx="2349435" cy="1527492"/>
          </a:xfrm>
        </p:grpSpPr>
        <p:sp>
          <p:nvSpPr>
            <p:cNvPr id="77" name="正方形/長方形 76">
              <a:extLst>
                <a:ext uri="{FF2B5EF4-FFF2-40B4-BE49-F238E27FC236}">
                  <a16:creationId xmlns:a16="http://schemas.microsoft.com/office/drawing/2014/main" id="{84635DEE-D985-458E-B29C-F565DBAAD029}"/>
                </a:ext>
              </a:extLst>
            </p:cNvPr>
            <p:cNvSpPr/>
            <p:nvPr/>
          </p:nvSpPr>
          <p:spPr>
            <a:xfrm>
              <a:off x="6796515" y="995249"/>
              <a:ext cx="2342385" cy="1522868"/>
            </a:xfrm>
            <a:prstGeom prst="rect">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9" name="テキスト ボックス 78">
              <a:extLst>
                <a:ext uri="{FF2B5EF4-FFF2-40B4-BE49-F238E27FC236}">
                  <a16:creationId xmlns:a16="http://schemas.microsoft.com/office/drawing/2014/main" id="{932A1408-275A-4EDF-86EE-076C531FC46E}"/>
                </a:ext>
              </a:extLst>
            </p:cNvPr>
            <p:cNvSpPr txBox="1"/>
            <p:nvPr/>
          </p:nvSpPr>
          <p:spPr>
            <a:xfrm>
              <a:off x="6789465" y="999872"/>
              <a:ext cx="461665" cy="1522869"/>
            </a:xfrm>
            <a:prstGeom prst="rect">
              <a:avLst/>
            </a:prstGeom>
            <a:pattFill prst="pct5">
              <a:fgClr>
                <a:srgbClr val="ED7D31">
                  <a:lumMod val="60000"/>
                  <a:lumOff val="40000"/>
                </a:srgbClr>
              </a:fgClr>
              <a:bgClr>
                <a:srgbClr val="ED7D31"/>
              </a:bgClr>
            </a:pattFill>
            <a:ln>
              <a:solidFill>
                <a:sysClr val="windowText" lastClr="000000"/>
              </a:solidFill>
            </a:ln>
          </p:spPr>
          <p:txBody>
            <a:bodyPr vert="eaVert"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b="0" i="0" u="none" strike="noStrike" kern="0" cap="none" spc="0" normalizeH="0" baseline="0" noProof="0" dirty="0">
                  <a:ln>
                    <a:noFill/>
                  </a:ln>
                  <a:solidFill>
                    <a:prstClr val="black"/>
                  </a:solidFill>
                  <a:effectLst/>
                  <a:uLnTx/>
                  <a:uFillTx/>
                  <a:latin typeface="UD デジタル 教科書体 N-R" panose="02020400000000000000" pitchFamily="17" charset="-128"/>
                  <a:ea typeface="UD デジタル 教科書体 N-R" panose="02020400000000000000" pitchFamily="17" charset="-128"/>
                </a:rPr>
                <a:t>上郷工場</a:t>
              </a:r>
            </a:p>
          </p:txBody>
        </p:sp>
      </p:grpSp>
      <p:pic>
        <p:nvPicPr>
          <p:cNvPr id="75" name="Picture 1">
            <a:extLst>
              <a:ext uri="{FF2B5EF4-FFF2-40B4-BE49-F238E27FC236}">
                <a16:creationId xmlns:a16="http://schemas.microsoft.com/office/drawing/2014/main" id="{A7E6D4F2-88FA-405F-81A4-D97B8E118B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587" y="3593377"/>
            <a:ext cx="4444112" cy="29463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8" name="図 57">
            <a:extLst>
              <a:ext uri="{FF2B5EF4-FFF2-40B4-BE49-F238E27FC236}">
                <a16:creationId xmlns:a16="http://schemas.microsoft.com/office/drawing/2014/main" id="{8D821BD7-396C-4736-BABF-A19A505FC75F}"/>
              </a:ext>
            </a:extLst>
          </p:cNvPr>
          <p:cNvPicPr>
            <a:picLocks noChangeAspect="1"/>
          </p:cNvPicPr>
          <p:nvPr/>
        </p:nvPicPr>
        <p:blipFill>
          <a:blip r:embed="rId4"/>
          <a:stretch>
            <a:fillRect/>
          </a:stretch>
        </p:blipFill>
        <p:spPr>
          <a:xfrm>
            <a:off x="6936433" y="3169752"/>
            <a:ext cx="1677428" cy="903848"/>
          </a:xfrm>
          <a:prstGeom prst="rect">
            <a:avLst/>
          </a:prstGeom>
        </p:spPr>
      </p:pic>
      <p:grpSp>
        <p:nvGrpSpPr>
          <p:cNvPr id="5" name="グループ化 4">
            <a:extLst>
              <a:ext uri="{FF2B5EF4-FFF2-40B4-BE49-F238E27FC236}">
                <a16:creationId xmlns:a16="http://schemas.microsoft.com/office/drawing/2014/main" id="{CF045771-2363-410F-8B7C-9B98091B8F3E}"/>
              </a:ext>
            </a:extLst>
          </p:cNvPr>
          <p:cNvGrpSpPr/>
          <p:nvPr/>
        </p:nvGrpSpPr>
        <p:grpSpPr>
          <a:xfrm>
            <a:off x="109017" y="25857"/>
            <a:ext cx="5402441" cy="528099"/>
            <a:chOff x="1408410" y="3643869"/>
            <a:chExt cx="5402441" cy="528099"/>
          </a:xfrm>
        </p:grpSpPr>
        <p:sp>
          <p:nvSpPr>
            <p:cNvPr id="6" name="テキスト ボックス 5">
              <a:extLst>
                <a:ext uri="{FF2B5EF4-FFF2-40B4-BE49-F238E27FC236}">
                  <a16:creationId xmlns:a16="http://schemas.microsoft.com/office/drawing/2014/main" id="{DCEE78E9-D9A9-4C9E-B8F3-1C891DAE1CF1}"/>
                </a:ext>
              </a:extLst>
            </p:cNvPr>
            <p:cNvSpPr txBox="1"/>
            <p:nvPr/>
          </p:nvSpPr>
          <p:spPr>
            <a:xfrm>
              <a:off x="1408410" y="3648748"/>
              <a:ext cx="5402441" cy="523220"/>
            </a:xfrm>
            <a:prstGeom prst="rect">
              <a:avLst/>
            </a:prstGeom>
            <a:noFill/>
          </p:spPr>
          <p:txBody>
            <a:bodyPr wrap="none" rtlCol="0">
              <a:spAutoFit/>
            </a:bodyPr>
            <a:lstStyle/>
            <a:p>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Step8.</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標準化</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成果を定着させる</a:t>
              </a:r>
              <a:r>
                <a:rPr lang="en-US" altLang="ja-JP"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 name="テキスト ボックス 6">
              <a:extLst>
                <a:ext uri="{FF2B5EF4-FFF2-40B4-BE49-F238E27FC236}">
                  <a16:creationId xmlns:a16="http://schemas.microsoft.com/office/drawing/2014/main" id="{1B9147F2-9E95-47AF-940E-D0343A905464}"/>
                </a:ext>
              </a:extLst>
            </p:cNvPr>
            <p:cNvSpPr txBox="1"/>
            <p:nvPr/>
          </p:nvSpPr>
          <p:spPr>
            <a:xfrm>
              <a:off x="1408410" y="3643869"/>
              <a:ext cx="5402441" cy="523220"/>
            </a:xfrm>
            <a:prstGeom prst="rect">
              <a:avLst/>
            </a:prstGeom>
            <a:noFill/>
          </p:spPr>
          <p:txBody>
            <a:bodyPr wrap="none" rtlCol="0">
              <a:spAutoFit/>
            </a:bodyPr>
            <a:lstStyle/>
            <a:p>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Step8.</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標準化</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成果を定着させる</a:t>
              </a:r>
              <a:r>
                <a:rPr lang="en-US" altLang="ja-JP"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8" name="テキスト ボックス 7">
              <a:extLst>
                <a:ext uri="{FF2B5EF4-FFF2-40B4-BE49-F238E27FC236}">
                  <a16:creationId xmlns:a16="http://schemas.microsoft.com/office/drawing/2014/main" id="{D1607BCC-7C43-4274-886D-F9A581FE276D}"/>
                </a:ext>
              </a:extLst>
            </p:cNvPr>
            <p:cNvSpPr txBox="1"/>
            <p:nvPr/>
          </p:nvSpPr>
          <p:spPr>
            <a:xfrm>
              <a:off x="1413020" y="3643869"/>
              <a:ext cx="5376793" cy="523220"/>
            </a:xfrm>
            <a:prstGeom prst="rect">
              <a:avLst/>
            </a:prstGeom>
            <a:noFill/>
          </p:spPr>
          <p:txBody>
            <a:bodyPr wrap="none" rtlCol="0">
              <a:spAutoFit/>
            </a:bodyPr>
            <a:lstStyle/>
            <a:p>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Step8.</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標準化</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成果を定着させる</a:t>
              </a:r>
              <a:r>
                <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a:t>
              </a:r>
            </a:p>
          </p:txBody>
        </p:sp>
      </p:grpSp>
      <p:pic>
        <p:nvPicPr>
          <p:cNvPr id="21" name="図 20">
            <a:extLst>
              <a:ext uri="{FF2B5EF4-FFF2-40B4-BE49-F238E27FC236}">
                <a16:creationId xmlns:a16="http://schemas.microsoft.com/office/drawing/2014/main" id="{4577B8D1-C1EE-4395-844A-41CE291FEA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9325" y="1090541"/>
            <a:ext cx="3304748" cy="1845322"/>
          </a:xfrm>
          <a:prstGeom prst="rect">
            <a:avLst/>
          </a:prstGeom>
          <a:solidFill>
            <a:schemeClr val="tx1"/>
          </a:solidFill>
          <a:ln>
            <a:solidFill>
              <a:sysClr val="windowText" lastClr="000000"/>
            </a:solidFill>
          </a:ln>
        </p:spPr>
      </p:pic>
      <p:grpSp>
        <p:nvGrpSpPr>
          <p:cNvPr id="23" name="グループ化 22">
            <a:extLst>
              <a:ext uri="{FF2B5EF4-FFF2-40B4-BE49-F238E27FC236}">
                <a16:creationId xmlns:a16="http://schemas.microsoft.com/office/drawing/2014/main" id="{4C00A375-FA13-44A4-9D87-4C20EBD269B6}"/>
              </a:ext>
            </a:extLst>
          </p:cNvPr>
          <p:cNvGrpSpPr/>
          <p:nvPr/>
        </p:nvGrpSpPr>
        <p:grpSpPr>
          <a:xfrm>
            <a:off x="66663" y="574958"/>
            <a:ext cx="1241045" cy="467313"/>
            <a:chOff x="1408410" y="3643100"/>
            <a:chExt cx="1241045" cy="467313"/>
          </a:xfrm>
        </p:grpSpPr>
        <p:sp>
          <p:nvSpPr>
            <p:cNvPr id="24" name="テキスト ボックス 23">
              <a:extLst>
                <a:ext uri="{FF2B5EF4-FFF2-40B4-BE49-F238E27FC236}">
                  <a16:creationId xmlns:a16="http://schemas.microsoft.com/office/drawing/2014/main" id="{0CCF186C-1684-4931-9FB3-4AA8E22249D6}"/>
                </a:ext>
              </a:extLst>
            </p:cNvPr>
            <p:cNvSpPr txBox="1"/>
            <p:nvPr/>
          </p:nvSpPr>
          <p:spPr>
            <a:xfrm>
              <a:off x="1408410" y="3648748"/>
              <a:ext cx="1241045" cy="461665"/>
            </a:xfrm>
            <a:prstGeom prst="rect">
              <a:avLst/>
            </a:prstGeom>
            <a:noFill/>
          </p:spPr>
          <p:txBody>
            <a:bodyPr wrap="none" rtlCol="0">
              <a:spAutoFit/>
            </a:bodyPr>
            <a:lstStyle/>
            <a:p>
              <a:r>
                <a:rPr lang="en-US" altLang="ja-JP"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QC</a:t>
              </a:r>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標準</a:t>
              </a:r>
            </a:p>
          </p:txBody>
        </p:sp>
        <p:sp>
          <p:nvSpPr>
            <p:cNvPr id="25" name="テキスト ボックス 24">
              <a:extLst>
                <a:ext uri="{FF2B5EF4-FFF2-40B4-BE49-F238E27FC236}">
                  <a16:creationId xmlns:a16="http://schemas.microsoft.com/office/drawing/2014/main" id="{67A69047-649E-4B01-B9B5-0ADFA6E455A1}"/>
                </a:ext>
              </a:extLst>
            </p:cNvPr>
            <p:cNvSpPr txBox="1"/>
            <p:nvPr/>
          </p:nvSpPr>
          <p:spPr>
            <a:xfrm>
              <a:off x="1408410" y="3643100"/>
              <a:ext cx="1241045" cy="461665"/>
            </a:xfrm>
            <a:prstGeom prst="rect">
              <a:avLst/>
            </a:prstGeom>
            <a:noFill/>
          </p:spPr>
          <p:txBody>
            <a:bodyPr wrap="none" rtlCol="0">
              <a:spAutoFit/>
            </a:bodyPr>
            <a:lstStyle/>
            <a:p>
              <a:r>
                <a:rPr lang="en-US" altLang="ja-JP" sz="24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QC</a:t>
              </a:r>
              <a:r>
                <a:rPr lang="ja-JP" altLang="en-US" sz="24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標準</a:t>
              </a:r>
            </a:p>
          </p:txBody>
        </p:sp>
        <p:sp>
          <p:nvSpPr>
            <p:cNvPr id="26" name="テキスト ボックス 25">
              <a:extLst>
                <a:ext uri="{FF2B5EF4-FFF2-40B4-BE49-F238E27FC236}">
                  <a16:creationId xmlns:a16="http://schemas.microsoft.com/office/drawing/2014/main" id="{9D542D33-8B3D-43F5-8D7A-9F1CEE3BCEFA}"/>
                </a:ext>
              </a:extLst>
            </p:cNvPr>
            <p:cNvSpPr txBox="1"/>
            <p:nvPr/>
          </p:nvSpPr>
          <p:spPr>
            <a:xfrm>
              <a:off x="1408410" y="3645924"/>
              <a:ext cx="1241045" cy="461665"/>
            </a:xfrm>
            <a:prstGeom prst="rect">
              <a:avLst/>
            </a:prstGeom>
            <a:noFill/>
          </p:spPr>
          <p:txBody>
            <a:bodyPr wrap="none" rtlCol="0">
              <a:spAutoFit/>
            </a:bodyPr>
            <a:lstStyle/>
            <a:p>
              <a:r>
                <a:rPr lang="en-US" altLang="ja-JP"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QC</a:t>
              </a:r>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標準</a:t>
              </a:r>
              <a:endParaRPr lang="en-US" altLang="ja-JP"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31" name="グループ化 30">
            <a:extLst>
              <a:ext uri="{FF2B5EF4-FFF2-40B4-BE49-F238E27FC236}">
                <a16:creationId xmlns:a16="http://schemas.microsoft.com/office/drawing/2014/main" id="{40808205-88DA-4671-8C00-993960105CDC}"/>
              </a:ext>
            </a:extLst>
          </p:cNvPr>
          <p:cNvGrpSpPr/>
          <p:nvPr/>
        </p:nvGrpSpPr>
        <p:grpSpPr>
          <a:xfrm>
            <a:off x="687185" y="1871819"/>
            <a:ext cx="1965245" cy="411167"/>
            <a:chOff x="1394217" y="3137190"/>
            <a:chExt cx="1965245" cy="411167"/>
          </a:xfrm>
        </p:grpSpPr>
        <p:sp>
          <p:nvSpPr>
            <p:cNvPr id="32" name="テキスト ボックス 31">
              <a:extLst>
                <a:ext uri="{FF2B5EF4-FFF2-40B4-BE49-F238E27FC236}">
                  <a16:creationId xmlns:a16="http://schemas.microsoft.com/office/drawing/2014/main" id="{A0BEAB0D-6498-4266-AEF9-F59052628AA3}"/>
                </a:ext>
              </a:extLst>
            </p:cNvPr>
            <p:cNvSpPr txBox="1"/>
            <p:nvPr/>
          </p:nvSpPr>
          <p:spPr>
            <a:xfrm>
              <a:off x="1394217" y="3148247"/>
              <a:ext cx="1957587" cy="400110"/>
            </a:xfrm>
            <a:prstGeom prst="rect">
              <a:avLst/>
            </a:prstGeom>
            <a:noFill/>
          </p:spPr>
          <p:txBody>
            <a:bodyPr wrap="none" rtlCol="0">
              <a:spAutoFit/>
            </a:bodyPr>
            <a:lstStyle/>
            <a:p>
              <a:r>
                <a:rPr lang="ja-JP" altLang="en-US" sz="20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電気メッキへ変更</a:t>
              </a:r>
            </a:p>
          </p:txBody>
        </p:sp>
        <p:sp>
          <p:nvSpPr>
            <p:cNvPr id="33" name="テキスト ボックス 32">
              <a:extLst>
                <a:ext uri="{FF2B5EF4-FFF2-40B4-BE49-F238E27FC236}">
                  <a16:creationId xmlns:a16="http://schemas.microsoft.com/office/drawing/2014/main" id="{6CCB96B6-74DA-47E0-B950-7230BC477FEE}"/>
                </a:ext>
              </a:extLst>
            </p:cNvPr>
            <p:cNvSpPr txBox="1"/>
            <p:nvPr/>
          </p:nvSpPr>
          <p:spPr>
            <a:xfrm>
              <a:off x="1401875" y="3145503"/>
              <a:ext cx="1957587" cy="400110"/>
            </a:xfrm>
            <a:prstGeom prst="rect">
              <a:avLst/>
            </a:prstGeom>
            <a:noFill/>
          </p:spPr>
          <p:txBody>
            <a:bodyPr wrap="none" rtlCol="0">
              <a:spAutoFit/>
            </a:bodyPr>
            <a:lstStyle/>
            <a:p>
              <a:r>
                <a:rPr lang="ja-JP" altLang="en-US" sz="20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電気メッキへ変更</a:t>
              </a:r>
            </a:p>
          </p:txBody>
        </p:sp>
        <p:sp>
          <p:nvSpPr>
            <p:cNvPr id="34" name="テキスト ボックス 33">
              <a:extLst>
                <a:ext uri="{FF2B5EF4-FFF2-40B4-BE49-F238E27FC236}">
                  <a16:creationId xmlns:a16="http://schemas.microsoft.com/office/drawing/2014/main" id="{A7A1DD63-DF9C-4052-B12F-3EF3AF27021E}"/>
                </a:ext>
              </a:extLst>
            </p:cNvPr>
            <p:cNvSpPr txBox="1"/>
            <p:nvPr/>
          </p:nvSpPr>
          <p:spPr>
            <a:xfrm>
              <a:off x="1399936" y="3137190"/>
              <a:ext cx="1957587" cy="400110"/>
            </a:xfrm>
            <a:prstGeom prst="rect">
              <a:avLst/>
            </a:prstGeom>
            <a:noFill/>
          </p:spPr>
          <p:txBody>
            <a:bodyPr wrap="none" rtlCol="0">
              <a:spAutoFit/>
            </a:bodyPr>
            <a:lstStyle/>
            <a:p>
              <a:r>
                <a:rPr lang="ja-JP" altLang="en-US" sz="20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電気メッキへ変更</a:t>
              </a:r>
            </a:p>
          </p:txBody>
        </p:sp>
      </p:grpSp>
      <p:grpSp>
        <p:nvGrpSpPr>
          <p:cNvPr id="39" name="グループ化 38">
            <a:extLst>
              <a:ext uri="{FF2B5EF4-FFF2-40B4-BE49-F238E27FC236}">
                <a16:creationId xmlns:a16="http://schemas.microsoft.com/office/drawing/2014/main" id="{6D7CB708-2EEE-4396-837F-7065D4210906}"/>
              </a:ext>
            </a:extLst>
          </p:cNvPr>
          <p:cNvGrpSpPr/>
          <p:nvPr/>
        </p:nvGrpSpPr>
        <p:grpSpPr>
          <a:xfrm>
            <a:off x="130344" y="3156787"/>
            <a:ext cx="1620957" cy="523220"/>
            <a:chOff x="1377127" y="3283805"/>
            <a:chExt cx="1620957" cy="523220"/>
          </a:xfrm>
        </p:grpSpPr>
        <p:sp>
          <p:nvSpPr>
            <p:cNvPr id="40" name="テキスト ボックス 39">
              <a:extLst>
                <a:ext uri="{FF2B5EF4-FFF2-40B4-BE49-F238E27FC236}">
                  <a16:creationId xmlns:a16="http://schemas.microsoft.com/office/drawing/2014/main" id="{D639CFA6-40C8-4459-96DB-AC9E5F01DA09}"/>
                </a:ext>
              </a:extLst>
            </p:cNvPr>
            <p:cNvSpPr txBox="1"/>
            <p:nvPr/>
          </p:nvSpPr>
          <p:spPr>
            <a:xfrm>
              <a:off x="1377127" y="3283805"/>
              <a:ext cx="1620957" cy="523220"/>
            </a:xfrm>
            <a:prstGeom prst="rect">
              <a:avLst/>
            </a:prstGeom>
            <a:noFill/>
          </p:spPr>
          <p:txBody>
            <a:bodyPr wrap="none" rtlCol="0">
              <a:spAutoFit/>
            </a:bodyPr>
            <a:lstStyle/>
            <a:p>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横展状況</a:t>
              </a:r>
            </a:p>
          </p:txBody>
        </p:sp>
        <p:sp>
          <p:nvSpPr>
            <p:cNvPr id="41" name="テキスト ボックス 40">
              <a:extLst>
                <a:ext uri="{FF2B5EF4-FFF2-40B4-BE49-F238E27FC236}">
                  <a16:creationId xmlns:a16="http://schemas.microsoft.com/office/drawing/2014/main" id="{7CFDF57B-AC93-43FE-B06A-2FE6407565BB}"/>
                </a:ext>
              </a:extLst>
            </p:cNvPr>
            <p:cNvSpPr txBox="1"/>
            <p:nvPr/>
          </p:nvSpPr>
          <p:spPr>
            <a:xfrm>
              <a:off x="1377127" y="3283805"/>
              <a:ext cx="1620957" cy="523220"/>
            </a:xfrm>
            <a:prstGeom prst="rect">
              <a:avLst/>
            </a:prstGeom>
            <a:noFill/>
          </p:spPr>
          <p:txBody>
            <a:bodyPr wrap="none" rtlCol="0">
              <a:spAutoFit/>
            </a:bodyPr>
            <a:lstStyle/>
            <a:p>
              <a:r>
                <a:rPr lang="ja-JP" altLang="en-US" sz="28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横展状況</a:t>
              </a:r>
            </a:p>
          </p:txBody>
        </p:sp>
        <p:sp>
          <p:nvSpPr>
            <p:cNvPr id="42" name="テキスト ボックス 41">
              <a:extLst>
                <a:ext uri="{FF2B5EF4-FFF2-40B4-BE49-F238E27FC236}">
                  <a16:creationId xmlns:a16="http://schemas.microsoft.com/office/drawing/2014/main" id="{D7FABB9A-881B-45C2-A9DE-60859A90F7DB}"/>
                </a:ext>
              </a:extLst>
            </p:cNvPr>
            <p:cNvSpPr txBox="1"/>
            <p:nvPr/>
          </p:nvSpPr>
          <p:spPr>
            <a:xfrm>
              <a:off x="1377127" y="3283805"/>
              <a:ext cx="1620957" cy="523220"/>
            </a:xfrm>
            <a:prstGeom prst="rect">
              <a:avLst/>
            </a:prstGeom>
            <a:noFill/>
          </p:spPr>
          <p:txBody>
            <a:bodyPr wrap="none" rtlCol="0">
              <a:spAutoFit/>
            </a:bodyPr>
            <a:lstStyle/>
            <a:p>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横展状況</a:t>
              </a:r>
              <a:endParaRPr lang="en-US" altLang="ja-JP"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64" name="グループ化 63">
            <a:extLst>
              <a:ext uri="{FF2B5EF4-FFF2-40B4-BE49-F238E27FC236}">
                <a16:creationId xmlns:a16="http://schemas.microsoft.com/office/drawing/2014/main" id="{9DA3B1FA-F220-430D-B0FD-6837D965FC47}"/>
              </a:ext>
            </a:extLst>
          </p:cNvPr>
          <p:cNvGrpSpPr/>
          <p:nvPr/>
        </p:nvGrpSpPr>
        <p:grpSpPr>
          <a:xfrm>
            <a:off x="205368" y="6065979"/>
            <a:ext cx="5149751" cy="523220"/>
            <a:chOff x="1292922" y="3148247"/>
            <a:chExt cx="5149751" cy="523220"/>
          </a:xfrm>
        </p:grpSpPr>
        <p:sp>
          <p:nvSpPr>
            <p:cNvPr id="65" name="テキスト ボックス 64">
              <a:extLst>
                <a:ext uri="{FF2B5EF4-FFF2-40B4-BE49-F238E27FC236}">
                  <a16:creationId xmlns:a16="http://schemas.microsoft.com/office/drawing/2014/main" id="{F88F8432-7EF2-4CC1-9257-39E91C73BE61}"/>
                </a:ext>
              </a:extLst>
            </p:cNvPr>
            <p:cNvSpPr txBox="1"/>
            <p:nvPr/>
          </p:nvSpPr>
          <p:spPr>
            <a:xfrm>
              <a:off x="1303125" y="3148247"/>
              <a:ext cx="5139548" cy="523220"/>
            </a:xfrm>
            <a:prstGeom prst="rect">
              <a:avLst/>
            </a:prstGeom>
            <a:noFill/>
          </p:spPr>
          <p:txBody>
            <a:bodyPr wrap="none" rtlCol="0">
              <a:spAutoFit/>
            </a:bodyPr>
            <a:lstStyle/>
            <a:p>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ベストヘッドサークルから情報を発信</a:t>
              </a:r>
            </a:p>
          </p:txBody>
        </p:sp>
        <p:sp>
          <p:nvSpPr>
            <p:cNvPr id="66" name="テキスト ボックス 65">
              <a:extLst>
                <a:ext uri="{FF2B5EF4-FFF2-40B4-BE49-F238E27FC236}">
                  <a16:creationId xmlns:a16="http://schemas.microsoft.com/office/drawing/2014/main" id="{B1AB9407-2133-4E75-8050-6C75E851D55D}"/>
                </a:ext>
              </a:extLst>
            </p:cNvPr>
            <p:cNvSpPr txBox="1"/>
            <p:nvPr/>
          </p:nvSpPr>
          <p:spPr>
            <a:xfrm>
              <a:off x="1303125" y="3148247"/>
              <a:ext cx="5139548" cy="523220"/>
            </a:xfrm>
            <a:prstGeom prst="rect">
              <a:avLst/>
            </a:prstGeom>
            <a:noFill/>
          </p:spPr>
          <p:txBody>
            <a:bodyPr wrap="none" rtlCol="0">
              <a:spAutoFit/>
            </a:bodyPr>
            <a:lstStyle/>
            <a:p>
              <a:r>
                <a:rPr lang="ja-JP" altLang="en-US" sz="28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ベストヘッドサークルから情報を発信</a:t>
              </a:r>
            </a:p>
          </p:txBody>
        </p:sp>
        <p:sp>
          <p:nvSpPr>
            <p:cNvPr id="67" name="テキスト ボックス 66">
              <a:extLst>
                <a:ext uri="{FF2B5EF4-FFF2-40B4-BE49-F238E27FC236}">
                  <a16:creationId xmlns:a16="http://schemas.microsoft.com/office/drawing/2014/main" id="{1E2E3CD9-2725-413D-B71A-9072896125BC}"/>
                </a:ext>
              </a:extLst>
            </p:cNvPr>
            <p:cNvSpPr txBox="1"/>
            <p:nvPr/>
          </p:nvSpPr>
          <p:spPr>
            <a:xfrm>
              <a:off x="1292922" y="3148247"/>
              <a:ext cx="5139548" cy="523220"/>
            </a:xfrm>
            <a:prstGeom prst="rect">
              <a:avLst/>
            </a:prstGeom>
            <a:noFill/>
          </p:spPr>
          <p:txBody>
            <a:bodyPr wrap="none" rtlCol="0">
              <a:spAutoFit/>
            </a:bodyPr>
            <a:lstStyle/>
            <a:p>
              <a:r>
                <a:rPr lang="ja-JP" altLang="en-US" sz="2800" dirty="0">
                  <a:ln w="0">
                    <a:solidFill>
                      <a:srgbClr val="FF0000"/>
                    </a:solidFill>
                  </a:ln>
                  <a:solidFill>
                    <a:srgbClr val="FF0000"/>
                  </a:solidFill>
                  <a:latin typeface="Meiryo UI" panose="020B0604030504040204" pitchFamily="50" charset="-128"/>
                  <a:ea typeface="Meiryo UI" panose="020B0604030504040204" pitchFamily="50" charset="-128"/>
                  <a:cs typeface="Meiryo UI" panose="020B0604030504040204" pitchFamily="50" charset="-128"/>
                </a:rPr>
                <a:t>ベストヘッドサークルから情報を発信</a:t>
              </a:r>
            </a:p>
          </p:txBody>
        </p:sp>
      </p:grpSp>
      <p:pic>
        <p:nvPicPr>
          <p:cNvPr id="56" name="図 55">
            <a:extLst>
              <a:ext uri="{FF2B5EF4-FFF2-40B4-BE49-F238E27FC236}">
                <a16:creationId xmlns:a16="http://schemas.microsoft.com/office/drawing/2014/main" id="{2F07D6CA-DDB8-4CC8-9145-7E3311D4FF3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99965" y="1077263"/>
            <a:ext cx="5402441" cy="1886206"/>
          </a:xfrm>
          <a:prstGeom prst="rect">
            <a:avLst/>
          </a:prstGeom>
          <a:solidFill>
            <a:schemeClr val="tx1"/>
          </a:solidFill>
        </p:spPr>
      </p:pic>
      <p:grpSp>
        <p:nvGrpSpPr>
          <p:cNvPr id="59" name="グループ化 58">
            <a:extLst>
              <a:ext uri="{FF2B5EF4-FFF2-40B4-BE49-F238E27FC236}">
                <a16:creationId xmlns:a16="http://schemas.microsoft.com/office/drawing/2014/main" id="{40F02527-CECF-4FC0-B050-1A909B5FF4A8}"/>
              </a:ext>
            </a:extLst>
          </p:cNvPr>
          <p:cNvGrpSpPr/>
          <p:nvPr/>
        </p:nvGrpSpPr>
        <p:grpSpPr>
          <a:xfrm>
            <a:off x="3552546" y="585509"/>
            <a:ext cx="1124079" cy="468210"/>
            <a:chOff x="1408410" y="3647851"/>
            <a:chExt cx="1124079" cy="468210"/>
          </a:xfrm>
        </p:grpSpPr>
        <p:sp>
          <p:nvSpPr>
            <p:cNvPr id="72" name="テキスト ボックス 71">
              <a:extLst>
                <a:ext uri="{FF2B5EF4-FFF2-40B4-BE49-F238E27FC236}">
                  <a16:creationId xmlns:a16="http://schemas.microsoft.com/office/drawing/2014/main" id="{963D3A7F-3304-46F3-B331-7C655810425E}"/>
                </a:ext>
              </a:extLst>
            </p:cNvPr>
            <p:cNvSpPr txBox="1"/>
            <p:nvPr/>
          </p:nvSpPr>
          <p:spPr>
            <a:xfrm>
              <a:off x="1408410" y="3648748"/>
              <a:ext cx="1107996"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標準化</a:t>
              </a:r>
              <a:endParaRPr lang="en-US" altLang="ja-JP"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テキスト ボックス 72">
              <a:extLst>
                <a:ext uri="{FF2B5EF4-FFF2-40B4-BE49-F238E27FC236}">
                  <a16:creationId xmlns:a16="http://schemas.microsoft.com/office/drawing/2014/main" id="{AD0EF981-7747-468C-888B-64812C965A39}"/>
                </a:ext>
              </a:extLst>
            </p:cNvPr>
            <p:cNvSpPr txBox="1"/>
            <p:nvPr/>
          </p:nvSpPr>
          <p:spPr>
            <a:xfrm>
              <a:off x="1414792" y="3654396"/>
              <a:ext cx="1107996" cy="461665"/>
            </a:xfrm>
            <a:prstGeom prst="rect">
              <a:avLst/>
            </a:prstGeom>
            <a:noFill/>
          </p:spPr>
          <p:txBody>
            <a:bodyPr wrap="none" rtlCol="0">
              <a:spAutoFit/>
            </a:bodyPr>
            <a:lstStyle/>
            <a:p>
              <a:r>
                <a:rPr lang="ja-JP" altLang="en-US"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標準化</a:t>
              </a:r>
              <a:endParaRPr lang="en-US" altLang="ja-JP" sz="24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a:extLst>
                <a:ext uri="{FF2B5EF4-FFF2-40B4-BE49-F238E27FC236}">
                  <a16:creationId xmlns:a16="http://schemas.microsoft.com/office/drawing/2014/main" id="{55FB0DD0-4697-4F57-B38D-E4A43FF6A29C}"/>
                </a:ext>
              </a:extLst>
            </p:cNvPr>
            <p:cNvSpPr txBox="1"/>
            <p:nvPr/>
          </p:nvSpPr>
          <p:spPr>
            <a:xfrm>
              <a:off x="1424493" y="3647851"/>
              <a:ext cx="1107996"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標準化</a:t>
              </a:r>
              <a:endParaRPr lang="en-US" altLang="ja-JP"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86" name="グループ化 85">
            <a:extLst>
              <a:ext uri="{FF2B5EF4-FFF2-40B4-BE49-F238E27FC236}">
                <a16:creationId xmlns:a16="http://schemas.microsoft.com/office/drawing/2014/main" id="{A3B765C0-1489-4C00-B922-97E052BC38FD}"/>
              </a:ext>
            </a:extLst>
          </p:cNvPr>
          <p:cNvGrpSpPr/>
          <p:nvPr/>
        </p:nvGrpSpPr>
        <p:grpSpPr>
          <a:xfrm>
            <a:off x="6376009" y="4243493"/>
            <a:ext cx="2316663" cy="1218264"/>
            <a:chOff x="6796515" y="5082298"/>
            <a:chExt cx="2316663" cy="1555641"/>
          </a:xfrm>
        </p:grpSpPr>
        <p:sp>
          <p:nvSpPr>
            <p:cNvPr id="87" name="正方形/長方形 86">
              <a:extLst>
                <a:ext uri="{FF2B5EF4-FFF2-40B4-BE49-F238E27FC236}">
                  <a16:creationId xmlns:a16="http://schemas.microsoft.com/office/drawing/2014/main" id="{FABAF2FA-E77B-44F1-9A3A-613DE396DCFA}"/>
                </a:ext>
              </a:extLst>
            </p:cNvPr>
            <p:cNvSpPr/>
            <p:nvPr/>
          </p:nvSpPr>
          <p:spPr>
            <a:xfrm>
              <a:off x="6796515" y="5082298"/>
              <a:ext cx="2316663" cy="1541937"/>
            </a:xfrm>
            <a:prstGeom prst="rect">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1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88" name="テキスト ボックス 87">
              <a:extLst>
                <a:ext uri="{FF2B5EF4-FFF2-40B4-BE49-F238E27FC236}">
                  <a16:creationId xmlns:a16="http://schemas.microsoft.com/office/drawing/2014/main" id="{8B31AC82-60E4-453C-996F-44F95C96BED8}"/>
                </a:ext>
              </a:extLst>
            </p:cNvPr>
            <p:cNvSpPr txBox="1"/>
            <p:nvPr/>
          </p:nvSpPr>
          <p:spPr>
            <a:xfrm>
              <a:off x="6797935" y="5087042"/>
              <a:ext cx="369332" cy="1550897"/>
            </a:xfrm>
            <a:prstGeom prst="rect">
              <a:avLst/>
            </a:prstGeom>
            <a:pattFill prst="pct5">
              <a:fgClr>
                <a:srgbClr val="ED7D31">
                  <a:lumMod val="60000"/>
                  <a:lumOff val="40000"/>
                </a:srgbClr>
              </a:fgClr>
              <a:bgClr>
                <a:srgbClr val="ED7D31"/>
              </a:bgClr>
            </a:pattFill>
            <a:ln>
              <a:solidFill>
                <a:sysClr val="windowText" lastClr="000000"/>
              </a:solidFill>
            </a:ln>
          </p:spPr>
          <p:txBody>
            <a:bodyPr vert="eaVert"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kern="0" dirty="0">
                  <a:solidFill>
                    <a:prstClr val="black"/>
                  </a:solidFill>
                  <a:latin typeface="UD デジタル 教科書体 N-R" panose="02020400000000000000" pitchFamily="17" charset="-128"/>
                  <a:ea typeface="UD デジタル 教科書体 N-R" panose="02020400000000000000" pitchFamily="17" charset="-128"/>
                </a:rPr>
                <a:t>グループ会社</a:t>
              </a:r>
              <a:endParaRPr kumimoji="1" lang="ja-JP" altLang="en-US" sz="1200" b="0" i="0" u="none" strike="noStrike" kern="0" cap="none" spc="0" normalizeH="0" baseline="0" noProof="0" dirty="0">
                <a:ln>
                  <a:noFill/>
                </a:ln>
                <a:solidFill>
                  <a:prstClr val="black"/>
                </a:solidFill>
                <a:effectLst/>
                <a:uLnTx/>
                <a:uFillTx/>
                <a:latin typeface="UD デジタル 教科書体 N-R" panose="02020400000000000000" pitchFamily="17" charset="-128"/>
                <a:ea typeface="UD デジタル 教科書体 N-R" panose="02020400000000000000" pitchFamily="17" charset="-128"/>
              </a:endParaRPr>
            </a:p>
          </p:txBody>
        </p:sp>
      </p:grpSp>
      <p:grpSp>
        <p:nvGrpSpPr>
          <p:cNvPr id="91" name="グループ化 90">
            <a:extLst>
              <a:ext uri="{FF2B5EF4-FFF2-40B4-BE49-F238E27FC236}">
                <a16:creationId xmlns:a16="http://schemas.microsoft.com/office/drawing/2014/main" id="{87EAD3EB-6A1F-4EE8-AE1C-FCBF263E02FC}"/>
              </a:ext>
            </a:extLst>
          </p:cNvPr>
          <p:cNvGrpSpPr/>
          <p:nvPr/>
        </p:nvGrpSpPr>
        <p:grpSpPr>
          <a:xfrm>
            <a:off x="6363929" y="5635194"/>
            <a:ext cx="2316663" cy="1124095"/>
            <a:chOff x="6796515" y="5075360"/>
            <a:chExt cx="2316663" cy="1550898"/>
          </a:xfrm>
        </p:grpSpPr>
        <p:sp>
          <p:nvSpPr>
            <p:cNvPr id="92" name="正方形/長方形 91">
              <a:extLst>
                <a:ext uri="{FF2B5EF4-FFF2-40B4-BE49-F238E27FC236}">
                  <a16:creationId xmlns:a16="http://schemas.microsoft.com/office/drawing/2014/main" id="{2A1CA150-A596-43E1-896E-D483560D4B0F}"/>
                </a:ext>
              </a:extLst>
            </p:cNvPr>
            <p:cNvSpPr/>
            <p:nvPr/>
          </p:nvSpPr>
          <p:spPr>
            <a:xfrm>
              <a:off x="6796515" y="5082298"/>
              <a:ext cx="2316663" cy="1541937"/>
            </a:xfrm>
            <a:prstGeom prst="rect">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93" name="テキスト ボックス 92">
              <a:extLst>
                <a:ext uri="{FF2B5EF4-FFF2-40B4-BE49-F238E27FC236}">
                  <a16:creationId xmlns:a16="http://schemas.microsoft.com/office/drawing/2014/main" id="{CD26261C-99BD-4E84-99D9-B0BEDCCF344A}"/>
                </a:ext>
              </a:extLst>
            </p:cNvPr>
            <p:cNvSpPr txBox="1"/>
            <p:nvPr/>
          </p:nvSpPr>
          <p:spPr>
            <a:xfrm>
              <a:off x="6796523" y="5075360"/>
              <a:ext cx="400110" cy="1550898"/>
            </a:xfrm>
            <a:prstGeom prst="rect">
              <a:avLst/>
            </a:prstGeom>
            <a:pattFill prst="pct5">
              <a:fgClr>
                <a:srgbClr val="ED7D31">
                  <a:lumMod val="60000"/>
                  <a:lumOff val="40000"/>
                </a:srgbClr>
              </a:fgClr>
              <a:bgClr>
                <a:srgbClr val="ED7D31"/>
              </a:bgClr>
            </a:pattFill>
            <a:ln>
              <a:solidFill>
                <a:sysClr val="windowText" lastClr="000000"/>
              </a:solidFill>
            </a:ln>
          </p:spPr>
          <p:txBody>
            <a:bodyPr vert="eaVert"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dirty="0">
                  <a:ln>
                    <a:noFill/>
                  </a:ln>
                  <a:solidFill>
                    <a:prstClr val="black"/>
                  </a:solidFill>
                  <a:effectLst/>
                  <a:uLnTx/>
                  <a:uFillTx/>
                  <a:latin typeface="UD デジタル 教科書体 N-R" panose="02020400000000000000" pitchFamily="17" charset="-128"/>
                  <a:ea typeface="UD デジタル 教科書体 N-R" panose="02020400000000000000" pitchFamily="17" charset="-128"/>
                </a:rPr>
                <a:t>グローバル</a:t>
              </a:r>
            </a:p>
          </p:txBody>
        </p:sp>
        <p:pic>
          <p:nvPicPr>
            <p:cNvPr id="94" name="図 93">
              <a:extLst>
                <a:ext uri="{FF2B5EF4-FFF2-40B4-BE49-F238E27FC236}">
                  <a16:creationId xmlns:a16="http://schemas.microsoft.com/office/drawing/2014/main" id="{D2F97971-BA4B-458A-9D06-5C6DADA40CF7}"/>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3427" b="95016" l="2181" r="98442">
                          <a14:foregroundMark x1="32710" y1="13707" x2="13084" y2="29283"/>
                          <a14:foregroundMark x1="13084" y1="29283" x2="5607" y2="53894"/>
                          <a14:foregroundMark x1="5607" y1="53894" x2="12150" y2="73832"/>
                          <a14:foregroundMark x1="12150" y1="73832" x2="26480" y2="81931"/>
                          <a14:foregroundMark x1="26480" y1="81931" x2="47664" y2="83178"/>
                          <a14:foregroundMark x1="47664" y1="83178" x2="71651" y2="77882"/>
                          <a14:foregroundMark x1="71651" y1="77882" x2="86293" y2="65109"/>
                          <a14:foregroundMark x1="86293" y1="65109" x2="89408" y2="45794"/>
                          <a14:foregroundMark x1="89408" y1="45794" x2="87227" y2="30218"/>
                          <a14:foregroundMark x1="87227" y1="30218" x2="73209" y2="11215"/>
                          <a14:foregroundMark x1="73209" y1="11215" x2="45794" y2="5919"/>
                          <a14:foregroundMark x1="45794" y1="5919" x2="29907" y2="12150"/>
                          <a14:foregroundMark x1="29907" y1="12150" x2="29907" y2="12150"/>
                          <a14:foregroundMark x1="95016" y1="45171" x2="94393" y2="64486"/>
                          <a14:foregroundMark x1="94393" y1="64486" x2="73832" y2="83801"/>
                          <a14:foregroundMark x1="73832" y1="83801" x2="53271" y2="93146"/>
                          <a14:foregroundMark x1="53271" y1="93146" x2="52960" y2="93146"/>
                          <a14:foregroundMark x1="94704" y1="46106" x2="90343" y2="70717"/>
                          <a14:foregroundMark x1="90343" y1="70717" x2="78193" y2="84112"/>
                          <a14:foregroundMark x1="78193" y1="84112" x2="59502" y2="93146"/>
                          <a14:foregroundMark x1="59502" y1="93146" x2="38629" y2="91589"/>
                          <a14:foregroundMark x1="38629" y1="91589" x2="23053" y2="83178"/>
                          <a14:foregroundMark x1="8411" y1="31776" x2="29907" y2="9034"/>
                          <a14:foregroundMark x1="95016" y1="38629" x2="94081" y2="57944"/>
                          <a14:foregroundMark x1="94081" y1="57944" x2="92523" y2="61059"/>
                          <a14:foregroundMark x1="37695" y1="68536" x2="32399" y2="61371"/>
                          <a14:foregroundMark x1="18380" y1="62928" x2="13707" y2="53583"/>
                          <a14:foregroundMark x1="37695" y1="28349" x2="39875" y2="19626"/>
                          <a14:foregroundMark x1="53271" y1="3738" x2="58567" y2="6231"/>
                          <a14:foregroundMark x1="75701" y1="13396" x2="86293" y2="16511"/>
                          <a14:foregroundMark x1="2804" y1="40498" x2="2181" y2="54206"/>
                          <a14:foregroundMark x1="23053" y1="88474" x2="44548" y2="95016"/>
                          <a14:foregroundMark x1="98442" y1="42056" x2="96262" y2="54517"/>
                          <a14:foregroundMark x1="31464" y1="27726" x2="30218" y2="28037"/>
                          <a14:foregroundMark x1="35514" y1="26480" x2="21184" y2="35202"/>
                        </a14:backgroundRemoval>
                      </a14:imgEffect>
                    </a14:imgLayer>
                  </a14:imgProps>
                </a:ext>
              </a:extLst>
            </a:blip>
            <a:stretch>
              <a:fillRect/>
            </a:stretch>
          </p:blipFill>
          <p:spPr>
            <a:xfrm>
              <a:off x="7527705" y="5158708"/>
              <a:ext cx="1309404" cy="1392321"/>
            </a:xfrm>
            <a:prstGeom prst="rect">
              <a:avLst/>
            </a:prstGeom>
          </p:spPr>
        </p:pic>
      </p:grpSp>
      <p:pic>
        <p:nvPicPr>
          <p:cNvPr id="263" name="図 262">
            <a:extLst>
              <a:ext uri="{FF2B5EF4-FFF2-40B4-BE49-F238E27FC236}">
                <a16:creationId xmlns:a16="http://schemas.microsoft.com/office/drawing/2014/main" id="{00000000-0008-0000-0200-000046000000}"/>
              </a:ext>
            </a:extLst>
          </p:cNvPr>
          <p:cNvPicPr>
            <a:picLocks noChangeAspect="1"/>
          </p:cNvPicPr>
          <p:nvPr/>
        </p:nvPicPr>
        <p:blipFill>
          <a:blip r:embed="rId4"/>
          <a:stretch>
            <a:fillRect/>
          </a:stretch>
        </p:blipFill>
        <p:spPr>
          <a:xfrm>
            <a:off x="6877871" y="4296476"/>
            <a:ext cx="1735990" cy="1127533"/>
          </a:xfrm>
          <a:prstGeom prst="rect">
            <a:avLst/>
          </a:prstGeom>
        </p:spPr>
      </p:pic>
      <p:sp>
        <p:nvSpPr>
          <p:cNvPr id="95" name="矢印: 右 94">
            <a:extLst>
              <a:ext uri="{FF2B5EF4-FFF2-40B4-BE49-F238E27FC236}">
                <a16:creationId xmlns:a16="http://schemas.microsoft.com/office/drawing/2014/main" id="{9D4B8C44-676E-4EC5-98DF-4FA15E479040}"/>
              </a:ext>
            </a:extLst>
          </p:cNvPr>
          <p:cNvSpPr/>
          <p:nvPr/>
        </p:nvSpPr>
        <p:spPr>
          <a:xfrm rot="19907386">
            <a:off x="5305176" y="3474143"/>
            <a:ext cx="763901" cy="577518"/>
          </a:xfrm>
          <a:prstGeom prst="rightArrow">
            <a:avLst>
              <a:gd name="adj1" fmla="val 50000"/>
              <a:gd name="adj2" fmla="val 89037"/>
            </a:avLst>
          </a:prstGeom>
          <a:solidFill>
            <a:srgbClr val="FFC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96" name="矢印: 右 95">
            <a:extLst>
              <a:ext uri="{FF2B5EF4-FFF2-40B4-BE49-F238E27FC236}">
                <a16:creationId xmlns:a16="http://schemas.microsoft.com/office/drawing/2014/main" id="{2547133D-374D-4B44-8967-58026C9B153C}"/>
              </a:ext>
            </a:extLst>
          </p:cNvPr>
          <p:cNvSpPr/>
          <p:nvPr/>
        </p:nvSpPr>
        <p:spPr>
          <a:xfrm rot="935161">
            <a:off x="5386661" y="5895760"/>
            <a:ext cx="681876" cy="494028"/>
          </a:xfrm>
          <a:prstGeom prst="rightArrow">
            <a:avLst>
              <a:gd name="adj1" fmla="val 50000"/>
              <a:gd name="adj2" fmla="val 89037"/>
            </a:avLst>
          </a:prstGeom>
          <a:solidFill>
            <a:srgbClr val="FFC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97" name="矢印: 右 96">
            <a:extLst>
              <a:ext uri="{FF2B5EF4-FFF2-40B4-BE49-F238E27FC236}">
                <a16:creationId xmlns:a16="http://schemas.microsoft.com/office/drawing/2014/main" id="{EEDB3DDF-50F7-47A3-9284-50E78A27D53F}"/>
              </a:ext>
            </a:extLst>
          </p:cNvPr>
          <p:cNvSpPr/>
          <p:nvPr/>
        </p:nvSpPr>
        <p:spPr>
          <a:xfrm>
            <a:off x="5431081" y="4632859"/>
            <a:ext cx="675594" cy="516160"/>
          </a:xfrm>
          <a:prstGeom prst="rightArrow">
            <a:avLst>
              <a:gd name="adj1" fmla="val 50000"/>
              <a:gd name="adj2" fmla="val 89037"/>
            </a:avLst>
          </a:prstGeom>
          <a:solidFill>
            <a:srgbClr val="FFC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nvGrpSpPr>
          <p:cNvPr id="48" name="グループ化 47">
            <a:extLst>
              <a:ext uri="{FF2B5EF4-FFF2-40B4-BE49-F238E27FC236}">
                <a16:creationId xmlns:a16="http://schemas.microsoft.com/office/drawing/2014/main" id="{92A2DACA-E147-4AB8-B1FE-D25F310E588D}"/>
              </a:ext>
            </a:extLst>
          </p:cNvPr>
          <p:cNvGrpSpPr/>
          <p:nvPr/>
        </p:nvGrpSpPr>
        <p:grpSpPr>
          <a:xfrm>
            <a:off x="7095119" y="4996459"/>
            <a:ext cx="1624758" cy="372288"/>
            <a:chOff x="1097170" y="5168767"/>
            <a:chExt cx="1624758" cy="372288"/>
          </a:xfrm>
        </p:grpSpPr>
        <p:sp>
          <p:nvSpPr>
            <p:cNvPr id="49" name="テキスト ボックス 48">
              <a:extLst>
                <a:ext uri="{FF2B5EF4-FFF2-40B4-BE49-F238E27FC236}">
                  <a16:creationId xmlns:a16="http://schemas.microsoft.com/office/drawing/2014/main" id="{6E756A5B-504B-42F5-ADFD-F70AF5AE4DD4}"/>
                </a:ext>
              </a:extLst>
            </p:cNvPr>
            <p:cNvSpPr txBox="1"/>
            <p:nvPr/>
          </p:nvSpPr>
          <p:spPr>
            <a:xfrm>
              <a:off x="1113794" y="5168767"/>
              <a:ext cx="1608133" cy="369332"/>
            </a:xfrm>
            <a:prstGeom prst="rect">
              <a:avLst/>
            </a:prstGeom>
            <a:noFill/>
          </p:spPr>
          <p:txBody>
            <a:bodyPr wrap="none" rtlCol="0">
              <a:spAutoFit/>
            </a:bodyPr>
            <a:lstStyle/>
            <a:p>
              <a:r>
                <a:rPr lang="ja-JP" altLang="en-US"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グループ会社様</a:t>
              </a:r>
            </a:p>
          </p:txBody>
        </p:sp>
        <p:sp>
          <p:nvSpPr>
            <p:cNvPr id="50" name="テキスト ボックス 49">
              <a:extLst>
                <a:ext uri="{FF2B5EF4-FFF2-40B4-BE49-F238E27FC236}">
                  <a16:creationId xmlns:a16="http://schemas.microsoft.com/office/drawing/2014/main" id="{52519B87-3E8B-4024-A1C0-11CD00733DDB}"/>
                </a:ext>
              </a:extLst>
            </p:cNvPr>
            <p:cNvSpPr txBox="1"/>
            <p:nvPr/>
          </p:nvSpPr>
          <p:spPr>
            <a:xfrm>
              <a:off x="1113795" y="5171248"/>
              <a:ext cx="1608133" cy="369332"/>
            </a:xfrm>
            <a:prstGeom prst="rect">
              <a:avLst/>
            </a:prstGeom>
            <a:noFill/>
          </p:spPr>
          <p:txBody>
            <a:bodyPr wrap="none" rtlCol="0">
              <a:spAutoFit/>
            </a:bodyPr>
            <a:lstStyle/>
            <a:p>
              <a:r>
                <a:rPr lang="ja-JP" altLang="en-US"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グループ会社様</a:t>
              </a:r>
            </a:p>
          </p:txBody>
        </p:sp>
        <p:sp>
          <p:nvSpPr>
            <p:cNvPr id="51" name="テキスト ボックス 50">
              <a:extLst>
                <a:ext uri="{FF2B5EF4-FFF2-40B4-BE49-F238E27FC236}">
                  <a16:creationId xmlns:a16="http://schemas.microsoft.com/office/drawing/2014/main" id="{B671B957-3CF6-4916-BD3F-B3D33FDB5D10}"/>
                </a:ext>
              </a:extLst>
            </p:cNvPr>
            <p:cNvSpPr txBox="1"/>
            <p:nvPr/>
          </p:nvSpPr>
          <p:spPr>
            <a:xfrm>
              <a:off x="1097170" y="5171723"/>
              <a:ext cx="1608133" cy="369332"/>
            </a:xfrm>
            <a:prstGeom prst="rect">
              <a:avLst/>
            </a:prstGeom>
            <a:noFill/>
          </p:spPr>
          <p:txBody>
            <a:bodyPr wrap="none" rtlCol="0">
              <a:spAutoFit/>
            </a:bodyPr>
            <a:lstStyle/>
            <a:p>
              <a:r>
                <a:rPr lang="ja-JP" altLang="en-US"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グループ会社様</a:t>
              </a:r>
              <a:endParaRPr lang="en-US" altLang="ja-JP"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43" name="グループ化 42">
            <a:extLst>
              <a:ext uri="{FF2B5EF4-FFF2-40B4-BE49-F238E27FC236}">
                <a16:creationId xmlns:a16="http://schemas.microsoft.com/office/drawing/2014/main" id="{D745DD07-025D-4E42-8236-2B3F21DE9F41}"/>
              </a:ext>
            </a:extLst>
          </p:cNvPr>
          <p:cNvGrpSpPr/>
          <p:nvPr/>
        </p:nvGrpSpPr>
        <p:grpSpPr>
          <a:xfrm>
            <a:off x="7391007" y="3672715"/>
            <a:ext cx="1335920" cy="372356"/>
            <a:chOff x="1377695" y="4281523"/>
            <a:chExt cx="1335920" cy="372356"/>
          </a:xfrm>
        </p:grpSpPr>
        <p:sp>
          <p:nvSpPr>
            <p:cNvPr id="44" name="テキスト ボックス 43">
              <a:extLst>
                <a:ext uri="{FF2B5EF4-FFF2-40B4-BE49-F238E27FC236}">
                  <a16:creationId xmlns:a16="http://schemas.microsoft.com/office/drawing/2014/main" id="{573642ED-5011-451D-B598-BF77E73F06E6}"/>
                </a:ext>
              </a:extLst>
            </p:cNvPr>
            <p:cNvSpPr txBox="1"/>
            <p:nvPr/>
          </p:nvSpPr>
          <p:spPr>
            <a:xfrm>
              <a:off x="1386007" y="4281523"/>
              <a:ext cx="1327608" cy="369332"/>
            </a:xfrm>
            <a:prstGeom prst="rect">
              <a:avLst/>
            </a:prstGeom>
            <a:noFill/>
          </p:spPr>
          <p:txBody>
            <a:bodyPr wrap="none" rtlCol="0">
              <a:spAutoFit/>
            </a:bodyPr>
            <a:lstStyle/>
            <a:p>
              <a:r>
                <a:rPr lang="en-US" altLang="ja-JP"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TNGA</a:t>
              </a:r>
              <a:r>
                <a:rPr lang="ja-JP" altLang="en-US"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ライン</a:t>
              </a:r>
            </a:p>
          </p:txBody>
        </p:sp>
        <p:sp>
          <p:nvSpPr>
            <p:cNvPr id="45" name="テキスト ボックス 44">
              <a:extLst>
                <a:ext uri="{FF2B5EF4-FFF2-40B4-BE49-F238E27FC236}">
                  <a16:creationId xmlns:a16="http://schemas.microsoft.com/office/drawing/2014/main" id="{5821830C-CABB-48B0-BBA0-B8BF3D4560F9}"/>
                </a:ext>
              </a:extLst>
            </p:cNvPr>
            <p:cNvSpPr txBox="1"/>
            <p:nvPr/>
          </p:nvSpPr>
          <p:spPr>
            <a:xfrm>
              <a:off x="1377695" y="4284547"/>
              <a:ext cx="1327608" cy="369332"/>
            </a:xfrm>
            <a:prstGeom prst="rect">
              <a:avLst/>
            </a:prstGeom>
            <a:noFill/>
          </p:spPr>
          <p:txBody>
            <a:bodyPr wrap="none" rtlCol="0">
              <a:spAutoFit/>
            </a:bodyPr>
            <a:lstStyle/>
            <a:p>
              <a:r>
                <a:rPr lang="en-US" altLang="ja-JP"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TNGA</a:t>
              </a:r>
              <a:r>
                <a:rPr lang="ja-JP" altLang="en-US"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ライン</a:t>
              </a:r>
            </a:p>
          </p:txBody>
        </p:sp>
        <p:sp>
          <p:nvSpPr>
            <p:cNvPr id="46" name="テキスト ボックス 45">
              <a:extLst>
                <a:ext uri="{FF2B5EF4-FFF2-40B4-BE49-F238E27FC236}">
                  <a16:creationId xmlns:a16="http://schemas.microsoft.com/office/drawing/2014/main" id="{12108733-68E4-4E9E-9E7A-1ED491B765DF}"/>
                </a:ext>
              </a:extLst>
            </p:cNvPr>
            <p:cNvSpPr txBox="1"/>
            <p:nvPr/>
          </p:nvSpPr>
          <p:spPr>
            <a:xfrm>
              <a:off x="1386007" y="4283035"/>
              <a:ext cx="1327608" cy="369332"/>
            </a:xfrm>
            <a:prstGeom prst="rect">
              <a:avLst/>
            </a:prstGeom>
            <a:noFill/>
          </p:spPr>
          <p:txBody>
            <a:bodyPr wrap="none" rtlCol="0">
              <a:spAutoFit/>
            </a:bodyPr>
            <a:lstStyle/>
            <a:p>
              <a:r>
                <a:rPr lang="en-US" altLang="ja-JP"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TNGA</a:t>
              </a:r>
              <a:r>
                <a:rPr lang="ja-JP" altLang="en-US"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ライン</a:t>
              </a:r>
              <a:endParaRPr lang="en-US" altLang="ja-JP"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52" name="グループ化 51">
            <a:extLst>
              <a:ext uri="{FF2B5EF4-FFF2-40B4-BE49-F238E27FC236}">
                <a16:creationId xmlns:a16="http://schemas.microsoft.com/office/drawing/2014/main" id="{20F47FEC-B478-406F-90E2-336026967E60}"/>
              </a:ext>
            </a:extLst>
          </p:cNvPr>
          <p:cNvGrpSpPr/>
          <p:nvPr/>
        </p:nvGrpSpPr>
        <p:grpSpPr>
          <a:xfrm>
            <a:off x="7567033" y="6366139"/>
            <a:ext cx="1124621" cy="372288"/>
            <a:chOff x="1097170" y="5168767"/>
            <a:chExt cx="1124621" cy="372288"/>
          </a:xfrm>
        </p:grpSpPr>
        <p:sp>
          <p:nvSpPr>
            <p:cNvPr id="53" name="テキスト ボックス 52">
              <a:extLst>
                <a:ext uri="{FF2B5EF4-FFF2-40B4-BE49-F238E27FC236}">
                  <a16:creationId xmlns:a16="http://schemas.microsoft.com/office/drawing/2014/main" id="{CA328BD2-CF5C-4C34-823D-1DC3A516D477}"/>
                </a:ext>
              </a:extLst>
            </p:cNvPr>
            <p:cNvSpPr txBox="1"/>
            <p:nvPr/>
          </p:nvSpPr>
          <p:spPr>
            <a:xfrm>
              <a:off x="1113794" y="5168767"/>
              <a:ext cx="1107996" cy="369332"/>
            </a:xfrm>
            <a:prstGeom prst="rect">
              <a:avLst/>
            </a:prstGeom>
            <a:noFill/>
          </p:spPr>
          <p:txBody>
            <a:bodyPr wrap="none" rtlCol="0">
              <a:spAutoFit/>
            </a:bodyPr>
            <a:lstStyle/>
            <a:p>
              <a:r>
                <a:rPr lang="ja-JP" altLang="en-US"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海外拠点</a:t>
              </a:r>
            </a:p>
          </p:txBody>
        </p:sp>
        <p:sp>
          <p:nvSpPr>
            <p:cNvPr id="54" name="テキスト ボックス 53">
              <a:extLst>
                <a:ext uri="{FF2B5EF4-FFF2-40B4-BE49-F238E27FC236}">
                  <a16:creationId xmlns:a16="http://schemas.microsoft.com/office/drawing/2014/main" id="{799A4B55-8BD0-4807-8E58-FBA33BCEF68F}"/>
                </a:ext>
              </a:extLst>
            </p:cNvPr>
            <p:cNvSpPr txBox="1"/>
            <p:nvPr/>
          </p:nvSpPr>
          <p:spPr>
            <a:xfrm>
              <a:off x="1113795" y="5171248"/>
              <a:ext cx="1107996" cy="369332"/>
            </a:xfrm>
            <a:prstGeom prst="rect">
              <a:avLst/>
            </a:prstGeom>
            <a:noFill/>
          </p:spPr>
          <p:txBody>
            <a:bodyPr wrap="none" rtlCol="0">
              <a:spAutoFit/>
            </a:bodyPr>
            <a:lstStyle/>
            <a:p>
              <a:r>
                <a:rPr lang="ja-JP" altLang="en-US"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海外拠点</a:t>
              </a:r>
            </a:p>
          </p:txBody>
        </p:sp>
        <p:sp>
          <p:nvSpPr>
            <p:cNvPr id="55" name="テキスト ボックス 54">
              <a:extLst>
                <a:ext uri="{FF2B5EF4-FFF2-40B4-BE49-F238E27FC236}">
                  <a16:creationId xmlns:a16="http://schemas.microsoft.com/office/drawing/2014/main" id="{05ED8F95-87B0-43B5-ABBE-CB8276096440}"/>
                </a:ext>
              </a:extLst>
            </p:cNvPr>
            <p:cNvSpPr txBox="1"/>
            <p:nvPr/>
          </p:nvSpPr>
          <p:spPr>
            <a:xfrm>
              <a:off x="1097170" y="5171723"/>
              <a:ext cx="1107996" cy="369332"/>
            </a:xfrm>
            <a:prstGeom prst="rect">
              <a:avLst/>
            </a:prstGeom>
            <a:noFill/>
          </p:spPr>
          <p:txBody>
            <a:bodyPr wrap="none" rtlCol="0">
              <a:spAutoFit/>
            </a:bodyPr>
            <a:lstStyle/>
            <a:p>
              <a:r>
                <a:rPr lang="ja-JP" altLang="en-US"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海外拠点</a:t>
              </a:r>
              <a:endParaRPr lang="en-US" altLang="ja-JP"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21207318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2" name="スクロール: 横 1">
            <a:extLst>
              <a:ext uri="{FF2B5EF4-FFF2-40B4-BE49-F238E27FC236}">
                <a16:creationId xmlns:a16="http://schemas.microsoft.com/office/drawing/2014/main" id="{2F4CC608-8DF7-4237-8A48-5CBD1337A59D}"/>
              </a:ext>
            </a:extLst>
          </p:cNvPr>
          <p:cNvSpPr/>
          <p:nvPr/>
        </p:nvSpPr>
        <p:spPr>
          <a:xfrm>
            <a:off x="239073" y="4306261"/>
            <a:ext cx="8712450" cy="2262490"/>
          </a:xfrm>
          <a:prstGeom prst="horizontalScroll">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947CD4A1-BA52-488E-98F0-78DFC9A2C551}"/>
              </a:ext>
            </a:extLst>
          </p:cNvPr>
          <p:cNvSpPr/>
          <p:nvPr/>
        </p:nvSpPr>
        <p:spPr>
          <a:xfrm>
            <a:off x="4876576" y="3372583"/>
            <a:ext cx="4028351" cy="208434"/>
          </a:xfrm>
          <a:prstGeom prst="rect">
            <a:avLst/>
          </a:prstGeom>
          <a:solidFill>
            <a:srgbClr val="FF0000"/>
          </a:solidFill>
          <a:ln w="12700" cap="flat" cmpd="sng" algn="ctr">
            <a:noFill/>
            <a:prstDash val="solid"/>
            <a:miter lim="800000"/>
          </a:ln>
          <a:effectLst>
            <a:softEdge rad="50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8" name="グループ化 7">
            <a:extLst>
              <a:ext uri="{FF2B5EF4-FFF2-40B4-BE49-F238E27FC236}">
                <a16:creationId xmlns:a16="http://schemas.microsoft.com/office/drawing/2014/main" id="{291E5F4A-3508-430F-9355-5FE7C3DE1C69}"/>
              </a:ext>
            </a:extLst>
          </p:cNvPr>
          <p:cNvGrpSpPr/>
          <p:nvPr/>
        </p:nvGrpSpPr>
        <p:grpSpPr>
          <a:xfrm>
            <a:off x="108309" y="19968"/>
            <a:ext cx="3151825" cy="532526"/>
            <a:chOff x="1408410" y="3639442"/>
            <a:chExt cx="3151825" cy="532526"/>
          </a:xfrm>
        </p:grpSpPr>
        <p:sp>
          <p:nvSpPr>
            <p:cNvPr id="9" name="テキスト ボックス 8">
              <a:extLst>
                <a:ext uri="{FF2B5EF4-FFF2-40B4-BE49-F238E27FC236}">
                  <a16:creationId xmlns:a16="http://schemas.microsoft.com/office/drawing/2014/main" id="{024A7B02-59E2-434B-9464-76075CFB6EF4}"/>
                </a:ext>
              </a:extLst>
            </p:cNvPr>
            <p:cNvSpPr txBox="1"/>
            <p:nvPr/>
          </p:nvSpPr>
          <p:spPr>
            <a:xfrm>
              <a:off x="1408410" y="3648748"/>
              <a:ext cx="3151825" cy="523220"/>
            </a:xfrm>
            <a:prstGeom prst="rect">
              <a:avLst/>
            </a:prstGeom>
            <a:noFill/>
          </p:spPr>
          <p:txBody>
            <a:bodyPr wrap="none" rtlCol="0">
              <a:spAutoFit/>
            </a:bodyPr>
            <a:lstStyle/>
            <a:p>
              <a:r>
                <a:rPr lang="ja-JP" altLang="en-US" sz="2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反省と今後の進め方</a:t>
              </a:r>
            </a:p>
          </p:txBody>
        </p:sp>
        <p:sp>
          <p:nvSpPr>
            <p:cNvPr id="10" name="テキスト ボックス 9">
              <a:extLst>
                <a:ext uri="{FF2B5EF4-FFF2-40B4-BE49-F238E27FC236}">
                  <a16:creationId xmlns:a16="http://schemas.microsoft.com/office/drawing/2014/main" id="{E3A21FB5-C0BD-42D6-A609-52D0B444158D}"/>
                </a:ext>
              </a:extLst>
            </p:cNvPr>
            <p:cNvSpPr txBox="1"/>
            <p:nvPr/>
          </p:nvSpPr>
          <p:spPr>
            <a:xfrm>
              <a:off x="1408410" y="3639442"/>
              <a:ext cx="3151825" cy="523220"/>
            </a:xfrm>
            <a:prstGeom prst="rect">
              <a:avLst/>
            </a:prstGeom>
            <a:noFill/>
          </p:spPr>
          <p:txBody>
            <a:bodyPr wrap="none" rtlCol="0">
              <a:spAutoFit/>
            </a:bodyPr>
            <a:lstStyle/>
            <a:p>
              <a:r>
                <a:rPr lang="ja-JP" altLang="en-US" sz="28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反省と今後の進め方</a:t>
              </a:r>
            </a:p>
          </p:txBody>
        </p:sp>
        <p:sp>
          <p:nvSpPr>
            <p:cNvPr id="11" name="テキスト ボックス 10">
              <a:extLst>
                <a:ext uri="{FF2B5EF4-FFF2-40B4-BE49-F238E27FC236}">
                  <a16:creationId xmlns:a16="http://schemas.microsoft.com/office/drawing/2014/main" id="{716FBFFF-7FF2-4269-A6D7-74D1D67E6865}"/>
                </a:ext>
              </a:extLst>
            </p:cNvPr>
            <p:cNvSpPr txBox="1"/>
            <p:nvPr/>
          </p:nvSpPr>
          <p:spPr>
            <a:xfrm>
              <a:off x="1408410" y="3645561"/>
              <a:ext cx="3151825" cy="523220"/>
            </a:xfrm>
            <a:prstGeom prst="rect">
              <a:avLst/>
            </a:prstGeom>
            <a:noFill/>
          </p:spPr>
          <p:txBody>
            <a:bodyPr wrap="none" rtlCol="0">
              <a:spAutoFit/>
            </a:bodyPr>
            <a:lstStyle/>
            <a:p>
              <a:r>
                <a:rPr lang="ja-JP" altLang="en-US" sz="2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反省と今後の進め方</a:t>
              </a:r>
            </a:p>
          </p:txBody>
        </p:sp>
      </p:grpSp>
      <p:pic>
        <p:nvPicPr>
          <p:cNvPr id="16" name="図 15">
            <a:extLst>
              <a:ext uri="{FF2B5EF4-FFF2-40B4-BE49-F238E27FC236}">
                <a16:creationId xmlns:a16="http://schemas.microsoft.com/office/drawing/2014/main" id="{547224EE-8D69-48B1-B60F-FA51B5987329}"/>
              </a:ext>
            </a:extLst>
          </p:cNvPr>
          <p:cNvPicPr>
            <a:picLocks noChangeAspect="1"/>
          </p:cNvPicPr>
          <p:nvPr/>
        </p:nvPicPr>
        <p:blipFill>
          <a:blip r:embed="rId4"/>
          <a:stretch>
            <a:fillRect/>
          </a:stretch>
        </p:blipFill>
        <p:spPr>
          <a:xfrm>
            <a:off x="365672" y="728957"/>
            <a:ext cx="2637098" cy="1754324"/>
          </a:xfrm>
          <a:prstGeom prst="rect">
            <a:avLst/>
          </a:prstGeom>
          <a:effectLst>
            <a:softEdge rad="63500"/>
          </a:effectLst>
        </p:spPr>
      </p:pic>
      <p:pic>
        <p:nvPicPr>
          <p:cNvPr id="12" name="Picture 6" descr="SANY0071">
            <a:extLst>
              <a:ext uri="{FF2B5EF4-FFF2-40B4-BE49-F238E27FC236}">
                <a16:creationId xmlns:a16="http://schemas.microsoft.com/office/drawing/2014/main" id="{77C74471-7451-4B40-B3C9-7BCE26853B9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96936" y="728957"/>
            <a:ext cx="2471427" cy="1827379"/>
          </a:xfrm>
          <a:prstGeom prst="rect">
            <a:avLst/>
          </a:prstGeom>
          <a:ln>
            <a:noFill/>
          </a:ln>
          <a:effectLst>
            <a:softEdge rad="112500"/>
          </a:effectLst>
        </p:spPr>
      </p:pic>
      <p:pic>
        <p:nvPicPr>
          <p:cNvPr id="13" name="図 12">
            <a:extLst>
              <a:ext uri="{FF2B5EF4-FFF2-40B4-BE49-F238E27FC236}">
                <a16:creationId xmlns:a16="http://schemas.microsoft.com/office/drawing/2014/main" id="{59E69BE0-42F5-44B6-861A-91F698DACAC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22064" y="728957"/>
            <a:ext cx="2471426" cy="1754326"/>
          </a:xfrm>
          <a:prstGeom prst="rect">
            <a:avLst/>
          </a:prstGeom>
          <a:ln>
            <a:noFill/>
          </a:ln>
          <a:effectLst>
            <a:softEdge rad="112500"/>
          </a:effectLst>
        </p:spPr>
      </p:pic>
      <p:pic>
        <p:nvPicPr>
          <p:cNvPr id="14" name="図 13">
            <a:extLst>
              <a:ext uri="{FF2B5EF4-FFF2-40B4-BE49-F238E27FC236}">
                <a16:creationId xmlns:a16="http://schemas.microsoft.com/office/drawing/2014/main" id="{25774ED9-6A3A-41C9-B2B5-946AC14C6DCF}"/>
              </a:ext>
            </a:extLst>
          </p:cNvPr>
          <p:cNvPicPr>
            <a:picLocks noChangeAspect="1"/>
          </p:cNvPicPr>
          <p:nvPr/>
        </p:nvPicPr>
        <p:blipFill>
          <a:blip r:embed="rId7"/>
          <a:stretch>
            <a:fillRect/>
          </a:stretch>
        </p:blipFill>
        <p:spPr>
          <a:xfrm>
            <a:off x="5639127" y="728957"/>
            <a:ext cx="2737680" cy="1754325"/>
          </a:xfrm>
          <a:prstGeom prst="rect">
            <a:avLst/>
          </a:prstGeom>
          <a:ln>
            <a:noFill/>
          </a:ln>
          <a:effectLst>
            <a:softEdge rad="112500"/>
          </a:effectLst>
        </p:spPr>
      </p:pic>
      <p:grpSp>
        <p:nvGrpSpPr>
          <p:cNvPr id="17" name="グループ化 16">
            <a:extLst>
              <a:ext uri="{FF2B5EF4-FFF2-40B4-BE49-F238E27FC236}">
                <a16:creationId xmlns:a16="http://schemas.microsoft.com/office/drawing/2014/main" id="{9B79B38B-63DC-45E3-AA01-84ACD3F4B267}"/>
              </a:ext>
            </a:extLst>
          </p:cNvPr>
          <p:cNvGrpSpPr/>
          <p:nvPr/>
        </p:nvGrpSpPr>
        <p:grpSpPr>
          <a:xfrm>
            <a:off x="1613253" y="2226321"/>
            <a:ext cx="5710219" cy="586974"/>
            <a:chOff x="1408410" y="3648748"/>
            <a:chExt cx="3719111" cy="586974"/>
          </a:xfrm>
        </p:grpSpPr>
        <p:sp>
          <p:nvSpPr>
            <p:cNvPr id="18" name="テキスト ボックス 17">
              <a:extLst>
                <a:ext uri="{FF2B5EF4-FFF2-40B4-BE49-F238E27FC236}">
                  <a16:creationId xmlns:a16="http://schemas.microsoft.com/office/drawing/2014/main" id="{57B0938D-CB15-4CF2-9033-F41A0A179440}"/>
                </a:ext>
              </a:extLst>
            </p:cNvPr>
            <p:cNvSpPr txBox="1"/>
            <p:nvPr/>
          </p:nvSpPr>
          <p:spPr>
            <a:xfrm>
              <a:off x="1408410" y="3648748"/>
              <a:ext cx="3719110" cy="584775"/>
            </a:xfrm>
            <a:prstGeom prst="rect">
              <a:avLst/>
            </a:prstGeom>
            <a:noFill/>
          </p:spPr>
          <p:txBody>
            <a:bodyPr wrap="none" rtlCol="0">
              <a:spAutoFit/>
            </a:bodyPr>
            <a:lstStyle/>
            <a:p>
              <a:r>
                <a:rPr lang="ja-JP" altLang="en-US"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長年かけて対策してきた集大成！</a:t>
              </a:r>
            </a:p>
          </p:txBody>
        </p:sp>
        <p:sp>
          <p:nvSpPr>
            <p:cNvPr id="19" name="テキスト ボックス 18">
              <a:extLst>
                <a:ext uri="{FF2B5EF4-FFF2-40B4-BE49-F238E27FC236}">
                  <a16:creationId xmlns:a16="http://schemas.microsoft.com/office/drawing/2014/main" id="{592BCA3A-1FEF-4DB8-BADC-33BE152A80A4}"/>
                </a:ext>
              </a:extLst>
            </p:cNvPr>
            <p:cNvSpPr txBox="1"/>
            <p:nvPr/>
          </p:nvSpPr>
          <p:spPr>
            <a:xfrm>
              <a:off x="1408410" y="3650947"/>
              <a:ext cx="3719111" cy="584775"/>
            </a:xfrm>
            <a:prstGeom prst="rect">
              <a:avLst/>
            </a:prstGeom>
            <a:noFill/>
          </p:spPr>
          <p:txBody>
            <a:bodyPr wrap="none" rtlCol="0">
              <a:spAutoFit/>
            </a:bodyPr>
            <a:lstStyle/>
            <a:p>
              <a:r>
                <a:rPr lang="ja-JP" altLang="en-US" sz="32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長年かけて対策してきた集大成！</a:t>
              </a:r>
            </a:p>
          </p:txBody>
        </p:sp>
        <p:sp>
          <p:nvSpPr>
            <p:cNvPr id="20" name="テキスト ボックス 19">
              <a:extLst>
                <a:ext uri="{FF2B5EF4-FFF2-40B4-BE49-F238E27FC236}">
                  <a16:creationId xmlns:a16="http://schemas.microsoft.com/office/drawing/2014/main" id="{D9A74CEE-EBD7-4792-9BB1-593DABE28A37}"/>
                </a:ext>
              </a:extLst>
            </p:cNvPr>
            <p:cNvSpPr txBox="1"/>
            <p:nvPr/>
          </p:nvSpPr>
          <p:spPr>
            <a:xfrm>
              <a:off x="1408410" y="3649573"/>
              <a:ext cx="3719111" cy="584775"/>
            </a:xfrm>
            <a:prstGeom prst="rect">
              <a:avLst/>
            </a:prstGeom>
            <a:noFill/>
          </p:spPr>
          <p:txBody>
            <a:bodyPr wrap="none" rtlCol="0">
              <a:spAutoFit/>
            </a:bodyPr>
            <a:lstStyle/>
            <a:p>
              <a:r>
                <a:rPr lang="ja-JP" altLang="en-US" sz="3200" dirty="0">
                  <a:ln w="0">
                    <a:solidFill>
                      <a:srgbClr val="FFC000"/>
                    </a:solidFill>
                  </a:ln>
                  <a:solidFill>
                    <a:srgbClr val="FFC000"/>
                  </a:solidFill>
                  <a:latin typeface="Meiryo UI" panose="020B0604030504040204" pitchFamily="50" charset="-128"/>
                  <a:ea typeface="Meiryo UI" panose="020B0604030504040204" pitchFamily="50" charset="-128"/>
                  <a:cs typeface="Meiryo UI" panose="020B0604030504040204" pitchFamily="50" charset="-128"/>
                </a:rPr>
                <a:t>長年かけて対策してきた集大成！</a:t>
              </a:r>
            </a:p>
          </p:txBody>
        </p:sp>
      </p:grpSp>
      <p:grpSp>
        <p:nvGrpSpPr>
          <p:cNvPr id="22" name="グループ化 21">
            <a:extLst>
              <a:ext uri="{FF2B5EF4-FFF2-40B4-BE49-F238E27FC236}">
                <a16:creationId xmlns:a16="http://schemas.microsoft.com/office/drawing/2014/main" id="{122A788E-C8F3-4389-B629-B3472814724C}"/>
              </a:ext>
            </a:extLst>
          </p:cNvPr>
          <p:cNvGrpSpPr/>
          <p:nvPr/>
        </p:nvGrpSpPr>
        <p:grpSpPr>
          <a:xfrm>
            <a:off x="578568" y="3618535"/>
            <a:ext cx="3138460" cy="589822"/>
            <a:chOff x="1442455" y="4331416"/>
            <a:chExt cx="2044103" cy="589822"/>
          </a:xfrm>
        </p:grpSpPr>
        <p:sp>
          <p:nvSpPr>
            <p:cNvPr id="23" name="テキスト ボックス 22">
              <a:extLst>
                <a:ext uri="{FF2B5EF4-FFF2-40B4-BE49-F238E27FC236}">
                  <a16:creationId xmlns:a16="http://schemas.microsoft.com/office/drawing/2014/main" id="{7173250E-0C98-4873-860E-F92D13403EED}"/>
                </a:ext>
              </a:extLst>
            </p:cNvPr>
            <p:cNvSpPr txBox="1"/>
            <p:nvPr/>
          </p:nvSpPr>
          <p:spPr>
            <a:xfrm>
              <a:off x="1453588" y="4331416"/>
              <a:ext cx="2032970" cy="584775"/>
            </a:xfrm>
            <a:prstGeom prst="rect">
              <a:avLst/>
            </a:prstGeom>
            <a:noFill/>
          </p:spPr>
          <p:txBody>
            <a:bodyPr wrap="none" rtlCol="0">
              <a:spAutoFit/>
            </a:bodyPr>
            <a:lstStyle/>
            <a:p>
              <a:r>
                <a:rPr lang="ja-JP" altLang="en-US"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最新デジタル技術</a:t>
              </a:r>
            </a:p>
          </p:txBody>
        </p:sp>
        <p:sp>
          <p:nvSpPr>
            <p:cNvPr id="24" name="テキスト ボックス 23">
              <a:extLst>
                <a:ext uri="{FF2B5EF4-FFF2-40B4-BE49-F238E27FC236}">
                  <a16:creationId xmlns:a16="http://schemas.microsoft.com/office/drawing/2014/main" id="{5CFC16F8-7D6C-4365-AC6D-999F19E4F062}"/>
                </a:ext>
              </a:extLst>
            </p:cNvPr>
            <p:cNvSpPr txBox="1"/>
            <p:nvPr/>
          </p:nvSpPr>
          <p:spPr>
            <a:xfrm>
              <a:off x="1442455" y="4336463"/>
              <a:ext cx="2032970" cy="584775"/>
            </a:xfrm>
            <a:prstGeom prst="rect">
              <a:avLst/>
            </a:prstGeom>
            <a:noFill/>
          </p:spPr>
          <p:txBody>
            <a:bodyPr wrap="none" rtlCol="0">
              <a:spAutoFit/>
            </a:bodyPr>
            <a:lstStyle/>
            <a:p>
              <a:r>
                <a:rPr lang="ja-JP" altLang="en-US" sz="32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最新デジタル技術</a:t>
              </a:r>
            </a:p>
          </p:txBody>
        </p:sp>
        <p:sp>
          <p:nvSpPr>
            <p:cNvPr id="25" name="テキスト ボックス 24">
              <a:extLst>
                <a:ext uri="{FF2B5EF4-FFF2-40B4-BE49-F238E27FC236}">
                  <a16:creationId xmlns:a16="http://schemas.microsoft.com/office/drawing/2014/main" id="{259A5491-756F-490C-982C-9835CE0ADD4B}"/>
                </a:ext>
              </a:extLst>
            </p:cNvPr>
            <p:cNvSpPr txBox="1"/>
            <p:nvPr/>
          </p:nvSpPr>
          <p:spPr>
            <a:xfrm>
              <a:off x="1448021" y="4331416"/>
              <a:ext cx="2032971" cy="584775"/>
            </a:xfrm>
            <a:prstGeom prst="rect">
              <a:avLst/>
            </a:prstGeom>
            <a:noFill/>
          </p:spPr>
          <p:txBody>
            <a:bodyPr wrap="none" rtlCol="0">
              <a:spAutoFit/>
            </a:bodyPr>
            <a:lstStyle/>
            <a:p>
              <a:r>
                <a:rPr lang="ja-JP" altLang="en-US" sz="3200" dirty="0">
                  <a:ln w="0">
                    <a:solidFill>
                      <a:srgbClr val="FFC000"/>
                    </a:solidFill>
                  </a:ln>
                  <a:solidFill>
                    <a:srgbClr val="FFC000"/>
                  </a:solidFill>
                  <a:latin typeface="Meiryo UI" panose="020B0604030504040204" pitchFamily="50" charset="-128"/>
                  <a:ea typeface="Meiryo UI" panose="020B0604030504040204" pitchFamily="50" charset="-128"/>
                  <a:cs typeface="Meiryo UI" panose="020B0604030504040204" pitchFamily="50" charset="-128"/>
                </a:rPr>
                <a:t>最新デジタル技術</a:t>
              </a:r>
            </a:p>
          </p:txBody>
        </p:sp>
      </p:grpSp>
      <p:grpSp>
        <p:nvGrpSpPr>
          <p:cNvPr id="26" name="グループ化 25">
            <a:extLst>
              <a:ext uri="{FF2B5EF4-FFF2-40B4-BE49-F238E27FC236}">
                <a16:creationId xmlns:a16="http://schemas.microsoft.com/office/drawing/2014/main" id="{32A42C47-9255-43A5-ADB8-9CC1B7AE65F5}"/>
              </a:ext>
            </a:extLst>
          </p:cNvPr>
          <p:cNvGrpSpPr/>
          <p:nvPr/>
        </p:nvGrpSpPr>
        <p:grpSpPr>
          <a:xfrm>
            <a:off x="4028886" y="3475264"/>
            <a:ext cx="679995" cy="833196"/>
            <a:chOff x="1408410" y="3648748"/>
            <a:chExt cx="442886" cy="833196"/>
          </a:xfrm>
        </p:grpSpPr>
        <p:sp>
          <p:nvSpPr>
            <p:cNvPr id="27" name="テキスト ボックス 26">
              <a:extLst>
                <a:ext uri="{FF2B5EF4-FFF2-40B4-BE49-F238E27FC236}">
                  <a16:creationId xmlns:a16="http://schemas.microsoft.com/office/drawing/2014/main" id="{207FBA95-39DB-48E7-8FD7-D41E858A56EB}"/>
                </a:ext>
              </a:extLst>
            </p:cNvPr>
            <p:cNvSpPr txBox="1"/>
            <p:nvPr/>
          </p:nvSpPr>
          <p:spPr>
            <a:xfrm>
              <a:off x="1408410" y="3648748"/>
              <a:ext cx="442886" cy="830997"/>
            </a:xfrm>
            <a:prstGeom prst="rect">
              <a:avLst/>
            </a:prstGeom>
            <a:noFill/>
          </p:spPr>
          <p:txBody>
            <a:bodyPr wrap="none" rtlCol="0">
              <a:spAutoFit/>
            </a:bodyPr>
            <a:lstStyle/>
            <a:p>
              <a:r>
                <a:rPr lang="en-US" altLang="ja-JP" sz="48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48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a:extLst>
                <a:ext uri="{FF2B5EF4-FFF2-40B4-BE49-F238E27FC236}">
                  <a16:creationId xmlns:a16="http://schemas.microsoft.com/office/drawing/2014/main" id="{645C1845-FF0A-49D1-AA72-F475CEE58190}"/>
                </a:ext>
              </a:extLst>
            </p:cNvPr>
            <p:cNvSpPr txBox="1"/>
            <p:nvPr/>
          </p:nvSpPr>
          <p:spPr>
            <a:xfrm>
              <a:off x="1408410" y="3650947"/>
              <a:ext cx="442885" cy="830997"/>
            </a:xfrm>
            <a:prstGeom prst="rect">
              <a:avLst/>
            </a:prstGeom>
            <a:noFill/>
          </p:spPr>
          <p:txBody>
            <a:bodyPr wrap="none" rtlCol="0">
              <a:spAutoFit/>
            </a:bodyPr>
            <a:lstStyle/>
            <a:p>
              <a:r>
                <a:rPr lang="en-US" altLang="ja-JP" sz="48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48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a:extLst>
                <a:ext uri="{FF2B5EF4-FFF2-40B4-BE49-F238E27FC236}">
                  <a16:creationId xmlns:a16="http://schemas.microsoft.com/office/drawing/2014/main" id="{37A1BF5D-CBE1-45C5-BE0B-5BC504E39F83}"/>
                </a:ext>
              </a:extLst>
            </p:cNvPr>
            <p:cNvSpPr txBox="1"/>
            <p:nvPr/>
          </p:nvSpPr>
          <p:spPr>
            <a:xfrm>
              <a:off x="1408411" y="3649573"/>
              <a:ext cx="442885" cy="830997"/>
            </a:xfrm>
            <a:prstGeom prst="rect">
              <a:avLst/>
            </a:prstGeom>
            <a:noFill/>
          </p:spPr>
          <p:txBody>
            <a:bodyPr wrap="none" rtlCol="0">
              <a:spAutoFit/>
            </a:bodyPr>
            <a:lstStyle/>
            <a:p>
              <a:r>
                <a:rPr lang="en-US" altLang="ja-JP" sz="4800" dirty="0">
                  <a:ln w="0">
                    <a:solidFill>
                      <a:srgbClr val="FFC000"/>
                    </a:solidFill>
                  </a:ln>
                  <a:solidFill>
                    <a:srgbClr val="FFC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4800" dirty="0">
                <a:ln w="0">
                  <a:solidFill>
                    <a:srgbClr val="FFC000"/>
                  </a:solidFill>
                </a:ln>
                <a:solidFill>
                  <a:srgbClr val="FFC000"/>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30" name="グループ化 29">
            <a:extLst>
              <a:ext uri="{FF2B5EF4-FFF2-40B4-BE49-F238E27FC236}">
                <a16:creationId xmlns:a16="http://schemas.microsoft.com/office/drawing/2014/main" id="{148D4FF4-C099-4AF5-AE11-12F3CCF53D7B}"/>
              </a:ext>
            </a:extLst>
          </p:cNvPr>
          <p:cNvGrpSpPr/>
          <p:nvPr/>
        </p:nvGrpSpPr>
        <p:grpSpPr>
          <a:xfrm>
            <a:off x="4964424" y="3567048"/>
            <a:ext cx="4078735" cy="611403"/>
            <a:chOff x="1309436" y="4760055"/>
            <a:chExt cx="2656513" cy="611403"/>
          </a:xfrm>
        </p:grpSpPr>
        <p:sp>
          <p:nvSpPr>
            <p:cNvPr id="31" name="テキスト ボックス 30">
              <a:extLst>
                <a:ext uri="{FF2B5EF4-FFF2-40B4-BE49-F238E27FC236}">
                  <a16:creationId xmlns:a16="http://schemas.microsoft.com/office/drawing/2014/main" id="{3F262E35-D558-4396-85F7-2D70A0C78D24}"/>
                </a:ext>
              </a:extLst>
            </p:cNvPr>
            <p:cNvSpPr txBox="1"/>
            <p:nvPr/>
          </p:nvSpPr>
          <p:spPr>
            <a:xfrm>
              <a:off x="1331605" y="4777807"/>
              <a:ext cx="2634344" cy="584775"/>
            </a:xfrm>
            <a:prstGeom prst="rect">
              <a:avLst/>
            </a:prstGeom>
            <a:noFill/>
          </p:spPr>
          <p:txBody>
            <a:bodyPr wrap="none" rtlCol="0">
              <a:spAutoFit/>
            </a:bodyPr>
            <a:lstStyle/>
            <a:p>
              <a:r>
                <a:rPr lang="en-US" altLang="ja-JP"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QC</a:t>
              </a:r>
              <a:r>
                <a:rPr lang="ja-JP" altLang="en-US" sz="32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の基本 五ゲン主義</a:t>
              </a:r>
            </a:p>
          </p:txBody>
        </p:sp>
        <p:sp>
          <p:nvSpPr>
            <p:cNvPr id="32" name="テキスト ボックス 31">
              <a:extLst>
                <a:ext uri="{FF2B5EF4-FFF2-40B4-BE49-F238E27FC236}">
                  <a16:creationId xmlns:a16="http://schemas.microsoft.com/office/drawing/2014/main" id="{FE5D9283-E667-4796-AC31-B30EDCAB8D35}"/>
                </a:ext>
              </a:extLst>
            </p:cNvPr>
            <p:cNvSpPr txBox="1"/>
            <p:nvPr/>
          </p:nvSpPr>
          <p:spPr>
            <a:xfrm>
              <a:off x="1309436" y="4786683"/>
              <a:ext cx="2566481" cy="584775"/>
            </a:xfrm>
            <a:prstGeom prst="rect">
              <a:avLst/>
            </a:prstGeom>
            <a:noFill/>
          </p:spPr>
          <p:txBody>
            <a:bodyPr wrap="none" rtlCol="0">
              <a:spAutoFit/>
            </a:bodyPr>
            <a:lstStyle/>
            <a:p>
              <a:r>
                <a:rPr lang="en-US" altLang="ja-JP" sz="32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QC</a:t>
              </a:r>
              <a:r>
                <a:rPr lang="ja-JP" altLang="en-US" sz="32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の基本 五ゲン主義</a:t>
              </a:r>
            </a:p>
          </p:txBody>
        </p:sp>
        <p:sp>
          <p:nvSpPr>
            <p:cNvPr id="33" name="テキスト ボックス 32">
              <a:extLst>
                <a:ext uri="{FF2B5EF4-FFF2-40B4-BE49-F238E27FC236}">
                  <a16:creationId xmlns:a16="http://schemas.microsoft.com/office/drawing/2014/main" id="{B2854821-E1FE-4371-B738-113B7679EE89}"/>
                </a:ext>
              </a:extLst>
            </p:cNvPr>
            <p:cNvSpPr txBox="1"/>
            <p:nvPr/>
          </p:nvSpPr>
          <p:spPr>
            <a:xfrm>
              <a:off x="1325584" y="4760055"/>
              <a:ext cx="2566481" cy="584775"/>
            </a:xfrm>
            <a:prstGeom prst="rect">
              <a:avLst/>
            </a:prstGeom>
            <a:noFill/>
          </p:spPr>
          <p:txBody>
            <a:bodyPr wrap="none" rtlCol="0">
              <a:spAutoFit/>
            </a:bodyPr>
            <a:lstStyle/>
            <a:p>
              <a:r>
                <a:rPr lang="en-US" altLang="ja-JP" sz="3200" dirty="0">
                  <a:ln w="0">
                    <a:solidFill>
                      <a:srgbClr val="FFC000"/>
                    </a:solidFill>
                  </a:ln>
                  <a:solidFill>
                    <a:srgbClr val="FFC000"/>
                  </a:solidFill>
                  <a:latin typeface="Meiryo UI" panose="020B0604030504040204" pitchFamily="50" charset="-128"/>
                  <a:ea typeface="Meiryo UI" panose="020B0604030504040204" pitchFamily="50" charset="-128"/>
                  <a:cs typeface="Meiryo UI" panose="020B0604030504040204" pitchFamily="50" charset="-128"/>
                </a:rPr>
                <a:t>QC</a:t>
              </a:r>
              <a:r>
                <a:rPr lang="ja-JP" altLang="en-US" sz="3200" dirty="0">
                  <a:ln w="0">
                    <a:solidFill>
                      <a:srgbClr val="FFC000"/>
                    </a:solidFill>
                  </a:ln>
                  <a:solidFill>
                    <a:srgbClr val="FFC000"/>
                  </a:solidFill>
                  <a:latin typeface="Meiryo UI" panose="020B0604030504040204" pitchFamily="50" charset="-128"/>
                  <a:ea typeface="Meiryo UI" panose="020B0604030504040204" pitchFamily="50" charset="-128"/>
                  <a:cs typeface="Meiryo UI" panose="020B0604030504040204" pitchFamily="50" charset="-128"/>
                </a:rPr>
                <a:t>の基本 五ゲン主義</a:t>
              </a:r>
            </a:p>
          </p:txBody>
        </p:sp>
      </p:grpSp>
      <p:grpSp>
        <p:nvGrpSpPr>
          <p:cNvPr id="34" name="グループ化 33">
            <a:extLst>
              <a:ext uri="{FF2B5EF4-FFF2-40B4-BE49-F238E27FC236}">
                <a16:creationId xmlns:a16="http://schemas.microsoft.com/office/drawing/2014/main" id="{44413AA8-6B92-4508-96E3-5C19B7A873A4}"/>
              </a:ext>
            </a:extLst>
          </p:cNvPr>
          <p:cNvGrpSpPr/>
          <p:nvPr/>
        </p:nvGrpSpPr>
        <p:grpSpPr>
          <a:xfrm>
            <a:off x="365672" y="3025343"/>
            <a:ext cx="3421129" cy="469736"/>
            <a:chOff x="1182122" y="4273958"/>
            <a:chExt cx="3421129" cy="469736"/>
          </a:xfrm>
        </p:grpSpPr>
        <p:sp>
          <p:nvSpPr>
            <p:cNvPr id="35" name="テキスト ボックス 34">
              <a:extLst>
                <a:ext uri="{FF2B5EF4-FFF2-40B4-BE49-F238E27FC236}">
                  <a16:creationId xmlns:a16="http://schemas.microsoft.com/office/drawing/2014/main" id="{A4E66DD9-0469-476F-BB3F-2DB4ECC36E52}"/>
                </a:ext>
              </a:extLst>
            </p:cNvPr>
            <p:cNvSpPr txBox="1"/>
            <p:nvPr/>
          </p:nvSpPr>
          <p:spPr>
            <a:xfrm>
              <a:off x="1182122" y="4276982"/>
              <a:ext cx="3421129"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伝えきれなかった技術指導</a:t>
              </a:r>
            </a:p>
          </p:txBody>
        </p:sp>
        <p:sp>
          <p:nvSpPr>
            <p:cNvPr id="36" name="テキスト ボックス 35">
              <a:extLst>
                <a:ext uri="{FF2B5EF4-FFF2-40B4-BE49-F238E27FC236}">
                  <a16:creationId xmlns:a16="http://schemas.microsoft.com/office/drawing/2014/main" id="{96D14DDB-A5D1-4260-A253-21FEF126540B}"/>
                </a:ext>
              </a:extLst>
            </p:cNvPr>
            <p:cNvSpPr txBox="1"/>
            <p:nvPr/>
          </p:nvSpPr>
          <p:spPr>
            <a:xfrm>
              <a:off x="1183725" y="4273958"/>
              <a:ext cx="3419526" cy="461665"/>
            </a:xfrm>
            <a:prstGeom prst="rect">
              <a:avLst/>
            </a:prstGeom>
            <a:noFill/>
          </p:spPr>
          <p:txBody>
            <a:bodyPr wrap="none" rtlCol="0">
              <a:spAutoFit/>
            </a:bodyPr>
            <a:lstStyle/>
            <a:p>
              <a:r>
                <a:rPr lang="ja-JP" altLang="en-US" sz="24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伝えきれなかった技術指導</a:t>
              </a:r>
            </a:p>
          </p:txBody>
        </p:sp>
        <p:sp>
          <p:nvSpPr>
            <p:cNvPr id="37" name="テキスト ボックス 36">
              <a:extLst>
                <a:ext uri="{FF2B5EF4-FFF2-40B4-BE49-F238E27FC236}">
                  <a16:creationId xmlns:a16="http://schemas.microsoft.com/office/drawing/2014/main" id="{E681F49B-9EF5-463E-98D4-F455BE36B421}"/>
                </a:ext>
              </a:extLst>
            </p:cNvPr>
            <p:cNvSpPr txBox="1"/>
            <p:nvPr/>
          </p:nvSpPr>
          <p:spPr>
            <a:xfrm>
              <a:off x="1182122" y="4282029"/>
              <a:ext cx="3421129"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伝えきれなかった技術指導</a:t>
              </a:r>
              <a:endParaRPr lang="en-US" altLang="ja-JP"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38" name="グループ化 37">
            <a:extLst>
              <a:ext uri="{FF2B5EF4-FFF2-40B4-BE49-F238E27FC236}">
                <a16:creationId xmlns:a16="http://schemas.microsoft.com/office/drawing/2014/main" id="{B54422E5-CBE0-45D4-92CC-2E027FFB4220}"/>
              </a:ext>
            </a:extLst>
          </p:cNvPr>
          <p:cNvGrpSpPr/>
          <p:nvPr/>
        </p:nvGrpSpPr>
        <p:grpSpPr>
          <a:xfrm>
            <a:off x="4861942" y="3013599"/>
            <a:ext cx="4089581" cy="473409"/>
            <a:chOff x="1182122" y="4993854"/>
            <a:chExt cx="4089581" cy="473409"/>
          </a:xfrm>
        </p:grpSpPr>
        <p:sp>
          <p:nvSpPr>
            <p:cNvPr id="39" name="テキスト ボックス 38">
              <a:extLst>
                <a:ext uri="{FF2B5EF4-FFF2-40B4-BE49-F238E27FC236}">
                  <a16:creationId xmlns:a16="http://schemas.microsoft.com/office/drawing/2014/main" id="{866A05BB-9209-46CE-BF56-466C6C154D0A}"/>
                </a:ext>
              </a:extLst>
            </p:cNvPr>
            <p:cNvSpPr txBox="1"/>
            <p:nvPr/>
          </p:nvSpPr>
          <p:spPr>
            <a:xfrm>
              <a:off x="1182122" y="4993854"/>
              <a:ext cx="4089581" cy="461665"/>
            </a:xfrm>
            <a:prstGeom prst="rect">
              <a:avLst/>
            </a:prstGeom>
            <a:noFill/>
          </p:spPr>
          <p:txBody>
            <a:bodyPr wrap="none" rtlCol="0">
              <a:spAutoFit/>
            </a:bodyPr>
            <a:lstStyle/>
            <a:p>
              <a:r>
                <a:rPr lang="ja-JP" altLang="en-US" sz="24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デジタルでは見つけられない問題</a:t>
              </a:r>
            </a:p>
          </p:txBody>
        </p:sp>
        <p:sp>
          <p:nvSpPr>
            <p:cNvPr id="40" name="テキスト ボックス 39">
              <a:extLst>
                <a:ext uri="{FF2B5EF4-FFF2-40B4-BE49-F238E27FC236}">
                  <a16:creationId xmlns:a16="http://schemas.microsoft.com/office/drawing/2014/main" id="{C58E2A08-CA71-4F23-9870-70AE6264B617}"/>
                </a:ext>
              </a:extLst>
            </p:cNvPr>
            <p:cNvSpPr txBox="1"/>
            <p:nvPr/>
          </p:nvSpPr>
          <p:spPr>
            <a:xfrm>
              <a:off x="1182122" y="4999726"/>
              <a:ext cx="4089581" cy="461665"/>
            </a:xfrm>
            <a:prstGeom prst="rect">
              <a:avLst/>
            </a:prstGeom>
            <a:noFill/>
          </p:spPr>
          <p:txBody>
            <a:bodyPr wrap="none" rtlCol="0">
              <a:spAutoFit/>
            </a:bodyPr>
            <a:lstStyle/>
            <a:p>
              <a:r>
                <a:rPr lang="ja-JP" altLang="en-US" sz="24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デジタルでは見つけられない問題</a:t>
              </a:r>
            </a:p>
          </p:txBody>
        </p:sp>
        <p:sp>
          <p:nvSpPr>
            <p:cNvPr id="41" name="テキスト ボックス 40">
              <a:extLst>
                <a:ext uri="{FF2B5EF4-FFF2-40B4-BE49-F238E27FC236}">
                  <a16:creationId xmlns:a16="http://schemas.microsoft.com/office/drawing/2014/main" id="{F7A697B7-509C-43E2-8233-0AEF7EBBD713}"/>
                </a:ext>
              </a:extLst>
            </p:cNvPr>
            <p:cNvSpPr txBox="1"/>
            <p:nvPr/>
          </p:nvSpPr>
          <p:spPr>
            <a:xfrm>
              <a:off x="1182122" y="5005598"/>
              <a:ext cx="4089581" cy="461665"/>
            </a:xfrm>
            <a:prstGeom prst="rect">
              <a:avLst/>
            </a:prstGeom>
            <a:noFill/>
          </p:spPr>
          <p:txBody>
            <a:bodyPr wrap="none" rtlCol="0">
              <a:spAutoFit/>
            </a:bodyPr>
            <a:lstStyle/>
            <a:p>
              <a:r>
                <a:rPr lang="ja-JP" altLang="en-US"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デジタルでは見つけられない問題</a:t>
              </a:r>
              <a:endParaRPr lang="en-US" altLang="ja-JP" sz="24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43" name="正方形/長方形 42">
            <a:extLst>
              <a:ext uri="{FF2B5EF4-FFF2-40B4-BE49-F238E27FC236}">
                <a16:creationId xmlns:a16="http://schemas.microsoft.com/office/drawing/2014/main" id="{248653DF-A548-417F-A2AF-0A4E1427FAC3}"/>
              </a:ext>
            </a:extLst>
          </p:cNvPr>
          <p:cNvSpPr/>
          <p:nvPr/>
        </p:nvSpPr>
        <p:spPr>
          <a:xfrm>
            <a:off x="239073" y="3392255"/>
            <a:ext cx="3500231" cy="189152"/>
          </a:xfrm>
          <a:prstGeom prst="rect">
            <a:avLst/>
          </a:prstGeom>
          <a:solidFill>
            <a:srgbClr val="FF0000"/>
          </a:solidFill>
          <a:ln w="12700" cap="flat" cmpd="sng" algn="ctr">
            <a:noFill/>
            <a:prstDash val="solid"/>
            <a:miter lim="800000"/>
          </a:ln>
          <a:effectLst>
            <a:softEdge rad="50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45" name="グループ化 44">
            <a:extLst>
              <a:ext uri="{FF2B5EF4-FFF2-40B4-BE49-F238E27FC236}">
                <a16:creationId xmlns:a16="http://schemas.microsoft.com/office/drawing/2014/main" id="{90D4D37F-F0B7-4522-AA04-DDCB76F80F2C}"/>
              </a:ext>
            </a:extLst>
          </p:cNvPr>
          <p:cNvGrpSpPr/>
          <p:nvPr/>
        </p:nvGrpSpPr>
        <p:grpSpPr>
          <a:xfrm>
            <a:off x="675534" y="4969199"/>
            <a:ext cx="8254185" cy="853796"/>
            <a:chOff x="1408408" y="3625949"/>
            <a:chExt cx="8254185" cy="853796"/>
          </a:xfrm>
        </p:grpSpPr>
        <p:sp>
          <p:nvSpPr>
            <p:cNvPr id="46" name="テキスト ボックス 45">
              <a:extLst>
                <a:ext uri="{FF2B5EF4-FFF2-40B4-BE49-F238E27FC236}">
                  <a16:creationId xmlns:a16="http://schemas.microsoft.com/office/drawing/2014/main" id="{FDFFB8E1-57BF-41BF-B880-6676A9A9C4CA}"/>
                </a:ext>
              </a:extLst>
            </p:cNvPr>
            <p:cNvSpPr txBox="1"/>
            <p:nvPr/>
          </p:nvSpPr>
          <p:spPr>
            <a:xfrm>
              <a:off x="1408410" y="3648748"/>
              <a:ext cx="8254183" cy="830997"/>
            </a:xfrm>
            <a:prstGeom prst="rect">
              <a:avLst/>
            </a:prstGeom>
            <a:noFill/>
          </p:spPr>
          <p:txBody>
            <a:bodyPr wrap="none" rtlCol="0">
              <a:spAutoFit/>
            </a:bodyPr>
            <a:lstStyle/>
            <a:p>
              <a:r>
                <a:rPr lang="en-US" altLang="ja-JP" sz="4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QC</a:t>
              </a:r>
              <a:r>
                <a:rPr lang="ja-JP" altLang="en-US" sz="48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活動の可能性は無限大！！</a:t>
              </a:r>
            </a:p>
          </p:txBody>
        </p:sp>
        <p:sp>
          <p:nvSpPr>
            <p:cNvPr id="47" name="テキスト ボックス 46">
              <a:extLst>
                <a:ext uri="{FF2B5EF4-FFF2-40B4-BE49-F238E27FC236}">
                  <a16:creationId xmlns:a16="http://schemas.microsoft.com/office/drawing/2014/main" id="{A98215BE-3B1A-4EE9-8CA2-1C85301EAAFB}"/>
                </a:ext>
              </a:extLst>
            </p:cNvPr>
            <p:cNvSpPr txBox="1"/>
            <p:nvPr/>
          </p:nvSpPr>
          <p:spPr>
            <a:xfrm>
              <a:off x="1408409" y="3643701"/>
              <a:ext cx="8254183" cy="830997"/>
            </a:xfrm>
            <a:prstGeom prst="rect">
              <a:avLst/>
            </a:prstGeom>
            <a:noFill/>
          </p:spPr>
          <p:txBody>
            <a:bodyPr wrap="none" rtlCol="0">
              <a:spAutoFit/>
            </a:bodyPr>
            <a:lstStyle/>
            <a:p>
              <a:r>
                <a:rPr lang="en-US" altLang="ja-JP" sz="48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QC</a:t>
              </a:r>
              <a:r>
                <a:rPr lang="ja-JP" altLang="en-US" sz="48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活動の可能性は無限大！！</a:t>
              </a:r>
            </a:p>
          </p:txBody>
        </p:sp>
        <p:sp>
          <p:nvSpPr>
            <p:cNvPr id="48" name="テキスト ボックス 47">
              <a:extLst>
                <a:ext uri="{FF2B5EF4-FFF2-40B4-BE49-F238E27FC236}">
                  <a16:creationId xmlns:a16="http://schemas.microsoft.com/office/drawing/2014/main" id="{481506A0-18B5-4F15-906C-36ABB287B989}"/>
                </a:ext>
              </a:extLst>
            </p:cNvPr>
            <p:cNvSpPr txBox="1"/>
            <p:nvPr/>
          </p:nvSpPr>
          <p:spPr>
            <a:xfrm>
              <a:off x="1408408" y="3625949"/>
              <a:ext cx="8254183" cy="830997"/>
            </a:xfrm>
            <a:prstGeom prst="rect">
              <a:avLst/>
            </a:prstGeom>
            <a:noFill/>
          </p:spPr>
          <p:txBody>
            <a:bodyPr wrap="none" rtlCol="0">
              <a:spAutoFit/>
            </a:bodyPr>
            <a:lstStyle/>
            <a:p>
              <a:r>
                <a:rPr lang="en-US" altLang="ja-JP" sz="4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QC</a:t>
              </a:r>
              <a:r>
                <a:rPr lang="ja-JP" altLang="en-US" sz="48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活動の可能性は無限大！！</a:t>
              </a:r>
            </a:p>
          </p:txBody>
        </p:sp>
      </p:grpSp>
    </p:spTree>
    <p:custDataLst>
      <p:tags r:id="rId1"/>
    </p:custDataLst>
    <p:extLst>
      <p:ext uri="{BB962C8B-B14F-4D97-AF65-F5344CB8AC3E}">
        <p14:creationId xmlns:p14="http://schemas.microsoft.com/office/powerpoint/2010/main" val="2419002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42"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1000"/>
                                        <p:tgtEl>
                                          <p:spTgt spid="30"/>
                                        </p:tgtEl>
                                      </p:cBhvr>
                                    </p:animEffect>
                                    <p:anim calcmode="lin" valueType="num">
                                      <p:cBhvr>
                                        <p:cTn id="38" dur="1000" fill="hold"/>
                                        <p:tgtEl>
                                          <p:spTgt spid="30"/>
                                        </p:tgtEl>
                                        <p:attrNameLst>
                                          <p:attrName>ppt_x</p:attrName>
                                        </p:attrNameLst>
                                      </p:cBhvr>
                                      <p:tavLst>
                                        <p:tav tm="0">
                                          <p:val>
                                            <p:strVal val="#ppt_x"/>
                                          </p:val>
                                        </p:tav>
                                        <p:tav tm="100000">
                                          <p:val>
                                            <p:strVal val="#ppt_x"/>
                                          </p:val>
                                        </p:tav>
                                      </p:tavLst>
                                    </p:anim>
                                    <p:anim calcmode="lin" valueType="num">
                                      <p:cBhvr>
                                        <p:cTn id="39" dur="1000" fill="hold"/>
                                        <p:tgtEl>
                                          <p:spTgt spid="30"/>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1000"/>
                                        <p:tgtEl>
                                          <p:spTgt spid="38"/>
                                        </p:tgtEl>
                                      </p:cBhvr>
                                    </p:animEffect>
                                    <p:anim calcmode="lin" valueType="num">
                                      <p:cBhvr>
                                        <p:cTn id="48" dur="1000" fill="hold"/>
                                        <p:tgtEl>
                                          <p:spTgt spid="38"/>
                                        </p:tgtEl>
                                        <p:attrNameLst>
                                          <p:attrName>ppt_x</p:attrName>
                                        </p:attrNameLst>
                                      </p:cBhvr>
                                      <p:tavLst>
                                        <p:tav tm="0">
                                          <p:val>
                                            <p:strVal val="#ppt_x"/>
                                          </p:val>
                                        </p:tav>
                                        <p:tav tm="100000">
                                          <p:val>
                                            <p:strVal val="#ppt_x"/>
                                          </p:val>
                                        </p:tav>
                                      </p:tavLst>
                                    </p:anim>
                                    <p:anim calcmode="lin" valueType="num">
                                      <p:cBhvr>
                                        <p:cTn id="49" dur="1000" fill="hold"/>
                                        <p:tgtEl>
                                          <p:spTgt spid="3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1000"/>
                                        <p:tgtEl>
                                          <p:spTgt spid="43"/>
                                        </p:tgtEl>
                                      </p:cBhvr>
                                    </p:animEffect>
                                    <p:anim calcmode="lin" valueType="num">
                                      <p:cBhvr>
                                        <p:cTn id="53" dur="1000" fill="hold"/>
                                        <p:tgtEl>
                                          <p:spTgt spid="43"/>
                                        </p:tgtEl>
                                        <p:attrNameLst>
                                          <p:attrName>ppt_x</p:attrName>
                                        </p:attrNameLst>
                                      </p:cBhvr>
                                      <p:tavLst>
                                        <p:tav tm="0">
                                          <p:val>
                                            <p:strVal val="#ppt_x"/>
                                          </p:val>
                                        </p:tav>
                                        <p:tav tm="100000">
                                          <p:val>
                                            <p:strVal val="#ppt_x"/>
                                          </p:val>
                                        </p:tav>
                                      </p:tavLst>
                                    </p:anim>
                                    <p:anim calcmode="lin" valueType="num">
                                      <p:cBhvr>
                                        <p:cTn id="54" dur="1000" fill="hold"/>
                                        <p:tgtEl>
                                          <p:spTgt spid="4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1000"/>
                                        <p:tgtEl>
                                          <p:spTgt spid="44"/>
                                        </p:tgtEl>
                                      </p:cBhvr>
                                    </p:animEffect>
                                    <p:anim calcmode="lin" valueType="num">
                                      <p:cBhvr>
                                        <p:cTn id="58" dur="1000" fill="hold"/>
                                        <p:tgtEl>
                                          <p:spTgt spid="44"/>
                                        </p:tgtEl>
                                        <p:attrNameLst>
                                          <p:attrName>ppt_x</p:attrName>
                                        </p:attrNameLst>
                                      </p:cBhvr>
                                      <p:tavLst>
                                        <p:tav tm="0">
                                          <p:val>
                                            <p:strVal val="#ppt_x"/>
                                          </p:val>
                                        </p:tav>
                                        <p:tav tm="100000">
                                          <p:val>
                                            <p:strVal val="#ppt_x"/>
                                          </p:val>
                                        </p:tav>
                                      </p:tavLst>
                                    </p:anim>
                                    <p:anim calcmode="lin" valueType="num">
                                      <p:cBhvr>
                                        <p:cTn id="5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500" fill="hold"/>
                                        <p:tgtEl>
                                          <p:spTgt spid="45"/>
                                        </p:tgtEl>
                                        <p:attrNameLst>
                                          <p:attrName>ppt_x</p:attrName>
                                        </p:attrNameLst>
                                      </p:cBhvr>
                                      <p:tavLst>
                                        <p:tav tm="0">
                                          <p:val>
                                            <p:strVal val="#ppt_x"/>
                                          </p:val>
                                        </p:tav>
                                        <p:tav tm="100000">
                                          <p:val>
                                            <p:strVal val="#ppt_x"/>
                                          </p:val>
                                        </p:tav>
                                      </p:tavLst>
                                    </p:anim>
                                    <p:anim calcmode="lin" valueType="num">
                                      <p:cBhvr additive="base">
                                        <p:cTn id="65"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40D9E924-CC7A-4BD0-840E-E4F7666AAB95}"/>
              </a:ext>
            </a:extLst>
          </p:cNvPr>
          <p:cNvGrpSpPr/>
          <p:nvPr/>
        </p:nvGrpSpPr>
        <p:grpSpPr>
          <a:xfrm>
            <a:off x="916471" y="2367171"/>
            <a:ext cx="7079182" cy="2123658"/>
            <a:chOff x="7205897" y="3657702"/>
            <a:chExt cx="7079182" cy="2123658"/>
          </a:xfrm>
        </p:grpSpPr>
        <p:sp>
          <p:nvSpPr>
            <p:cNvPr id="5" name="テキスト ボックス 4">
              <a:extLst>
                <a:ext uri="{FF2B5EF4-FFF2-40B4-BE49-F238E27FC236}">
                  <a16:creationId xmlns:a16="http://schemas.microsoft.com/office/drawing/2014/main" id="{003B9C57-C3ED-45E8-B46B-A645B23333BB}"/>
                </a:ext>
              </a:extLst>
            </p:cNvPr>
            <p:cNvSpPr txBox="1"/>
            <p:nvPr/>
          </p:nvSpPr>
          <p:spPr>
            <a:xfrm>
              <a:off x="7205897" y="3657702"/>
              <a:ext cx="7079182" cy="2123658"/>
            </a:xfrm>
            <a:prstGeom prst="rect">
              <a:avLst/>
            </a:prstGeom>
            <a:noFill/>
          </p:spPr>
          <p:txBody>
            <a:bodyPr wrap="none" rtlCol="0">
              <a:spAutoFit/>
            </a:bodyPr>
            <a:lstStyle/>
            <a:p>
              <a:pPr algn="ctr"/>
              <a:r>
                <a:rPr lang="ja-JP" altLang="en-US" sz="66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ご清聴</a:t>
              </a:r>
              <a:endParaRPr lang="en-US" altLang="ja-JP" sz="66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66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ありがとうございました</a:t>
              </a:r>
            </a:p>
          </p:txBody>
        </p:sp>
        <p:sp>
          <p:nvSpPr>
            <p:cNvPr id="6" name="テキスト ボックス 5">
              <a:extLst>
                <a:ext uri="{FF2B5EF4-FFF2-40B4-BE49-F238E27FC236}">
                  <a16:creationId xmlns:a16="http://schemas.microsoft.com/office/drawing/2014/main" id="{F1359D1E-CBEB-43EE-8F29-B96D3941E9DD}"/>
                </a:ext>
              </a:extLst>
            </p:cNvPr>
            <p:cNvSpPr txBox="1"/>
            <p:nvPr/>
          </p:nvSpPr>
          <p:spPr>
            <a:xfrm>
              <a:off x="7205897" y="3657702"/>
              <a:ext cx="7079182" cy="2123658"/>
            </a:xfrm>
            <a:prstGeom prst="rect">
              <a:avLst/>
            </a:prstGeom>
            <a:noFill/>
          </p:spPr>
          <p:txBody>
            <a:bodyPr wrap="none" rtlCol="0">
              <a:spAutoFit/>
            </a:bodyPr>
            <a:lstStyle/>
            <a:p>
              <a:pPr algn="ctr"/>
              <a:r>
                <a:rPr lang="ja-JP" altLang="en-US" sz="66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ご清聴</a:t>
              </a:r>
              <a:endParaRPr lang="en-US" altLang="ja-JP" sz="66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6600" dirty="0">
                  <a:ln w="63500">
                    <a:solidFill>
                      <a:sysClr val="windowText" lastClr="000000"/>
                    </a:solidFill>
                  </a:ln>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ありがとうございました</a:t>
              </a:r>
            </a:p>
          </p:txBody>
        </p:sp>
        <p:sp>
          <p:nvSpPr>
            <p:cNvPr id="7" name="テキスト ボックス 6">
              <a:extLst>
                <a:ext uri="{FF2B5EF4-FFF2-40B4-BE49-F238E27FC236}">
                  <a16:creationId xmlns:a16="http://schemas.microsoft.com/office/drawing/2014/main" id="{1B0C8A5D-3528-434D-9684-EB1AFB0999F6}"/>
                </a:ext>
              </a:extLst>
            </p:cNvPr>
            <p:cNvSpPr txBox="1"/>
            <p:nvPr/>
          </p:nvSpPr>
          <p:spPr>
            <a:xfrm>
              <a:off x="7205897" y="3657702"/>
              <a:ext cx="7079182" cy="2123658"/>
            </a:xfrm>
            <a:prstGeom prst="rect">
              <a:avLst/>
            </a:prstGeom>
            <a:noFill/>
          </p:spPr>
          <p:txBody>
            <a:bodyPr wrap="none" rtlCol="0">
              <a:spAutoFit/>
            </a:bodyPr>
            <a:lstStyle/>
            <a:p>
              <a:pPr algn="ctr"/>
              <a:r>
                <a:rPr lang="ja-JP" altLang="en-US" sz="6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ご清聴</a:t>
              </a:r>
              <a:endParaRPr lang="en-US" altLang="ja-JP" sz="6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6600" dirty="0">
                  <a:ln w="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ありがとうございました</a:t>
              </a:r>
            </a:p>
          </p:txBody>
        </p:sp>
      </p:grpSp>
    </p:spTree>
    <p:extLst>
      <p:ext uri="{BB962C8B-B14F-4D97-AF65-F5344CB8AC3E}">
        <p14:creationId xmlns:p14="http://schemas.microsoft.com/office/powerpoint/2010/main" val="3309249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pic>
        <p:nvPicPr>
          <p:cNvPr id="257" name="Picture 1037">
            <a:extLst>
              <a:ext uri="{FF2B5EF4-FFF2-40B4-BE49-F238E27FC236}">
                <a16:creationId xmlns:a16="http://schemas.microsoft.com/office/drawing/2014/main" id="{F8AF1F15-219C-467E-9339-DF4CA6B0CBA8}"/>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74119" y="2812549"/>
            <a:ext cx="2795098" cy="1905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0ED8A653-5396-469B-B2B8-B65258AFCFE4}"/>
              </a:ext>
            </a:extLst>
          </p:cNvPr>
          <p:cNvSpPr>
            <a:spLocks noChangeArrowheads="1"/>
          </p:cNvSpPr>
          <p:nvPr/>
        </p:nvSpPr>
        <p:spPr bwMode="auto">
          <a:xfrm>
            <a:off x="5645150" y="501650"/>
            <a:ext cx="174625" cy="448151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 name="Rectangle 5">
            <a:extLst>
              <a:ext uri="{FF2B5EF4-FFF2-40B4-BE49-F238E27FC236}">
                <a16:creationId xmlns:a16="http://schemas.microsoft.com/office/drawing/2014/main" id="{C2904F77-80C1-4812-8C92-05C0C44FECF1}"/>
              </a:ext>
            </a:extLst>
          </p:cNvPr>
          <p:cNvSpPr>
            <a:spLocks noChangeArrowheads="1"/>
          </p:cNvSpPr>
          <p:nvPr/>
        </p:nvSpPr>
        <p:spPr bwMode="auto">
          <a:xfrm>
            <a:off x="2035175" y="482600"/>
            <a:ext cx="184150" cy="450056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7" name="Rectangle 7">
            <a:extLst>
              <a:ext uri="{FF2B5EF4-FFF2-40B4-BE49-F238E27FC236}">
                <a16:creationId xmlns:a16="http://schemas.microsoft.com/office/drawing/2014/main" id="{630BFFF0-C20B-4287-BB1A-A84578E1038B}"/>
              </a:ext>
            </a:extLst>
          </p:cNvPr>
          <p:cNvSpPr>
            <a:spLocks noChangeArrowheads="1"/>
          </p:cNvSpPr>
          <p:nvPr/>
        </p:nvSpPr>
        <p:spPr bwMode="auto">
          <a:xfrm>
            <a:off x="1792288" y="4986338"/>
            <a:ext cx="4379912" cy="1657350"/>
          </a:xfrm>
          <a:prstGeom prst="rect">
            <a:avLst/>
          </a:prstGeom>
          <a:solidFill>
            <a:srgbClr val="808080"/>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8" name="Rectangle 8">
            <a:extLst>
              <a:ext uri="{FF2B5EF4-FFF2-40B4-BE49-F238E27FC236}">
                <a16:creationId xmlns:a16="http://schemas.microsoft.com/office/drawing/2014/main" id="{F1219C4B-B7FE-4A0C-B094-42F136774E34}"/>
              </a:ext>
            </a:extLst>
          </p:cNvPr>
          <p:cNvSpPr>
            <a:spLocks noChangeArrowheads="1"/>
          </p:cNvSpPr>
          <p:nvPr/>
        </p:nvSpPr>
        <p:spPr bwMode="auto">
          <a:xfrm>
            <a:off x="2306638" y="5106988"/>
            <a:ext cx="3675062" cy="13716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 name="Rectangle 9">
            <a:extLst>
              <a:ext uri="{FF2B5EF4-FFF2-40B4-BE49-F238E27FC236}">
                <a16:creationId xmlns:a16="http://schemas.microsoft.com/office/drawing/2014/main" id="{7F8080A1-DB8D-4EAF-91DA-E624F62843B4}"/>
              </a:ext>
            </a:extLst>
          </p:cNvPr>
          <p:cNvSpPr>
            <a:spLocks noChangeArrowheads="1"/>
          </p:cNvSpPr>
          <p:nvPr/>
        </p:nvSpPr>
        <p:spPr bwMode="auto">
          <a:xfrm>
            <a:off x="2303463" y="5519738"/>
            <a:ext cx="3678237" cy="960437"/>
          </a:xfrm>
          <a:prstGeom prst="rect">
            <a:avLst/>
          </a:prstGeom>
          <a:gradFill rotWithShape="0">
            <a:gsLst>
              <a:gs pos="0">
                <a:srgbClr val="FF0000">
                  <a:gamma/>
                  <a:tint val="54510"/>
                  <a:invGamma/>
                </a:srgbClr>
              </a:gs>
              <a:gs pos="100000">
                <a:srgbClr val="FF0000"/>
              </a:gs>
            </a:gsLst>
            <a:path path="shape">
              <a:fillToRect l="50000" t="50000" r="50000" b="50000"/>
            </a:path>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 name="Rectangle 10">
            <a:extLst>
              <a:ext uri="{FF2B5EF4-FFF2-40B4-BE49-F238E27FC236}">
                <a16:creationId xmlns:a16="http://schemas.microsoft.com/office/drawing/2014/main" id="{7244CE66-90D6-478D-BB39-14D9008055AF}"/>
              </a:ext>
            </a:extLst>
          </p:cNvPr>
          <p:cNvSpPr>
            <a:spLocks noChangeArrowheads="1"/>
          </p:cNvSpPr>
          <p:nvPr/>
        </p:nvSpPr>
        <p:spPr bwMode="auto">
          <a:xfrm>
            <a:off x="1779588" y="5195888"/>
            <a:ext cx="538162" cy="212725"/>
          </a:xfrm>
          <a:prstGeom prst="rect">
            <a:avLst/>
          </a:prstGeom>
          <a:solidFill>
            <a:srgbClr val="FFFFFF"/>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 name="Line 11">
            <a:extLst>
              <a:ext uri="{FF2B5EF4-FFF2-40B4-BE49-F238E27FC236}">
                <a16:creationId xmlns:a16="http://schemas.microsoft.com/office/drawing/2014/main" id="{30CDB7F1-B293-4DFB-BAF9-1F110675B63C}"/>
              </a:ext>
            </a:extLst>
          </p:cNvPr>
          <p:cNvSpPr>
            <a:spLocks noChangeShapeType="1"/>
          </p:cNvSpPr>
          <p:nvPr/>
        </p:nvSpPr>
        <p:spPr bwMode="auto">
          <a:xfrm>
            <a:off x="4129088" y="55149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 name="Freeform 12">
            <a:extLst>
              <a:ext uri="{FF2B5EF4-FFF2-40B4-BE49-F238E27FC236}">
                <a16:creationId xmlns:a16="http://schemas.microsoft.com/office/drawing/2014/main" id="{3946764F-A774-483C-A89C-96E60DD364B8}"/>
              </a:ext>
            </a:extLst>
          </p:cNvPr>
          <p:cNvSpPr>
            <a:spLocks/>
          </p:cNvSpPr>
          <p:nvPr/>
        </p:nvSpPr>
        <p:spPr bwMode="auto">
          <a:xfrm>
            <a:off x="1784350" y="4065588"/>
            <a:ext cx="201295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 name="Freeform 13">
            <a:extLst>
              <a:ext uri="{FF2B5EF4-FFF2-40B4-BE49-F238E27FC236}">
                <a16:creationId xmlns:a16="http://schemas.microsoft.com/office/drawing/2014/main" id="{37169767-B39B-4A32-8F0D-27A427DE6519}"/>
              </a:ext>
            </a:extLst>
          </p:cNvPr>
          <p:cNvSpPr>
            <a:spLocks/>
          </p:cNvSpPr>
          <p:nvPr/>
        </p:nvSpPr>
        <p:spPr bwMode="auto">
          <a:xfrm flipH="1">
            <a:off x="4073525" y="4065588"/>
            <a:ext cx="210820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5" name="Group 15">
            <a:extLst>
              <a:ext uri="{FF2B5EF4-FFF2-40B4-BE49-F238E27FC236}">
                <a16:creationId xmlns:a16="http://schemas.microsoft.com/office/drawing/2014/main" id="{0678A5B3-85F7-41CF-9770-3B7D331BD972}"/>
              </a:ext>
            </a:extLst>
          </p:cNvPr>
          <p:cNvGrpSpPr>
            <a:grpSpLocks/>
          </p:cNvGrpSpPr>
          <p:nvPr/>
        </p:nvGrpSpPr>
        <p:grpSpPr bwMode="auto">
          <a:xfrm>
            <a:off x="1685925" y="2959100"/>
            <a:ext cx="1411288" cy="879475"/>
            <a:chOff x="780" y="1864"/>
            <a:chExt cx="889" cy="554"/>
          </a:xfrm>
        </p:grpSpPr>
        <p:pic>
          <p:nvPicPr>
            <p:cNvPr id="16" name="Picture 16">
              <a:extLst>
                <a:ext uri="{FF2B5EF4-FFF2-40B4-BE49-F238E27FC236}">
                  <a16:creationId xmlns:a16="http://schemas.microsoft.com/office/drawing/2014/main" id="{2A914AD8-DC4C-44EF-BD82-EE159024F7C7}"/>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8" y="1864"/>
              <a:ext cx="601" cy="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7">
              <a:extLst>
                <a:ext uri="{FF2B5EF4-FFF2-40B4-BE49-F238E27FC236}">
                  <a16:creationId xmlns:a16="http://schemas.microsoft.com/office/drawing/2014/main" id="{98238065-D562-408A-8C8F-C7BD642D210B}"/>
                </a:ext>
              </a:extLst>
            </p:cNvPr>
            <p:cNvSpPr>
              <a:spLocks noChangeArrowheads="1"/>
            </p:cNvSpPr>
            <p:nvPr/>
          </p:nvSpPr>
          <p:spPr bwMode="auto">
            <a:xfrm>
              <a:off x="1044" y="2094"/>
              <a:ext cx="44" cy="130"/>
            </a:xfrm>
            <a:prstGeom prst="rect">
              <a:avLst/>
            </a:prstGeom>
            <a:gradFill rotWithShape="0">
              <a:gsLst>
                <a:gs pos="0">
                  <a:srgbClr val="808080">
                    <a:gamma/>
                    <a:tint val="63529"/>
                    <a:invGamma/>
                  </a:srgbClr>
                </a:gs>
                <a:gs pos="100000">
                  <a:srgbClr val="808080"/>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 name="Rectangle 18">
              <a:extLst>
                <a:ext uri="{FF2B5EF4-FFF2-40B4-BE49-F238E27FC236}">
                  <a16:creationId xmlns:a16="http://schemas.microsoft.com/office/drawing/2014/main" id="{FC6DD27E-028A-40B4-AD0A-AAE2B3B3A26D}"/>
                </a:ext>
              </a:extLst>
            </p:cNvPr>
            <p:cNvSpPr>
              <a:spLocks noChangeArrowheads="1"/>
            </p:cNvSpPr>
            <p:nvPr/>
          </p:nvSpPr>
          <p:spPr bwMode="auto">
            <a:xfrm>
              <a:off x="780" y="2136"/>
              <a:ext cx="264" cy="50"/>
            </a:xfrm>
            <a:prstGeom prst="rect">
              <a:avLst/>
            </a:prstGeom>
            <a:gradFill rotWithShape="0">
              <a:gsLst>
                <a:gs pos="0">
                  <a:srgbClr val="808080">
                    <a:gamma/>
                    <a:tint val="45490"/>
                    <a:invGamma/>
                  </a:srgbClr>
                </a:gs>
                <a:gs pos="100000">
                  <a:srgbClr val="80808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9" name="Group 19">
            <a:extLst>
              <a:ext uri="{FF2B5EF4-FFF2-40B4-BE49-F238E27FC236}">
                <a16:creationId xmlns:a16="http://schemas.microsoft.com/office/drawing/2014/main" id="{C017D3BC-6A8A-4983-B081-193E080EC6BF}"/>
              </a:ext>
            </a:extLst>
          </p:cNvPr>
          <p:cNvGrpSpPr>
            <a:grpSpLocks/>
          </p:cNvGrpSpPr>
          <p:nvPr/>
        </p:nvGrpSpPr>
        <p:grpSpPr bwMode="auto">
          <a:xfrm>
            <a:off x="1673225" y="3216275"/>
            <a:ext cx="438150" cy="850900"/>
            <a:chOff x="754" y="2026"/>
            <a:chExt cx="276" cy="536"/>
          </a:xfrm>
        </p:grpSpPr>
        <p:sp>
          <p:nvSpPr>
            <p:cNvPr id="20" name="Rectangle 20">
              <a:extLst>
                <a:ext uri="{FF2B5EF4-FFF2-40B4-BE49-F238E27FC236}">
                  <a16:creationId xmlns:a16="http://schemas.microsoft.com/office/drawing/2014/main" id="{B08EBCA1-7574-435A-BF5C-0807C87C9F32}"/>
                </a:ext>
              </a:extLst>
            </p:cNvPr>
            <p:cNvSpPr>
              <a:spLocks noChangeArrowheads="1"/>
            </p:cNvSpPr>
            <p:nvPr/>
          </p:nvSpPr>
          <p:spPr bwMode="auto">
            <a:xfrm>
              <a:off x="858" y="2046"/>
              <a:ext cx="72" cy="516"/>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 name="Rectangle 21">
              <a:extLst>
                <a:ext uri="{FF2B5EF4-FFF2-40B4-BE49-F238E27FC236}">
                  <a16:creationId xmlns:a16="http://schemas.microsoft.com/office/drawing/2014/main" id="{1245D3B9-4FEA-4AF8-A9FE-6D0A1BA6557D}"/>
                </a:ext>
              </a:extLst>
            </p:cNvPr>
            <p:cNvSpPr>
              <a:spLocks noChangeArrowheads="1"/>
            </p:cNvSpPr>
            <p:nvPr/>
          </p:nvSpPr>
          <p:spPr bwMode="auto">
            <a:xfrm>
              <a:off x="780" y="2026"/>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2" name="Group 22">
              <a:extLst>
                <a:ext uri="{FF2B5EF4-FFF2-40B4-BE49-F238E27FC236}">
                  <a16:creationId xmlns:a16="http://schemas.microsoft.com/office/drawing/2014/main" id="{E8092298-9448-4DC3-B907-E611BC78BF52}"/>
                </a:ext>
              </a:extLst>
            </p:cNvPr>
            <p:cNvGrpSpPr>
              <a:grpSpLocks noChangeAspect="1"/>
            </p:cNvGrpSpPr>
            <p:nvPr/>
          </p:nvGrpSpPr>
          <p:grpSpPr bwMode="auto">
            <a:xfrm rot="-5400000">
              <a:off x="802" y="2032"/>
              <a:ext cx="179" cy="276"/>
              <a:chOff x="4018" y="414"/>
              <a:chExt cx="355" cy="501"/>
            </a:xfrm>
          </p:grpSpPr>
          <p:sp>
            <p:nvSpPr>
              <p:cNvPr id="23" name="Rectangle 23">
                <a:extLst>
                  <a:ext uri="{FF2B5EF4-FFF2-40B4-BE49-F238E27FC236}">
                    <a16:creationId xmlns:a16="http://schemas.microsoft.com/office/drawing/2014/main" id="{4D332DBE-DF0F-43AC-ACD6-F007F6EEB32B}"/>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 name="Rectangle 24">
                <a:extLst>
                  <a:ext uri="{FF2B5EF4-FFF2-40B4-BE49-F238E27FC236}">
                    <a16:creationId xmlns:a16="http://schemas.microsoft.com/office/drawing/2014/main" id="{FE7D3F12-F9FC-4F5A-8B5B-B320E0EF0637}"/>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5" name="Rectangle 25">
                <a:extLst>
                  <a:ext uri="{FF2B5EF4-FFF2-40B4-BE49-F238E27FC236}">
                    <a16:creationId xmlns:a16="http://schemas.microsoft.com/office/drawing/2014/main" id="{44041424-8DC2-4759-A60E-E92AF6F0361E}"/>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 name="Rectangle 26">
                <a:extLst>
                  <a:ext uri="{FF2B5EF4-FFF2-40B4-BE49-F238E27FC236}">
                    <a16:creationId xmlns:a16="http://schemas.microsoft.com/office/drawing/2014/main" id="{DE77C6E5-EF24-4C4F-ABFD-DD1529309E62}"/>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 name="Rectangle 27">
                <a:extLst>
                  <a:ext uri="{FF2B5EF4-FFF2-40B4-BE49-F238E27FC236}">
                    <a16:creationId xmlns:a16="http://schemas.microsoft.com/office/drawing/2014/main" id="{53276916-CC50-4382-8A65-2501328145EA}"/>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 name="Rectangle 28">
                <a:extLst>
                  <a:ext uri="{FF2B5EF4-FFF2-40B4-BE49-F238E27FC236}">
                    <a16:creationId xmlns:a16="http://schemas.microsoft.com/office/drawing/2014/main" id="{720A5AB6-A72D-4602-B779-392CF87B8B32}"/>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 name="Rectangle 29">
                <a:extLst>
                  <a:ext uri="{FF2B5EF4-FFF2-40B4-BE49-F238E27FC236}">
                    <a16:creationId xmlns:a16="http://schemas.microsoft.com/office/drawing/2014/main" id="{86C9524F-FFDE-4B12-BD80-50CD59DF3A7C}"/>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 name="Rectangle 30">
                <a:extLst>
                  <a:ext uri="{FF2B5EF4-FFF2-40B4-BE49-F238E27FC236}">
                    <a16:creationId xmlns:a16="http://schemas.microsoft.com/office/drawing/2014/main" id="{E5892339-1ADD-4CFC-A18D-B6C1AD4BF0E9}"/>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 name="Rectangle 31">
                <a:extLst>
                  <a:ext uri="{FF2B5EF4-FFF2-40B4-BE49-F238E27FC236}">
                    <a16:creationId xmlns:a16="http://schemas.microsoft.com/office/drawing/2014/main" id="{468B0EB6-B958-4A5A-A271-95B659AE27BE}"/>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32" name="Text Box 32">
            <a:extLst>
              <a:ext uri="{FF2B5EF4-FFF2-40B4-BE49-F238E27FC236}">
                <a16:creationId xmlns:a16="http://schemas.microsoft.com/office/drawing/2014/main" id="{ED1AB1C4-17EB-425F-A513-53B9DE25DA62}"/>
              </a:ext>
            </a:extLst>
          </p:cNvPr>
          <p:cNvSpPr txBox="1">
            <a:spLocks noChangeArrowheads="1"/>
          </p:cNvSpPr>
          <p:nvPr/>
        </p:nvSpPr>
        <p:spPr bwMode="auto">
          <a:xfrm>
            <a:off x="2566604" y="3257088"/>
            <a:ext cx="598488"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en-US" altLang="ja-JP" sz="1400" b="1" dirty="0">
                <a:solidFill>
                  <a:srgbClr val="FFFFFF"/>
                </a:solidFill>
                <a:latin typeface="Times New Roman" panose="02020603050405020304" pitchFamily="18" charset="0"/>
                <a:ea typeface="HG丸ｺﾞｼｯｸM-PRO" panose="020F0600000000000000" pitchFamily="50" charset="-128"/>
              </a:rPr>
              <a:t>FR</a:t>
            </a:r>
            <a:r>
              <a:rPr kumimoji="1" lang="ja-JP" altLang="en-US" sz="1400" b="1" dirty="0">
                <a:solidFill>
                  <a:srgbClr val="FFFFFF"/>
                </a:solidFill>
                <a:latin typeface="Times New Roman" panose="02020603050405020304" pitchFamily="18" charset="0"/>
                <a:ea typeface="HG丸ｺﾞｼｯｸM-PRO" panose="020F0600000000000000" pitchFamily="50" charset="-128"/>
              </a:rPr>
              <a:t>型</a:t>
            </a:r>
          </a:p>
        </p:txBody>
      </p:sp>
      <p:grpSp>
        <p:nvGrpSpPr>
          <p:cNvPr id="33" name="Group 33">
            <a:extLst>
              <a:ext uri="{FF2B5EF4-FFF2-40B4-BE49-F238E27FC236}">
                <a16:creationId xmlns:a16="http://schemas.microsoft.com/office/drawing/2014/main" id="{1C09D6A7-89D8-4C3C-864C-65B52F971630}"/>
              </a:ext>
            </a:extLst>
          </p:cNvPr>
          <p:cNvGrpSpPr>
            <a:grpSpLocks/>
          </p:cNvGrpSpPr>
          <p:nvPr/>
        </p:nvGrpSpPr>
        <p:grpSpPr bwMode="auto">
          <a:xfrm>
            <a:off x="4684713" y="2967038"/>
            <a:ext cx="1516062" cy="820737"/>
            <a:chOff x="3767" y="1377"/>
            <a:chExt cx="955" cy="517"/>
          </a:xfrm>
        </p:grpSpPr>
        <p:sp>
          <p:nvSpPr>
            <p:cNvPr id="34" name="Rectangle 34">
              <a:extLst>
                <a:ext uri="{FF2B5EF4-FFF2-40B4-BE49-F238E27FC236}">
                  <a16:creationId xmlns:a16="http://schemas.microsoft.com/office/drawing/2014/main" id="{780C4608-7646-472B-933F-1D9C75C7F5DD}"/>
                </a:ext>
              </a:extLst>
            </p:cNvPr>
            <p:cNvSpPr>
              <a:spLocks noChangeArrowheads="1"/>
            </p:cNvSpPr>
            <p:nvPr/>
          </p:nvSpPr>
          <p:spPr bwMode="auto">
            <a:xfrm flipH="1">
              <a:off x="4348" y="1584"/>
              <a:ext cx="38" cy="112"/>
            </a:xfrm>
            <a:prstGeom prst="rect">
              <a:avLst/>
            </a:prstGeom>
            <a:gradFill rotWithShape="0">
              <a:gsLst>
                <a:gs pos="0">
                  <a:srgbClr val="808080"/>
                </a:gs>
                <a:gs pos="100000">
                  <a:srgbClr val="808080">
                    <a:gamma/>
                    <a:tint val="63529"/>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35" name="Picture 35">
              <a:extLst>
                <a:ext uri="{FF2B5EF4-FFF2-40B4-BE49-F238E27FC236}">
                  <a16:creationId xmlns:a16="http://schemas.microsoft.com/office/drawing/2014/main" id="{F3115F68-2491-4668-A444-7971AA913B37}"/>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67" y="1377"/>
              <a:ext cx="600" cy="51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Rectangle 36">
              <a:extLst>
                <a:ext uri="{FF2B5EF4-FFF2-40B4-BE49-F238E27FC236}">
                  <a16:creationId xmlns:a16="http://schemas.microsoft.com/office/drawing/2014/main" id="{16F2B5A3-2D2D-4C1D-BBF8-BB5FA08CC8DB}"/>
                </a:ext>
              </a:extLst>
            </p:cNvPr>
            <p:cNvSpPr>
              <a:spLocks noChangeArrowheads="1"/>
            </p:cNvSpPr>
            <p:nvPr/>
          </p:nvSpPr>
          <p:spPr bwMode="auto">
            <a:xfrm>
              <a:off x="4386" y="1620"/>
              <a:ext cx="336" cy="38"/>
            </a:xfrm>
            <a:prstGeom prst="rect">
              <a:avLst/>
            </a:prstGeom>
            <a:gradFill rotWithShape="0">
              <a:gsLst>
                <a:gs pos="0">
                  <a:srgbClr val="808080"/>
                </a:gs>
                <a:gs pos="100000">
                  <a:srgbClr val="808080">
                    <a:gamma/>
                    <a:tint val="36471"/>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7" name="Text Box 37">
              <a:extLst>
                <a:ext uri="{FF2B5EF4-FFF2-40B4-BE49-F238E27FC236}">
                  <a16:creationId xmlns:a16="http://schemas.microsoft.com/office/drawing/2014/main" id="{82A620FA-E561-4886-BC93-721C73657FA8}"/>
                </a:ext>
              </a:extLst>
            </p:cNvPr>
            <p:cNvSpPr txBox="1">
              <a:spLocks noChangeArrowheads="1"/>
            </p:cNvSpPr>
            <p:nvPr/>
          </p:nvSpPr>
          <p:spPr bwMode="auto">
            <a:xfrm>
              <a:off x="3818" y="1519"/>
              <a:ext cx="421" cy="19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en-US" altLang="ja-JP" sz="14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R</a:t>
              </a:r>
              <a:r>
                <a:rPr kumimoji="1" lang="ja-JP" altLang="en-US" sz="14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ｅ型</a:t>
              </a:r>
            </a:p>
          </p:txBody>
        </p:sp>
      </p:grpSp>
      <p:sp>
        <p:nvSpPr>
          <p:cNvPr id="38" name="Freeform 38">
            <a:extLst>
              <a:ext uri="{FF2B5EF4-FFF2-40B4-BE49-F238E27FC236}">
                <a16:creationId xmlns:a16="http://schemas.microsoft.com/office/drawing/2014/main" id="{28FD8890-5B9B-4513-804C-54C6558ABF1D}"/>
              </a:ext>
            </a:extLst>
          </p:cNvPr>
          <p:cNvSpPr>
            <a:spLocks/>
          </p:cNvSpPr>
          <p:nvPr/>
        </p:nvSpPr>
        <p:spPr bwMode="auto">
          <a:xfrm>
            <a:off x="4268788" y="4148138"/>
            <a:ext cx="420687" cy="708025"/>
          </a:xfrm>
          <a:custGeom>
            <a:avLst/>
            <a:gdLst>
              <a:gd name="T0" fmla="*/ 102 w 102"/>
              <a:gd name="T1" fmla="*/ 0 h 176"/>
              <a:gd name="T2" fmla="*/ 102 w 102"/>
              <a:gd name="T3" fmla="*/ 176 h 176"/>
              <a:gd name="T4" fmla="*/ 0 w 102"/>
              <a:gd name="T5" fmla="*/ 176 h 176"/>
              <a:gd name="T6" fmla="*/ 1 w 102"/>
              <a:gd name="T7" fmla="*/ 126 h 176"/>
              <a:gd name="T8" fmla="*/ 28 w 102"/>
              <a:gd name="T9" fmla="*/ 113 h 176"/>
              <a:gd name="T10" fmla="*/ 39 w 102"/>
              <a:gd name="T11" fmla="*/ 106 h 176"/>
              <a:gd name="T12" fmla="*/ 45 w 102"/>
              <a:gd name="T13" fmla="*/ 102 h 176"/>
              <a:gd name="T14" fmla="*/ 72 w 102"/>
              <a:gd name="T15" fmla="*/ 87 h 176"/>
              <a:gd name="T16" fmla="*/ 94 w 102"/>
              <a:gd name="T17" fmla="*/ 29 h 176"/>
              <a:gd name="T18" fmla="*/ 102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102" y="0"/>
                </a:moveTo>
                <a:lnTo>
                  <a:pt x="102" y="176"/>
                </a:lnTo>
                <a:lnTo>
                  <a:pt x="0" y="176"/>
                </a:lnTo>
                <a:lnTo>
                  <a:pt x="1" y="126"/>
                </a:lnTo>
                <a:cubicBezTo>
                  <a:pt x="9" y="121"/>
                  <a:pt x="19" y="116"/>
                  <a:pt x="28" y="113"/>
                </a:cubicBezTo>
                <a:cubicBezTo>
                  <a:pt x="31" y="109"/>
                  <a:pt x="35" y="108"/>
                  <a:pt x="39" y="106"/>
                </a:cubicBezTo>
                <a:cubicBezTo>
                  <a:pt x="41" y="105"/>
                  <a:pt x="45" y="102"/>
                  <a:pt x="45" y="102"/>
                </a:cubicBezTo>
                <a:cubicBezTo>
                  <a:pt x="52" y="91"/>
                  <a:pt x="60" y="91"/>
                  <a:pt x="72" y="87"/>
                </a:cubicBezTo>
                <a:cubicBezTo>
                  <a:pt x="84" y="69"/>
                  <a:pt x="89" y="50"/>
                  <a:pt x="94" y="29"/>
                </a:cubicBezTo>
                <a:cubicBezTo>
                  <a:pt x="95" y="16"/>
                  <a:pt x="94" y="10"/>
                  <a:pt x="102"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9" name="Freeform 39">
            <a:extLst>
              <a:ext uri="{FF2B5EF4-FFF2-40B4-BE49-F238E27FC236}">
                <a16:creationId xmlns:a16="http://schemas.microsoft.com/office/drawing/2014/main" id="{CAEA8742-411A-40B7-B3F9-13ABABDDC178}"/>
              </a:ext>
            </a:extLst>
          </p:cNvPr>
          <p:cNvSpPr>
            <a:spLocks/>
          </p:cNvSpPr>
          <p:nvPr/>
        </p:nvSpPr>
        <p:spPr bwMode="auto">
          <a:xfrm>
            <a:off x="3094038" y="4148138"/>
            <a:ext cx="436562" cy="708025"/>
          </a:xfrm>
          <a:custGeom>
            <a:avLst/>
            <a:gdLst>
              <a:gd name="T0" fmla="*/ 0 w 102"/>
              <a:gd name="T1" fmla="*/ 0 h 176"/>
              <a:gd name="T2" fmla="*/ 0 w 102"/>
              <a:gd name="T3" fmla="*/ 176 h 176"/>
              <a:gd name="T4" fmla="*/ 102 w 102"/>
              <a:gd name="T5" fmla="*/ 176 h 176"/>
              <a:gd name="T6" fmla="*/ 101 w 102"/>
              <a:gd name="T7" fmla="*/ 126 h 176"/>
              <a:gd name="T8" fmla="*/ 74 w 102"/>
              <a:gd name="T9" fmla="*/ 113 h 176"/>
              <a:gd name="T10" fmla="*/ 63 w 102"/>
              <a:gd name="T11" fmla="*/ 106 h 176"/>
              <a:gd name="T12" fmla="*/ 57 w 102"/>
              <a:gd name="T13" fmla="*/ 102 h 176"/>
              <a:gd name="T14" fmla="*/ 30 w 102"/>
              <a:gd name="T15" fmla="*/ 87 h 176"/>
              <a:gd name="T16" fmla="*/ 8 w 102"/>
              <a:gd name="T17" fmla="*/ 29 h 176"/>
              <a:gd name="T18" fmla="*/ 0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0" y="0"/>
                </a:moveTo>
                <a:lnTo>
                  <a:pt x="0" y="176"/>
                </a:lnTo>
                <a:lnTo>
                  <a:pt x="102" y="176"/>
                </a:lnTo>
                <a:lnTo>
                  <a:pt x="101" y="126"/>
                </a:lnTo>
                <a:cubicBezTo>
                  <a:pt x="93" y="121"/>
                  <a:pt x="83" y="116"/>
                  <a:pt x="74" y="113"/>
                </a:cubicBezTo>
                <a:cubicBezTo>
                  <a:pt x="71" y="109"/>
                  <a:pt x="67" y="108"/>
                  <a:pt x="63" y="106"/>
                </a:cubicBezTo>
                <a:cubicBezTo>
                  <a:pt x="61" y="105"/>
                  <a:pt x="57" y="102"/>
                  <a:pt x="57" y="102"/>
                </a:cubicBezTo>
                <a:cubicBezTo>
                  <a:pt x="50" y="91"/>
                  <a:pt x="42" y="91"/>
                  <a:pt x="30" y="87"/>
                </a:cubicBezTo>
                <a:cubicBezTo>
                  <a:pt x="18" y="69"/>
                  <a:pt x="13" y="50"/>
                  <a:pt x="8" y="29"/>
                </a:cubicBezTo>
                <a:cubicBezTo>
                  <a:pt x="7" y="16"/>
                  <a:pt x="8" y="10"/>
                  <a:pt x="0"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0" name="Rectangle 40">
            <a:extLst>
              <a:ext uri="{FF2B5EF4-FFF2-40B4-BE49-F238E27FC236}">
                <a16:creationId xmlns:a16="http://schemas.microsoft.com/office/drawing/2014/main" id="{3515A8C6-5F18-4F20-BDD5-272FB4E945D0}"/>
              </a:ext>
            </a:extLst>
          </p:cNvPr>
          <p:cNvSpPr>
            <a:spLocks noChangeArrowheads="1"/>
          </p:cNvSpPr>
          <p:nvPr/>
        </p:nvSpPr>
        <p:spPr bwMode="auto">
          <a:xfrm>
            <a:off x="2840038" y="4070350"/>
            <a:ext cx="209550" cy="79692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1" name="Rectangle 41">
            <a:extLst>
              <a:ext uri="{FF2B5EF4-FFF2-40B4-BE49-F238E27FC236}">
                <a16:creationId xmlns:a16="http://schemas.microsoft.com/office/drawing/2014/main" id="{2F11E6C8-9A2E-4A12-8E49-CB17D996F6CB}"/>
              </a:ext>
            </a:extLst>
          </p:cNvPr>
          <p:cNvSpPr>
            <a:spLocks noChangeArrowheads="1"/>
          </p:cNvSpPr>
          <p:nvPr/>
        </p:nvSpPr>
        <p:spPr bwMode="auto">
          <a:xfrm>
            <a:off x="3038475" y="5181600"/>
            <a:ext cx="274638"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2" name="Rectangle 42">
            <a:extLst>
              <a:ext uri="{FF2B5EF4-FFF2-40B4-BE49-F238E27FC236}">
                <a16:creationId xmlns:a16="http://schemas.microsoft.com/office/drawing/2014/main" id="{4828ACE6-A850-46EF-AFF6-5450569B5EB9}"/>
              </a:ext>
            </a:extLst>
          </p:cNvPr>
          <p:cNvSpPr>
            <a:spLocks noChangeArrowheads="1"/>
          </p:cNvSpPr>
          <p:nvPr/>
        </p:nvSpPr>
        <p:spPr bwMode="auto">
          <a:xfrm>
            <a:off x="4708525" y="4056063"/>
            <a:ext cx="219075" cy="81597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3" name="Rectangle 43">
            <a:extLst>
              <a:ext uri="{FF2B5EF4-FFF2-40B4-BE49-F238E27FC236}">
                <a16:creationId xmlns:a16="http://schemas.microsoft.com/office/drawing/2014/main" id="{3BCC79CC-A1A6-43CB-AB16-8A4645D0C60E}"/>
              </a:ext>
            </a:extLst>
          </p:cNvPr>
          <p:cNvSpPr>
            <a:spLocks noChangeArrowheads="1"/>
          </p:cNvSpPr>
          <p:nvPr/>
        </p:nvSpPr>
        <p:spPr bwMode="auto">
          <a:xfrm>
            <a:off x="2816225" y="4421188"/>
            <a:ext cx="23813"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4" name="Rectangle 44">
            <a:extLst>
              <a:ext uri="{FF2B5EF4-FFF2-40B4-BE49-F238E27FC236}">
                <a16:creationId xmlns:a16="http://schemas.microsoft.com/office/drawing/2014/main" id="{92FF44BA-26C8-4431-9643-D78DE3BB8DB8}"/>
              </a:ext>
            </a:extLst>
          </p:cNvPr>
          <p:cNvSpPr>
            <a:spLocks noChangeArrowheads="1"/>
          </p:cNvSpPr>
          <p:nvPr/>
        </p:nvSpPr>
        <p:spPr bwMode="auto">
          <a:xfrm>
            <a:off x="4919663" y="4425950"/>
            <a:ext cx="23812"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5" name="Text Box 45">
            <a:extLst>
              <a:ext uri="{FF2B5EF4-FFF2-40B4-BE49-F238E27FC236}">
                <a16:creationId xmlns:a16="http://schemas.microsoft.com/office/drawing/2014/main" id="{08BA26CA-F9AB-44FF-A3E2-E41295340C46}"/>
              </a:ext>
            </a:extLst>
          </p:cNvPr>
          <p:cNvSpPr txBox="1">
            <a:spLocks noChangeArrowheads="1"/>
          </p:cNvSpPr>
          <p:nvPr/>
        </p:nvSpPr>
        <p:spPr bwMode="auto">
          <a:xfrm>
            <a:off x="2620963" y="5775325"/>
            <a:ext cx="6937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spcBef>
                <a:spcPct val="0"/>
              </a:spcBef>
              <a:spcAft>
                <a:spcPct val="0"/>
              </a:spcAft>
            </a:pPr>
            <a:r>
              <a:rPr kumimoji="1" lang="ja-JP" altLang="en-US" b="1">
                <a:solidFill>
                  <a:srgbClr val="000000"/>
                </a:solidFill>
                <a:latin typeface="Times New Roman" panose="02020603050405020304" pitchFamily="18" charset="0"/>
                <a:ea typeface="ＭＳ Ｐゴシック" panose="020B0600070205080204" pitchFamily="50" charset="-128"/>
              </a:rPr>
              <a:t>溶湯</a:t>
            </a:r>
          </a:p>
        </p:txBody>
      </p:sp>
      <p:sp>
        <p:nvSpPr>
          <p:cNvPr id="46" name="Line 46">
            <a:extLst>
              <a:ext uri="{FF2B5EF4-FFF2-40B4-BE49-F238E27FC236}">
                <a16:creationId xmlns:a16="http://schemas.microsoft.com/office/drawing/2014/main" id="{F72A77F4-FEC0-4768-9A93-A0B1FDA516E2}"/>
              </a:ext>
            </a:extLst>
          </p:cNvPr>
          <p:cNvSpPr>
            <a:spLocks noChangeShapeType="1"/>
          </p:cNvSpPr>
          <p:nvPr/>
        </p:nvSpPr>
        <p:spPr bwMode="auto">
          <a:xfrm>
            <a:off x="2317750" y="55149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7" name="Rectangle 47">
            <a:extLst>
              <a:ext uri="{FF2B5EF4-FFF2-40B4-BE49-F238E27FC236}">
                <a16:creationId xmlns:a16="http://schemas.microsoft.com/office/drawing/2014/main" id="{335176A5-C19B-4B2B-A664-5DA1A7DB1F48}"/>
              </a:ext>
            </a:extLst>
          </p:cNvPr>
          <p:cNvSpPr>
            <a:spLocks noChangeArrowheads="1"/>
          </p:cNvSpPr>
          <p:nvPr/>
        </p:nvSpPr>
        <p:spPr bwMode="auto">
          <a:xfrm>
            <a:off x="3327400" y="3970338"/>
            <a:ext cx="52388" cy="7937"/>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8" name="Rectangle 48">
            <a:extLst>
              <a:ext uri="{FF2B5EF4-FFF2-40B4-BE49-F238E27FC236}">
                <a16:creationId xmlns:a16="http://schemas.microsoft.com/office/drawing/2014/main" id="{BFA195B2-B82A-4D29-ABA9-BE69D625CE48}"/>
              </a:ext>
            </a:extLst>
          </p:cNvPr>
          <p:cNvSpPr>
            <a:spLocks noChangeArrowheads="1"/>
          </p:cNvSpPr>
          <p:nvPr/>
        </p:nvSpPr>
        <p:spPr bwMode="auto">
          <a:xfrm>
            <a:off x="2500313" y="3925888"/>
            <a:ext cx="222250"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9" name="Rectangle 49">
            <a:extLst>
              <a:ext uri="{FF2B5EF4-FFF2-40B4-BE49-F238E27FC236}">
                <a16:creationId xmlns:a16="http://schemas.microsoft.com/office/drawing/2014/main" id="{6D284DC5-3E9C-4FA5-B551-4769D4E72D89}"/>
              </a:ext>
            </a:extLst>
          </p:cNvPr>
          <p:cNvSpPr>
            <a:spLocks noChangeArrowheads="1"/>
          </p:cNvSpPr>
          <p:nvPr/>
        </p:nvSpPr>
        <p:spPr bwMode="auto">
          <a:xfrm>
            <a:off x="4360863" y="3967163"/>
            <a:ext cx="65087" cy="11112"/>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0" name="Rectangle 50">
            <a:extLst>
              <a:ext uri="{FF2B5EF4-FFF2-40B4-BE49-F238E27FC236}">
                <a16:creationId xmlns:a16="http://schemas.microsoft.com/office/drawing/2014/main" id="{2BDCC5A1-5877-4D1E-8BD3-E47B8BB6192B}"/>
              </a:ext>
            </a:extLst>
          </p:cNvPr>
          <p:cNvSpPr>
            <a:spLocks noChangeArrowheads="1"/>
          </p:cNvSpPr>
          <p:nvPr/>
        </p:nvSpPr>
        <p:spPr bwMode="auto">
          <a:xfrm>
            <a:off x="4460875" y="4071938"/>
            <a:ext cx="182563" cy="47625"/>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1" name="Rectangle 51">
            <a:extLst>
              <a:ext uri="{FF2B5EF4-FFF2-40B4-BE49-F238E27FC236}">
                <a16:creationId xmlns:a16="http://schemas.microsoft.com/office/drawing/2014/main" id="{BF78DF4F-5D66-4E9A-812A-8298DAE3D238}"/>
              </a:ext>
            </a:extLst>
          </p:cNvPr>
          <p:cNvSpPr>
            <a:spLocks noChangeArrowheads="1"/>
          </p:cNvSpPr>
          <p:nvPr/>
        </p:nvSpPr>
        <p:spPr bwMode="auto">
          <a:xfrm>
            <a:off x="3135313" y="4079875"/>
            <a:ext cx="177800" cy="39688"/>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2" name="Freeform 52">
            <a:extLst>
              <a:ext uri="{FF2B5EF4-FFF2-40B4-BE49-F238E27FC236}">
                <a16:creationId xmlns:a16="http://schemas.microsoft.com/office/drawing/2014/main" id="{033893ED-F60B-4BB9-9EF9-84F1F25BE616}"/>
              </a:ext>
            </a:extLst>
          </p:cNvPr>
          <p:cNvSpPr>
            <a:spLocks/>
          </p:cNvSpPr>
          <p:nvPr/>
        </p:nvSpPr>
        <p:spPr bwMode="auto">
          <a:xfrm>
            <a:off x="3349625" y="3656013"/>
            <a:ext cx="390525" cy="414337"/>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3" name="Freeform 53">
            <a:extLst>
              <a:ext uri="{FF2B5EF4-FFF2-40B4-BE49-F238E27FC236}">
                <a16:creationId xmlns:a16="http://schemas.microsoft.com/office/drawing/2014/main" id="{32DF7DC6-72AE-47CC-A6EB-F796D11E55AF}"/>
              </a:ext>
            </a:extLst>
          </p:cNvPr>
          <p:cNvSpPr>
            <a:spLocks/>
          </p:cNvSpPr>
          <p:nvPr/>
        </p:nvSpPr>
        <p:spPr bwMode="auto">
          <a:xfrm>
            <a:off x="3316288" y="3671888"/>
            <a:ext cx="398462" cy="398462"/>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4" name="Freeform 54">
            <a:extLst>
              <a:ext uri="{FF2B5EF4-FFF2-40B4-BE49-F238E27FC236}">
                <a16:creationId xmlns:a16="http://schemas.microsoft.com/office/drawing/2014/main" id="{634FA840-0D06-45C4-BD4E-862DE741B8E1}"/>
              </a:ext>
            </a:extLst>
          </p:cNvPr>
          <p:cNvSpPr>
            <a:spLocks/>
          </p:cNvSpPr>
          <p:nvPr/>
        </p:nvSpPr>
        <p:spPr bwMode="auto">
          <a:xfrm>
            <a:off x="4060825" y="3671888"/>
            <a:ext cx="392113" cy="390525"/>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55" name="Group 55">
            <a:extLst>
              <a:ext uri="{FF2B5EF4-FFF2-40B4-BE49-F238E27FC236}">
                <a16:creationId xmlns:a16="http://schemas.microsoft.com/office/drawing/2014/main" id="{01D374C2-A5FA-4853-BBC4-E7330CCCEE80}"/>
              </a:ext>
            </a:extLst>
          </p:cNvPr>
          <p:cNvGrpSpPr>
            <a:grpSpLocks/>
          </p:cNvGrpSpPr>
          <p:nvPr/>
        </p:nvGrpSpPr>
        <p:grpSpPr bwMode="auto">
          <a:xfrm>
            <a:off x="5000625" y="3792538"/>
            <a:ext cx="141288" cy="93662"/>
            <a:chOff x="4019" y="2130"/>
            <a:chExt cx="102" cy="68"/>
          </a:xfrm>
        </p:grpSpPr>
        <p:sp>
          <p:nvSpPr>
            <p:cNvPr id="56" name="Rectangle 56">
              <a:extLst>
                <a:ext uri="{FF2B5EF4-FFF2-40B4-BE49-F238E27FC236}">
                  <a16:creationId xmlns:a16="http://schemas.microsoft.com/office/drawing/2014/main" id="{11100EEB-CB27-42BB-947B-F9A1053E0D29}"/>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7" name="Line 57">
              <a:extLst>
                <a:ext uri="{FF2B5EF4-FFF2-40B4-BE49-F238E27FC236}">
                  <a16:creationId xmlns:a16="http://schemas.microsoft.com/office/drawing/2014/main" id="{938F0B46-3504-4079-9543-3EF4B12D174A}"/>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 name="Line 58">
              <a:extLst>
                <a:ext uri="{FF2B5EF4-FFF2-40B4-BE49-F238E27FC236}">
                  <a16:creationId xmlns:a16="http://schemas.microsoft.com/office/drawing/2014/main" id="{B9BCFBCB-3C16-4B88-B530-4273DBCCADC5}"/>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59" name="Rectangle 59">
            <a:extLst>
              <a:ext uri="{FF2B5EF4-FFF2-40B4-BE49-F238E27FC236}">
                <a16:creationId xmlns:a16="http://schemas.microsoft.com/office/drawing/2014/main" id="{47F8CEB8-B847-4FD7-AD3B-84108D768EA5}"/>
              </a:ext>
            </a:extLst>
          </p:cNvPr>
          <p:cNvSpPr>
            <a:spLocks noChangeArrowheads="1"/>
          </p:cNvSpPr>
          <p:nvPr/>
        </p:nvSpPr>
        <p:spPr bwMode="auto">
          <a:xfrm>
            <a:off x="5035550" y="3975100"/>
            <a:ext cx="85725" cy="93663"/>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0" name="Rectangle 60">
            <a:extLst>
              <a:ext uri="{FF2B5EF4-FFF2-40B4-BE49-F238E27FC236}">
                <a16:creationId xmlns:a16="http://schemas.microsoft.com/office/drawing/2014/main" id="{A3940311-ECC3-471F-B218-2774AAB7620B}"/>
              </a:ext>
            </a:extLst>
          </p:cNvPr>
          <p:cNvSpPr>
            <a:spLocks noChangeArrowheads="1"/>
          </p:cNvSpPr>
          <p:nvPr/>
        </p:nvSpPr>
        <p:spPr bwMode="auto">
          <a:xfrm>
            <a:off x="4835525"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1" name="Freeform 61">
            <a:extLst>
              <a:ext uri="{FF2B5EF4-FFF2-40B4-BE49-F238E27FC236}">
                <a16:creationId xmlns:a16="http://schemas.microsoft.com/office/drawing/2014/main" id="{FA9918B6-07C1-462B-936C-BFFC836FA6AE}"/>
              </a:ext>
            </a:extLst>
          </p:cNvPr>
          <p:cNvSpPr>
            <a:spLocks/>
          </p:cNvSpPr>
          <p:nvPr/>
        </p:nvSpPr>
        <p:spPr bwMode="auto">
          <a:xfrm>
            <a:off x="4868863" y="3875088"/>
            <a:ext cx="422275" cy="190500"/>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2" name="Rectangle 62">
            <a:extLst>
              <a:ext uri="{FF2B5EF4-FFF2-40B4-BE49-F238E27FC236}">
                <a16:creationId xmlns:a16="http://schemas.microsoft.com/office/drawing/2014/main" id="{673112B6-2201-487B-9E02-A14A531DFF54}"/>
              </a:ext>
            </a:extLst>
          </p:cNvPr>
          <p:cNvSpPr>
            <a:spLocks noChangeArrowheads="1"/>
          </p:cNvSpPr>
          <p:nvPr/>
        </p:nvSpPr>
        <p:spPr bwMode="auto">
          <a:xfrm>
            <a:off x="2889250"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63" name="Group 63">
            <a:extLst>
              <a:ext uri="{FF2B5EF4-FFF2-40B4-BE49-F238E27FC236}">
                <a16:creationId xmlns:a16="http://schemas.microsoft.com/office/drawing/2014/main" id="{3067183C-2B4E-447D-872F-9C9A1D21514D}"/>
              </a:ext>
            </a:extLst>
          </p:cNvPr>
          <p:cNvGrpSpPr>
            <a:grpSpLocks/>
          </p:cNvGrpSpPr>
          <p:nvPr/>
        </p:nvGrpSpPr>
        <p:grpSpPr bwMode="auto">
          <a:xfrm flipH="1">
            <a:off x="2565400" y="3792538"/>
            <a:ext cx="423863" cy="276225"/>
            <a:chOff x="840" y="2136"/>
            <a:chExt cx="306" cy="200"/>
          </a:xfrm>
        </p:grpSpPr>
        <p:grpSp>
          <p:nvGrpSpPr>
            <p:cNvPr id="64" name="Group 64">
              <a:extLst>
                <a:ext uri="{FF2B5EF4-FFF2-40B4-BE49-F238E27FC236}">
                  <a16:creationId xmlns:a16="http://schemas.microsoft.com/office/drawing/2014/main" id="{E88448BA-90E5-40F8-B406-405CD1ABC4D4}"/>
                </a:ext>
              </a:extLst>
            </p:cNvPr>
            <p:cNvGrpSpPr>
              <a:grpSpLocks/>
            </p:cNvGrpSpPr>
            <p:nvPr/>
          </p:nvGrpSpPr>
          <p:grpSpPr bwMode="auto">
            <a:xfrm>
              <a:off x="935" y="2136"/>
              <a:ext cx="102" cy="68"/>
              <a:chOff x="4019" y="2130"/>
              <a:chExt cx="102" cy="68"/>
            </a:xfrm>
          </p:grpSpPr>
          <p:sp>
            <p:nvSpPr>
              <p:cNvPr id="67" name="Rectangle 65">
                <a:extLst>
                  <a:ext uri="{FF2B5EF4-FFF2-40B4-BE49-F238E27FC236}">
                    <a16:creationId xmlns:a16="http://schemas.microsoft.com/office/drawing/2014/main" id="{2A6E248C-37A9-4DC5-9469-D0B529C7BA7E}"/>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8" name="Line 66">
                <a:extLst>
                  <a:ext uri="{FF2B5EF4-FFF2-40B4-BE49-F238E27FC236}">
                    <a16:creationId xmlns:a16="http://schemas.microsoft.com/office/drawing/2014/main" id="{304A9F5B-06AA-48E3-8900-4D0E1538EB1B}"/>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9" name="Line 67">
                <a:extLst>
                  <a:ext uri="{FF2B5EF4-FFF2-40B4-BE49-F238E27FC236}">
                    <a16:creationId xmlns:a16="http://schemas.microsoft.com/office/drawing/2014/main" id="{AAECDF31-C599-4646-8282-C747BDCEB53D}"/>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65" name="Rectangle 68">
              <a:extLst>
                <a:ext uri="{FF2B5EF4-FFF2-40B4-BE49-F238E27FC236}">
                  <a16:creationId xmlns:a16="http://schemas.microsoft.com/office/drawing/2014/main" id="{1BEDCCAB-8A3E-44D9-B9B5-BAF47E6226C4}"/>
                </a:ext>
              </a:extLst>
            </p:cNvPr>
            <p:cNvSpPr>
              <a:spLocks noChangeArrowheads="1"/>
            </p:cNvSpPr>
            <p:nvPr/>
          </p:nvSpPr>
          <p:spPr bwMode="auto">
            <a:xfrm>
              <a:off x="960" y="2268"/>
              <a:ext cx="62" cy="68"/>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6" name="Freeform 69">
              <a:extLst>
                <a:ext uri="{FF2B5EF4-FFF2-40B4-BE49-F238E27FC236}">
                  <a16:creationId xmlns:a16="http://schemas.microsoft.com/office/drawing/2014/main" id="{7A027801-2328-48B1-BD21-937EE3443872}"/>
                </a:ext>
              </a:extLst>
            </p:cNvPr>
            <p:cNvSpPr>
              <a:spLocks/>
            </p:cNvSpPr>
            <p:nvPr/>
          </p:nvSpPr>
          <p:spPr bwMode="auto">
            <a:xfrm>
              <a:off x="840" y="2196"/>
              <a:ext cx="306" cy="138"/>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70" name="Rectangle 70">
            <a:extLst>
              <a:ext uri="{FF2B5EF4-FFF2-40B4-BE49-F238E27FC236}">
                <a16:creationId xmlns:a16="http://schemas.microsoft.com/office/drawing/2014/main" id="{B302EC8B-129C-48AC-931F-3AD8FA4AFD75}"/>
              </a:ext>
            </a:extLst>
          </p:cNvPr>
          <p:cNvSpPr>
            <a:spLocks noChangeArrowheads="1"/>
          </p:cNvSpPr>
          <p:nvPr/>
        </p:nvSpPr>
        <p:spPr bwMode="auto">
          <a:xfrm>
            <a:off x="4060825" y="4691063"/>
            <a:ext cx="104775"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1" name="Rectangle 71">
            <a:extLst>
              <a:ext uri="{FF2B5EF4-FFF2-40B4-BE49-F238E27FC236}">
                <a16:creationId xmlns:a16="http://schemas.microsoft.com/office/drawing/2014/main" id="{3D641417-54D8-41D3-B279-69D020A5C918}"/>
              </a:ext>
            </a:extLst>
          </p:cNvPr>
          <p:cNvSpPr>
            <a:spLocks noChangeArrowheads="1"/>
          </p:cNvSpPr>
          <p:nvPr/>
        </p:nvSpPr>
        <p:spPr bwMode="auto">
          <a:xfrm>
            <a:off x="3635375" y="4691063"/>
            <a:ext cx="87313"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2" name="Freeform 72">
            <a:extLst>
              <a:ext uri="{FF2B5EF4-FFF2-40B4-BE49-F238E27FC236}">
                <a16:creationId xmlns:a16="http://schemas.microsoft.com/office/drawing/2014/main" id="{2DD9F736-8AE3-4BC4-8C9A-3CF3C6FF0DCE}"/>
              </a:ext>
            </a:extLst>
          </p:cNvPr>
          <p:cNvSpPr>
            <a:spLocks/>
          </p:cNvSpPr>
          <p:nvPr/>
        </p:nvSpPr>
        <p:spPr bwMode="auto">
          <a:xfrm>
            <a:off x="3598863" y="4691063"/>
            <a:ext cx="141287" cy="63500"/>
          </a:xfrm>
          <a:custGeom>
            <a:avLst/>
            <a:gdLst>
              <a:gd name="T0" fmla="*/ 0 w 102"/>
              <a:gd name="T1" fmla="*/ 47 h 47"/>
              <a:gd name="T2" fmla="*/ 11 w 102"/>
              <a:gd name="T3" fmla="*/ 0 h 47"/>
              <a:gd name="T4" fmla="*/ 102 w 102"/>
              <a:gd name="T5" fmla="*/ 0 h 47"/>
            </a:gdLst>
            <a:ahLst/>
            <a:cxnLst>
              <a:cxn ang="0">
                <a:pos x="T0" y="T1"/>
              </a:cxn>
              <a:cxn ang="0">
                <a:pos x="T2" y="T3"/>
              </a:cxn>
              <a:cxn ang="0">
                <a:pos x="T4" y="T5"/>
              </a:cxn>
            </a:cxnLst>
            <a:rect l="0" t="0" r="r" b="b"/>
            <a:pathLst>
              <a:path w="102" h="47">
                <a:moveTo>
                  <a:pt x="0" y="47"/>
                </a:moveTo>
                <a:lnTo>
                  <a:pt x="11" y="0"/>
                </a:lnTo>
                <a:lnTo>
                  <a:pt x="102"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3" name="Freeform 73">
            <a:extLst>
              <a:ext uri="{FF2B5EF4-FFF2-40B4-BE49-F238E27FC236}">
                <a16:creationId xmlns:a16="http://schemas.microsoft.com/office/drawing/2014/main" id="{42214AE3-DA5E-4A52-9DCF-0CD889011357}"/>
              </a:ext>
            </a:extLst>
          </p:cNvPr>
          <p:cNvSpPr>
            <a:spLocks/>
          </p:cNvSpPr>
          <p:nvPr/>
        </p:nvSpPr>
        <p:spPr bwMode="auto">
          <a:xfrm>
            <a:off x="4070350" y="4686300"/>
            <a:ext cx="119063" cy="68263"/>
          </a:xfrm>
          <a:custGeom>
            <a:avLst/>
            <a:gdLst>
              <a:gd name="T0" fmla="*/ 87 w 87"/>
              <a:gd name="T1" fmla="*/ 50 h 50"/>
              <a:gd name="T2" fmla="*/ 76 w 87"/>
              <a:gd name="T3" fmla="*/ 3 h 50"/>
              <a:gd name="T4" fmla="*/ 0 w 87"/>
              <a:gd name="T5" fmla="*/ 0 h 50"/>
            </a:gdLst>
            <a:ahLst/>
            <a:cxnLst>
              <a:cxn ang="0">
                <a:pos x="T0" y="T1"/>
              </a:cxn>
              <a:cxn ang="0">
                <a:pos x="T2" y="T3"/>
              </a:cxn>
              <a:cxn ang="0">
                <a:pos x="T4" y="T5"/>
              </a:cxn>
            </a:cxnLst>
            <a:rect l="0" t="0" r="r" b="b"/>
            <a:pathLst>
              <a:path w="87" h="50">
                <a:moveTo>
                  <a:pt x="87" y="50"/>
                </a:moveTo>
                <a:lnTo>
                  <a:pt x="76" y="3"/>
                </a:lnTo>
                <a:lnTo>
                  <a:pt x="0"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4" name="Line 74">
            <a:extLst>
              <a:ext uri="{FF2B5EF4-FFF2-40B4-BE49-F238E27FC236}">
                <a16:creationId xmlns:a16="http://schemas.microsoft.com/office/drawing/2014/main" id="{7A0E4CB6-4615-4F87-AD32-573DA010727E}"/>
              </a:ext>
            </a:extLst>
          </p:cNvPr>
          <p:cNvSpPr>
            <a:spLocks noChangeShapeType="1"/>
          </p:cNvSpPr>
          <p:nvPr/>
        </p:nvSpPr>
        <p:spPr bwMode="auto">
          <a:xfrm>
            <a:off x="3687763" y="4992688"/>
            <a:ext cx="1587"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5" name="Line 75">
            <a:extLst>
              <a:ext uri="{FF2B5EF4-FFF2-40B4-BE49-F238E27FC236}">
                <a16:creationId xmlns:a16="http://schemas.microsoft.com/office/drawing/2014/main" id="{5CC6795A-C62B-4C55-862B-DB66744BCDC9}"/>
              </a:ext>
            </a:extLst>
          </p:cNvPr>
          <p:cNvSpPr>
            <a:spLocks noChangeShapeType="1"/>
          </p:cNvSpPr>
          <p:nvPr/>
        </p:nvSpPr>
        <p:spPr bwMode="auto">
          <a:xfrm>
            <a:off x="4102100" y="4992688"/>
            <a:ext cx="0"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76" name="Group 76">
            <a:extLst>
              <a:ext uri="{FF2B5EF4-FFF2-40B4-BE49-F238E27FC236}">
                <a16:creationId xmlns:a16="http://schemas.microsoft.com/office/drawing/2014/main" id="{B7C93DA8-B84D-4E69-8E7F-6405D0604682}"/>
              </a:ext>
            </a:extLst>
          </p:cNvPr>
          <p:cNvGrpSpPr>
            <a:grpSpLocks/>
          </p:cNvGrpSpPr>
          <p:nvPr/>
        </p:nvGrpSpPr>
        <p:grpSpPr bwMode="auto">
          <a:xfrm>
            <a:off x="3560763" y="4714875"/>
            <a:ext cx="669925" cy="369888"/>
            <a:chOff x="3901" y="2526"/>
            <a:chExt cx="484" cy="442"/>
          </a:xfrm>
        </p:grpSpPr>
        <p:grpSp>
          <p:nvGrpSpPr>
            <p:cNvPr id="77" name="Group 77">
              <a:extLst>
                <a:ext uri="{FF2B5EF4-FFF2-40B4-BE49-F238E27FC236}">
                  <a16:creationId xmlns:a16="http://schemas.microsoft.com/office/drawing/2014/main" id="{A2B7B07A-2D8B-4C2A-9A79-33FC9403E64F}"/>
                </a:ext>
              </a:extLst>
            </p:cNvPr>
            <p:cNvGrpSpPr>
              <a:grpSpLocks/>
            </p:cNvGrpSpPr>
            <p:nvPr/>
          </p:nvGrpSpPr>
          <p:grpSpPr bwMode="auto">
            <a:xfrm>
              <a:off x="3901" y="2526"/>
              <a:ext cx="484" cy="442"/>
              <a:chOff x="3901" y="2526"/>
              <a:chExt cx="484" cy="442"/>
            </a:xfrm>
          </p:grpSpPr>
          <p:sp>
            <p:nvSpPr>
              <p:cNvPr id="79" name="Rectangle 78">
                <a:extLst>
                  <a:ext uri="{FF2B5EF4-FFF2-40B4-BE49-F238E27FC236}">
                    <a16:creationId xmlns:a16="http://schemas.microsoft.com/office/drawing/2014/main" id="{DE456A90-8D43-4BA8-BE84-A497F7054E3B}"/>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0" name="Freeform 79">
                <a:extLst>
                  <a:ext uri="{FF2B5EF4-FFF2-40B4-BE49-F238E27FC236}">
                    <a16:creationId xmlns:a16="http://schemas.microsoft.com/office/drawing/2014/main" id="{1A40D438-DF9D-4517-A02E-9DBBDC3E5F30}"/>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1" name="Rectangle 80">
                <a:extLst>
                  <a:ext uri="{FF2B5EF4-FFF2-40B4-BE49-F238E27FC236}">
                    <a16:creationId xmlns:a16="http://schemas.microsoft.com/office/drawing/2014/main" id="{DB76E310-9671-4EE9-8002-ADD893A31F3F}"/>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78" name="Freeform 81">
              <a:extLst>
                <a:ext uri="{FF2B5EF4-FFF2-40B4-BE49-F238E27FC236}">
                  <a16:creationId xmlns:a16="http://schemas.microsoft.com/office/drawing/2014/main" id="{118BF990-964F-4243-B6B6-8FD10CA67308}"/>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82" name="Line 82">
            <a:extLst>
              <a:ext uri="{FF2B5EF4-FFF2-40B4-BE49-F238E27FC236}">
                <a16:creationId xmlns:a16="http://schemas.microsoft.com/office/drawing/2014/main" id="{F929034A-FB3E-4787-BC9A-176D678283E0}"/>
              </a:ext>
            </a:extLst>
          </p:cNvPr>
          <p:cNvSpPr>
            <a:spLocks noChangeShapeType="1"/>
          </p:cNvSpPr>
          <p:nvPr/>
        </p:nvSpPr>
        <p:spPr bwMode="auto">
          <a:xfrm>
            <a:off x="4060825" y="4714875"/>
            <a:ext cx="1588" cy="587375"/>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3" name="Line 83">
            <a:extLst>
              <a:ext uri="{FF2B5EF4-FFF2-40B4-BE49-F238E27FC236}">
                <a16:creationId xmlns:a16="http://schemas.microsoft.com/office/drawing/2014/main" id="{6367E953-B718-4484-B196-021799995E52}"/>
              </a:ext>
            </a:extLst>
          </p:cNvPr>
          <p:cNvSpPr>
            <a:spLocks noChangeShapeType="1"/>
          </p:cNvSpPr>
          <p:nvPr/>
        </p:nvSpPr>
        <p:spPr bwMode="auto">
          <a:xfrm>
            <a:off x="3735388" y="4714875"/>
            <a:ext cx="1587" cy="5476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4" name="Rectangle 84">
            <a:extLst>
              <a:ext uri="{FF2B5EF4-FFF2-40B4-BE49-F238E27FC236}">
                <a16:creationId xmlns:a16="http://schemas.microsoft.com/office/drawing/2014/main" id="{BC9F7FF8-7965-47B5-868B-603FCC55C42B}"/>
              </a:ext>
            </a:extLst>
          </p:cNvPr>
          <p:cNvSpPr>
            <a:spLocks noChangeArrowheads="1"/>
          </p:cNvSpPr>
          <p:nvPr/>
        </p:nvSpPr>
        <p:spPr bwMode="auto">
          <a:xfrm>
            <a:off x="4133850" y="4964113"/>
            <a:ext cx="93663"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5" name="Line 85">
            <a:extLst>
              <a:ext uri="{FF2B5EF4-FFF2-40B4-BE49-F238E27FC236}">
                <a16:creationId xmlns:a16="http://schemas.microsoft.com/office/drawing/2014/main" id="{6855EC11-D838-4FC6-A895-867E0510F604}"/>
              </a:ext>
            </a:extLst>
          </p:cNvPr>
          <p:cNvSpPr>
            <a:spLocks noChangeShapeType="1"/>
          </p:cNvSpPr>
          <p:nvPr/>
        </p:nvSpPr>
        <p:spPr bwMode="auto">
          <a:xfrm>
            <a:off x="3735388" y="4714875"/>
            <a:ext cx="1587" cy="5476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6" name="Line 86">
            <a:extLst>
              <a:ext uri="{FF2B5EF4-FFF2-40B4-BE49-F238E27FC236}">
                <a16:creationId xmlns:a16="http://schemas.microsoft.com/office/drawing/2014/main" id="{73EE19DF-2DF9-4158-A51F-92C4F3806E15}"/>
              </a:ext>
            </a:extLst>
          </p:cNvPr>
          <p:cNvSpPr>
            <a:spLocks noChangeShapeType="1"/>
          </p:cNvSpPr>
          <p:nvPr/>
        </p:nvSpPr>
        <p:spPr bwMode="auto">
          <a:xfrm>
            <a:off x="4060825" y="4714875"/>
            <a:ext cx="1588" cy="592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7" name="Rectangle 87">
            <a:extLst>
              <a:ext uri="{FF2B5EF4-FFF2-40B4-BE49-F238E27FC236}">
                <a16:creationId xmlns:a16="http://schemas.microsoft.com/office/drawing/2014/main" id="{5F05DC40-6D05-47FA-AEF0-8DBD4CDDD75C}"/>
              </a:ext>
            </a:extLst>
          </p:cNvPr>
          <p:cNvSpPr>
            <a:spLocks noChangeArrowheads="1"/>
          </p:cNvSpPr>
          <p:nvPr/>
        </p:nvSpPr>
        <p:spPr bwMode="auto">
          <a:xfrm>
            <a:off x="3560763" y="4964113"/>
            <a:ext cx="90487"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8" name="Line 88">
            <a:extLst>
              <a:ext uri="{FF2B5EF4-FFF2-40B4-BE49-F238E27FC236}">
                <a16:creationId xmlns:a16="http://schemas.microsoft.com/office/drawing/2014/main" id="{47C2E575-A2F0-43E2-AC21-8F82E4363EB3}"/>
              </a:ext>
            </a:extLst>
          </p:cNvPr>
          <p:cNvSpPr>
            <a:spLocks noChangeShapeType="1"/>
          </p:cNvSpPr>
          <p:nvPr/>
        </p:nvSpPr>
        <p:spPr bwMode="auto">
          <a:xfrm flipH="1">
            <a:off x="3956050" y="4714875"/>
            <a:ext cx="109538" cy="15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9" name="Rectangle 89">
            <a:extLst>
              <a:ext uri="{FF2B5EF4-FFF2-40B4-BE49-F238E27FC236}">
                <a16:creationId xmlns:a16="http://schemas.microsoft.com/office/drawing/2014/main" id="{38C815B1-3610-416B-B95A-D73B0901A59B}"/>
              </a:ext>
            </a:extLst>
          </p:cNvPr>
          <p:cNvSpPr>
            <a:spLocks noChangeArrowheads="1"/>
          </p:cNvSpPr>
          <p:nvPr/>
        </p:nvSpPr>
        <p:spPr bwMode="auto">
          <a:xfrm>
            <a:off x="3741738" y="4718050"/>
            <a:ext cx="315912" cy="6048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0" name="Rectangle 90">
            <a:extLst>
              <a:ext uri="{FF2B5EF4-FFF2-40B4-BE49-F238E27FC236}">
                <a16:creationId xmlns:a16="http://schemas.microsoft.com/office/drawing/2014/main" id="{23B74781-BF59-4013-952B-65E78564009F}"/>
              </a:ext>
            </a:extLst>
          </p:cNvPr>
          <p:cNvSpPr>
            <a:spLocks noChangeArrowheads="1"/>
          </p:cNvSpPr>
          <p:nvPr/>
        </p:nvSpPr>
        <p:spPr bwMode="auto">
          <a:xfrm>
            <a:off x="3575050" y="4927600"/>
            <a:ext cx="676275"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1" name="Rectangle 91">
            <a:extLst>
              <a:ext uri="{FF2B5EF4-FFF2-40B4-BE49-F238E27FC236}">
                <a16:creationId xmlns:a16="http://schemas.microsoft.com/office/drawing/2014/main" id="{CBA97710-A610-410C-9EBB-2D0FE5DA4A2B}"/>
              </a:ext>
            </a:extLst>
          </p:cNvPr>
          <p:cNvSpPr>
            <a:spLocks noChangeArrowheads="1"/>
          </p:cNvSpPr>
          <p:nvPr/>
        </p:nvSpPr>
        <p:spPr bwMode="auto">
          <a:xfrm>
            <a:off x="3594100" y="5018088"/>
            <a:ext cx="617538"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2" name="Rectangle 92">
            <a:extLst>
              <a:ext uri="{FF2B5EF4-FFF2-40B4-BE49-F238E27FC236}">
                <a16:creationId xmlns:a16="http://schemas.microsoft.com/office/drawing/2014/main" id="{A32F4D34-213A-4A11-A7AC-47620DE2F4A4}"/>
              </a:ext>
            </a:extLst>
          </p:cNvPr>
          <p:cNvSpPr>
            <a:spLocks noChangeArrowheads="1"/>
          </p:cNvSpPr>
          <p:nvPr/>
        </p:nvSpPr>
        <p:spPr bwMode="auto">
          <a:xfrm>
            <a:off x="3665538" y="5106988"/>
            <a:ext cx="463550" cy="1222375"/>
          </a:xfrm>
          <a:prstGeom prst="rect">
            <a:avLst/>
          </a:prstGeom>
          <a:solidFill>
            <a:srgbClr val="FFFFFF"/>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3" name="Rectangle 93">
            <a:extLst>
              <a:ext uri="{FF2B5EF4-FFF2-40B4-BE49-F238E27FC236}">
                <a16:creationId xmlns:a16="http://schemas.microsoft.com/office/drawing/2014/main" id="{ACA436FB-1386-4300-B9F3-4D1F93074757}"/>
              </a:ext>
            </a:extLst>
          </p:cNvPr>
          <p:cNvSpPr>
            <a:spLocks noChangeArrowheads="1"/>
          </p:cNvSpPr>
          <p:nvPr/>
        </p:nvSpPr>
        <p:spPr bwMode="auto">
          <a:xfrm>
            <a:off x="3735388" y="5502275"/>
            <a:ext cx="327025" cy="842963"/>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4" name="Line 94">
            <a:extLst>
              <a:ext uri="{FF2B5EF4-FFF2-40B4-BE49-F238E27FC236}">
                <a16:creationId xmlns:a16="http://schemas.microsoft.com/office/drawing/2014/main" id="{5C4B8CAD-B22F-4009-8D73-0AD90A14998C}"/>
              </a:ext>
            </a:extLst>
          </p:cNvPr>
          <p:cNvSpPr>
            <a:spLocks noChangeShapeType="1"/>
          </p:cNvSpPr>
          <p:nvPr/>
        </p:nvSpPr>
        <p:spPr bwMode="auto">
          <a:xfrm flipV="1">
            <a:off x="3730625" y="5084763"/>
            <a:ext cx="0" cy="12604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5" name="Line 95">
            <a:extLst>
              <a:ext uri="{FF2B5EF4-FFF2-40B4-BE49-F238E27FC236}">
                <a16:creationId xmlns:a16="http://schemas.microsoft.com/office/drawing/2014/main" id="{84473494-0365-4A3B-80FF-9C27B31CA1E3}"/>
              </a:ext>
            </a:extLst>
          </p:cNvPr>
          <p:cNvSpPr>
            <a:spLocks noChangeShapeType="1"/>
          </p:cNvSpPr>
          <p:nvPr/>
        </p:nvSpPr>
        <p:spPr bwMode="auto">
          <a:xfrm flipV="1">
            <a:off x="4062413" y="5084763"/>
            <a:ext cx="0" cy="1271587"/>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6" name="Text Box 96">
            <a:extLst>
              <a:ext uri="{FF2B5EF4-FFF2-40B4-BE49-F238E27FC236}">
                <a16:creationId xmlns:a16="http://schemas.microsoft.com/office/drawing/2014/main" id="{1AE4A0C4-80E1-43B2-8227-CAEE187F985A}"/>
              </a:ext>
            </a:extLst>
          </p:cNvPr>
          <p:cNvSpPr txBox="1">
            <a:spLocks noChangeArrowheads="1"/>
          </p:cNvSpPr>
          <p:nvPr/>
        </p:nvSpPr>
        <p:spPr bwMode="auto">
          <a:xfrm>
            <a:off x="4413250" y="3714750"/>
            <a:ext cx="539750"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ja-JP" altLang="en-US" sz="1400" b="1">
                <a:solidFill>
                  <a:srgbClr val="FFFFFF"/>
                </a:solidFill>
                <a:latin typeface="Times New Roman" panose="02020603050405020304" pitchFamily="18" charset="0"/>
                <a:ea typeface="HG丸ｺﾞｼｯｸM-PRO" panose="020F0600000000000000" pitchFamily="50" charset="-128"/>
              </a:rPr>
              <a:t>下型</a:t>
            </a:r>
          </a:p>
        </p:txBody>
      </p:sp>
      <p:grpSp>
        <p:nvGrpSpPr>
          <p:cNvPr id="97" name="Group 97">
            <a:extLst>
              <a:ext uri="{FF2B5EF4-FFF2-40B4-BE49-F238E27FC236}">
                <a16:creationId xmlns:a16="http://schemas.microsoft.com/office/drawing/2014/main" id="{642538E1-C539-4E30-A8EC-53062C64F073}"/>
              </a:ext>
            </a:extLst>
          </p:cNvPr>
          <p:cNvGrpSpPr>
            <a:grpSpLocks/>
          </p:cNvGrpSpPr>
          <p:nvPr/>
        </p:nvGrpSpPr>
        <p:grpSpPr bwMode="auto">
          <a:xfrm>
            <a:off x="2019300" y="506413"/>
            <a:ext cx="3819525" cy="1935162"/>
            <a:chOff x="972" y="199"/>
            <a:chExt cx="2406" cy="1219"/>
          </a:xfrm>
        </p:grpSpPr>
        <p:pic>
          <p:nvPicPr>
            <p:cNvPr id="98" name="Picture 98">
              <a:extLst>
                <a:ext uri="{FF2B5EF4-FFF2-40B4-BE49-F238E27FC236}">
                  <a16:creationId xmlns:a16="http://schemas.microsoft.com/office/drawing/2014/main" id="{62D4D0A5-C893-4231-B57A-72BE000EA948}"/>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67" y="603"/>
              <a:ext cx="2052" cy="815"/>
            </a:xfrm>
            <a:prstGeom prst="rect">
              <a:avLst/>
            </a:prstGeom>
            <a:noFill/>
            <a:extLst>
              <a:ext uri="{909E8E84-426E-40DD-AFC4-6F175D3DCCD1}">
                <a14:hiddenFill xmlns:a14="http://schemas.microsoft.com/office/drawing/2010/main">
                  <a:solidFill>
                    <a:srgbClr val="FFFFFF"/>
                  </a:solidFill>
                </a14:hiddenFill>
              </a:ext>
            </a:extLst>
          </p:spPr>
        </p:pic>
        <p:grpSp>
          <p:nvGrpSpPr>
            <p:cNvPr id="99" name="Group 99">
              <a:extLst>
                <a:ext uri="{FF2B5EF4-FFF2-40B4-BE49-F238E27FC236}">
                  <a16:creationId xmlns:a16="http://schemas.microsoft.com/office/drawing/2014/main" id="{6F62896E-7EC8-48C5-8811-A51C1DD0B670}"/>
                </a:ext>
              </a:extLst>
            </p:cNvPr>
            <p:cNvGrpSpPr>
              <a:grpSpLocks noChangeAspect="1"/>
            </p:cNvGrpSpPr>
            <p:nvPr/>
          </p:nvGrpSpPr>
          <p:grpSpPr bwMode="auto">
            <a:xfrm>
              <a:off x="1568" y="199"/>
              <a:ext cx="1171" cy="590"/>
              <a:chOff x="2880" y="238"/>
              <a:chExt cx="952" cy="762"/>
            </a:xfrm>
          </p:grpSpPr>
          <p:grpSp>
            <p:nvGrpSpPr>
              <p:cNvPr id="117" name="Group 100">
                <a:extLst>
                  <a:ext uri="{FF2B5EF4-FFF2-40B4-BE49-F238E27FC236}">
                    <a16:creationId xmlns:a16="http://schemas.microsoft.com/office/drawing/2014/main" id="{285F97A1-D544-433C-B8FF-25F7D59CC876}"/>
                  </a:ext>
                </a:extLst>
              </p:cNvPr>
              <p:cNvGrpSpPr>
                <a:grpSpLocks noChangeAspect="1"/>
              </p:cNvGrpSpPr>
              <p:nvPr/>
            </p:nvGrpSpPr>
            <p:grpSpPr bwMode="auto">
              <a:xfrm>
                <a:off x="3289" y="679"/>
                <a:ext cx="119" cy="206"/>
                <a:chOff x="4151" y="914"/>
                <a:chExt cx="161" cy="206"/>
              </a:xfrm>
            </p:grpSpPr>
            <p:sp>
              <p:nvSpPr>
                <p:cNvPr id="129" name="Rectangle 101">
                  <a:extLst>
                    <a:ext uri="{FF2B5EF4-FFF2-40B4-BE49-F238E27FC236}">
                      <a16:creationId xmlns:a16="http://schemas.microsoft.com/office/drawing/2014/main" id="{B683701D-F343-4488-B253-C8EF1683F786}"/>
                    </a:ext>
                  </a:extLst>
                </p:cNvPr>
                <p:cNvSpPr>
                  <a:spLocks noChangeAspect="1" noChangeArrowheads="1"/>
                </p:cNvSpPr>
                <p:nvPr/>
              </p:nvSpPr>
              <p:spPr bwMode="auto">
                <a:xfrm>
                  <a:off x="4151" y="914"/>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0" name="Rectangle 102">
                  <a:extLst>
                    <a:ext uri="{FF2B5EF4-FFF2-40B4-BE49-F238E27FC236}">
                      <a16:creationId xmlns:a16="http://schemas.microsoft.com/office/drawing/2014/main" id="{A844D8B2-935C-42F8-8A9D-39DD3275E8B3}"/>
                    </a:ext>
                  </a:extLst>
                </p:cNvPr>
                <p:cNvSpPr>
                  <a:spLocks noChangeAspect="1" noChangeArrowheads="1"/>
                </p:cNvSpPr>
                <p:nvPr/>
              </p:nvSpPr>
              <p:spPr bwMode="auto">
                <a:xfrm>
                  <a:off x="4151" y="926"/>
                  <a:ext cx="161" cy="2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1" name="Rectangle 103">
                  <a:extLst>
                    <a:ext uri="{FF2B5EF4-FFF2-40B4-BE49-F238E27FC236}">
                      <a16:creationId xmlns:a16="http://schemas.microsoft.com/office/drawing/2014/main" id="{92853251-5A8B-469A-8984-DD1C70388B78}"/>
                    </a:ext>
                  </a:extLst>
                </p:cNvPr>
                <p:cNvSpPr>
                  <a:spLocks noChangeAspect="1" noChangeArrowheads="1"/>
                </p:cNvSpPr>
                <p:nvPr/>
              </p:nvSpPr>
              <p:spPr bwMode="auto">
                <a:xfrm>
                  <a:off x="4151" y="948"/>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2" name="Rectangle 104">
                  <a:extLst>
                    <a:ext uri="{FF2B5EF4-FFF2-40B4-BE49-F238E27FC236}">
                      <a16:creationId xmlns:a16="http://schemas.microsoft.com/office/drawing/2014/main" id="{B08C2BC9-3822-429B-BD3F-1779F2CDC3DF}"/>
                    </a:ext>
                  </a:extLst>
                </p:cNvPr>
                <p:cNvSpPr>
                  <a:spLocks noChangeAspect="1" noChangeArrowheads="1"/>
                </p:cNvSpPr>
                <p:nvPr/>
              </p:nvSpPr>
              <p:spPr bwMode="auto">
                <a:xfrm>
                  <a:off x="4151" y="960"/>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3" name="Rectangle 105">
                  <a:extLst>
                    <a:ext uri="{FF2B5EF4-FFF2-40B4-BE49-F238E27FC236}">
                      <a16:creationId xmlns:a16="http://schemas.microsoft.com/office/drawing/2014/main" id="{01471D96-B65E-4B13-A657-E4CC22B093C2}"/>
                    </a:ext>
                  </a:extLst>
                </p:cNvPr>
                <p:cNvSpPr>
                  <a:spLocks noChangeAspect="1" noChangeArrowheads="1"/>
                </p:cNvSpPr>
                <p:nvPr/>
              </p:nvSpPr>
              <p:spPr bwMode="auto">
                <a:xfrm>
                  <a:off x="4151" y="983"/>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4" name="Rectangle 106">
                  <a:extLst>
                    <a:ext uri="{FF2B5EF4-FFF2-40B4-BE49-F238E27FC236}">
                      <a16:creationId xmlns:a16="http://schemas.microsoft.com/office/drawing/2014/main" id="{785B7FCA-33A1-424F-86F4-B6AA26408D90}"/>
                    </a:ext>
                  </a:extLst>
                </p:cNvPr>
                <p:cNvSpPr>
                  <a:spLocks noChangeAspect="1" noChangeArrowheads="1"/>
                </p:cNvSpPr>
                <p:nvPr/>
              </p:nvSpPr>
              <p:spPr bwMode="auto">
                <a:xfrm>
                  <a:off x="4151" y="994"/>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5" name="Rectangle 107">
                  <a:extLst>
                    <a:ext uri="{FF2B5EF4-FFF2-40B4-BE49-F238E27FC236}">
                      <a16:creationId xmlns:a16="http://schemas.microsoft.com/office/drawing/2014/main" id="{7C7338C1-D616-4A6E-ADE3-53FCC7C0E657}"/>
                    </a:ext>
                  </a:extLst>
                </p:cNvPr>
                <p:cNvSpPr>
                  <a:spLocks noChangeAspect="1" noChangeArrowheads="1"/>
                </p:cNvSpPr>
                <p:nvPr/>
              </p:nvSpPr>
              <p:spPr bwMode="auto">
                <a:xfrm>
                  <a:off x="4151" y="1017"/>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6" name="Rectangle 108">
                  <a:extLst>
                    <a:ext uri="{FF2B5EF4-FFF2-40B4-BE49-F238E27FC236}">
                      <a16:creationId xmlns:a16="http://schemas.microsoft.com/office/drawing/2014/main" id="{FBEC0277-ED91-437A-A270-7D87377C4F4C}"/>
                    </a:ext>
                  </a:extLst>
                </p:cNvPr>
                <p:cNvSpPr>
                  <a:spLocks noChangeAspect="1" noChangeArrowheads="1"/>
                </p:cNvSpPr>
                <p:nvPr/>
              </p:nvSpPr>
              <p:spPr bwMode="auto">
                <a:xfrm>
                  <a:off x="4151" y="1029"/>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7" name="Rectangle 109">
                  <a:extLst>
                    <a:ext uri="{FF2B5EF4-FFF2-40B4-BE49-F238E27FC236}">
                      <a16:creationId xmlns:a16="http://schemas.microsoft.com/office/drawing/2014/main" id="{7980542C-D925-4891-9EC2-A45E344EB1DB}"/>
                    </a:ext>
                  </a:extLst>
                </p:cNvPr>
                <p:cNvSpPr>
                  <a:spLocks noChangeAspect="1" noChangeArrowheads="1"/>
                </p:cNvSpPr>
                <p:nvPr/>
              </p:nvSpPr>
              <p:spPr bwMode="auto">
                <a:xfrm>
                  <a:off x="4151" y="1052"/>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8" name="Rectangle 110">
                  <a:extLst>
                    <a:ext uri="{FF2B5EF4-FFF2-40B4-BE49-F238E27FC236}">
                      <a16:creationId xmlns:a16="http://schemas.microsoft.com/office/drawing/2014/main" id="{43BC154D-A973-404D-B7EA-861CB46073A3}"/>
                    </a:ext>
                  </a:extLst>
                </p:cNvPr>
                <p:cNvSpPr>
                  <a:spLocks noChangeAspect="1" noChangeArrowheads="1"/>
                </p:cNvSpPr>
                <p:nvPr/>
              </p:nvSpPr>
              <p:spPr bwMode="auto">
                <a:xfrm>
                  <a:off x="4151" y="1063"/>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9" name="Rectangle 111">
                  <a:extLst>
                    <a:ext uri="{FF2B5EF4-FFF2-40B4-BE49-F238E27FC236}">
                      <a16:creationId xmlns:a16="http://schemas.microsoft.com/office/drawing/2014/main" id="{671769ED-30F8-4EF8-8DBB-3DA19CA90303}"/>
                    </a:ext>
                  </a:extLst>
                </p:cNvPr>
                <p:cNvSpPr>
                  <a:spLocks noChangeAspect="1" noChangeArrowheads="1"/>
                </p:cNvSpPr>
                <p:nvPr/>
              </p:nvSpPr>
              <p:spPr bwMode="auto">
                <a:xfrm>
                  <a:off x="4151" y="1086"/>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0" name="Rectangle 112">
                  <a:extLst>
                    <a:ext uri="{FF2B5EF4-FFF2-40B4-BE49-F238E27FC236}">
                      <a16:creationId xmlns:a16="http://schemas.microsoft.com/office/drawing/2014/main" id="{3FBFA246-5930-4A2B-8D90-DF9050BCBB3C}"/>
                    </a:ext>
                  </a:extLst>
                </p:cNvPr>
                <p:cNvSpPr>
                  <a:spLocks noChangeAspect="1" noChangeArrowheads="1"/>
                </p:cNvSpPr>
                <p:nvPr/>
              </p:nvSpPr>
              <p:spPr bwMode="auto">
                <a:xfrm>
                  <a:off x="4151" y="1097"/>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18" name="Group 113">
                <a:extLst>
                  <a:ext uri="{FF2B5EF4-FFF2-40B4-BE49-F238E27FC236}">
                    <a16:creationId xmlns:a16="http://schemas.microsoft.com/office/drawing/2014/main" id="{A74C222F-C222-47BF-90F0-41C85AFDC08F}"/>
                  </a:ext>
                </a:extLst>
              </p:cNvPr>
              <p:cNvGrpSpPr>
                <a:grpSpLocks noChangeAspect="1"/>
              </p:cNvGrpSpPr>
              <p:nvPr/>
            </p:nvGrpSpPr>
            <p:grpSpPr bwMode="auto">
              <a:xfrm>
                <a:off x="3176" y="238"/>
                <a:ext cx="355" cy="501"/>
                <a:chOff x="4018" y="414"/>
                <a:chExt cx="355" cy="501"/>
              </a:xfrm>
            </p:grpSpPr>
            <p:sp>
              <p:nvSpPr>
                <p:cNvPr id="120" name="Rectangle 114">
                  <a:extLst>
                    <a:ext uri="{FF2B5EF4-FFF2-40B4-BE49-F238E27FC236}">
                      <a16:creationId xmlns:a16="http://schemas.microsoft.com/office/drawing/2014/main" id="{135000C3-4EAD-4FF2-8CB1-D90EBEAF74EE}"/>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1" name="Rectangle 115">
                  <a:extLst>
                    <a:ext uri="{FF2B5EF4-FFF2-40B4-BE49-F238E27FC236}">
                      <a16:creationId xmlns:a16="http://schemas.microsoft.com/office/drawing/2014/main" id="{557735E9-E7CE-471D-B4D8-D0D9D4BE0FF4}"/>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2" name="Rectangle 116">
                  <a:extLst>
                    <a:ext uri="{FF2B5EF4-FFF2-40B4-BE49-F238E27FC236}">
                      <a16:creationId xmlns:a16="http://schemas.microsoft.com/office/drawing/2014/main" id="{EE6E046B-92C4-4E38-9B67-3DC08F12125A}"/>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3" name="Rectangle 117">
                  <a:extLst>
                    <a:ext uri="{FF2B5EF4-FFF2-40B4-BE49-F238E27FC236}">
                      <a16:creationId xmlns:a16="http://schemas.microsoft.com/office/drawing/2014/main" id="{59E1E0ED-DA32-4120-8A72-8E8752F88BDD}"/>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4" name="Rectangle 118">
                  <a:extLst>
                    <a:ext uri="{FF2B5EF4-FFF2-40B4-BE49-F238E27FC236}">
                      <a16:creationId xmlns:a16="http://schemas.microsoft.com/office/drawing/2014/main" id="{C529B94A-118A-4BC9-A076-6D87A62091BB}"/>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5" name="Rectangle 119">
                  <a:extLst>
                    <a:ext uri="{FF2B5EF4-FFF2-40B4-BE49-F238E27FC236}">
                      <a16:creationId xmlns:a16="http://schemas.microsoft.com/office/drawing/2014/main" id="{915E6361-873A-4C4A-9A6B-EB63A7D54263}"/>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6" name="Rectangle 120">
                  <a:extLst>
                    <a:ext uri="{FF2B5EF4-FFF2-40B4-BE49-F238E27FC236}">
                      <a16:creationId xmlns:a16="http://schemas.microsoft.com/office/drawing/2014/main" id="{5855AFE3-3ECD-4D2F-B608-130B2581BB7C}"/>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7" name="Rectangle 121">
                  <a:extLst>
                    <a:ext uri="{FF2B5EF4-FFF2-40B4-BE49-F238E27FC236}">
                      <a16:creationId xmlns:a16="http://schemas.microsoft.com/office/drawing/2014/main" id="{67771D5C-6F82-4F33-98DE-D64DB7E68BFA}"/>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8" name="Rectangle 122">
                  <a:extLst>
                    <a:ext uri="{FF2B5EF4-FFF2-40B4-BE49-F238E27FC236}">
                      <a16:creationId xmlns:a16="http://schemas.microsoft.com/office/drawing/2014/main" id="{088E93AB-DB55-43C6-AC33-F2D58058CD84}"/>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19" name="Rectangle 123">
                <a:extLst>
                  <a:ext uri="{FF2B5EF4-FFF2-40B4-BE49-F238E27FC236}">
                    <a16:creationId xmlns:a16="http://schemas.microsoft.com/office/drawing/2014/main" id="{D8A6CD42-4E3B-423D-9A19-C574FB21E82F}"/>
                  </a:ext>
                </a:extLst>
              </p:cNvPr>
              <p:cNvSpPr>
                <a:spLocks noChangeAspect="1" noChangeArrowheads="1"/>
              </p:cNvSpPr>
              <p:nvPr/>
            </p:nvSpPr>
            <p:spPr bwMode="auto">
              <a:xfrm>
                <a:off x="2880" y="888"/>
                <a:ext cx="952" cy="112"/>
              </a:xfrm>
              <a:prstGeom prst="rect">
                <a:avLst/>
              </a:prstGeom>
              <a:gradFill rotWithShape="0">
                <a:gsLst>
                  <a:gs pos="0">
                    <a:srgbClr val="B2B2B2"/>
                  </a:gs>
                  <a:gs pos="100000">
                    <a:srgbClr val="B2B2B2">
                      <a:gamma/>
                      <a:shade val="46275"/>
                      <a:invGamma/>
                    </a:srgbClr>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00" name="Rectangle 124">
              <a:extLst>
                <a:ext uri="{FF2B5EF4-FFF2-40B4-BE49-F238E27FC236}">
                  <a16:creationId xmlns:a16="http://schemas.microsoft.com/office/drawing/2014/main" id="{F99FC55C-E21D-4AC7-8595-D4D1D07A1EC7}"/>
                </a:ext>
              </a:extLst>
            </p:cNvPr>
            <p:cNvSpPr>
              <a:spLocks noChangeArrowheads="1"/>
            </p:cNvSpPr>
            <p:nvPr/>
          </p:nvSpPr>
          <p:spPr bwMode="auto">
            <a:xfrm>
              <a:off x="2974" y="477"/>
              <a:ext cx="119" cy="278"/>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1" name="Rectangle 125">
              <a:extLst>
                <a:ext uri="{FF2B5EF4-FFF2-40B4-BE49-F238E27FC236}">
                  <a16:creationId xmlns:a16="http://schemas.microsoft.com/office/drawing/2014/main" id="{8518BA48-4143-4793-A4C9-69E45570C649}"/>
                </a:ext>
              </a:extLst>
            </p:cNvPr>
            <p:cNvSpPr>
              <a:spLocks noChangeArrowheads="1"/>
            </p:cNvSpPr>
            <p:nvPr/>
          </p:nvSpPr>
          <p:spPr bwMode="auto">
            <a:xfrm>
              <a:off x="1301" y="501"/>
              <a:ext cx="125" cy="257"/>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2" name="Rectangle 126">
              <a:extLst>
                <a:ext uri="{FF2B5EF4-FFF2-40B4-BE49-F238E27FC236}">
                  <a16:creationId xmlns:a16="http://schemas.microsoft.com/office/drawing/2014/main" id="{0BDC6E5E-96AB-4565-A910-A5121D38B0A6}"/>
                </a:ext>
              </a:extLst>
            </p:cNvPr>
            <p:cNvSpPr>
              <a:spLocks noChangeArrowheads="1"/>
            </p:cNvSpPr>
            <p:nvPr/>
          </p:nvSpPr>
          <p:spPr bwMode="auto">
            <a:xfrm>
              <a:off x="1426" y="699"/>
              <a:ext cx="1550" cy="56"/>
            </a:xfrm>
            <a:prstGeom prst="rect">
              <a:avLst/>
            </a:prstGeom>
            <a:gradFill rotWithShape="0">
              <a:gsLst>
                <a:gs pos="0">
                  <a:srgbClr val="CC6600">
                    <a:gamma/>
                    <a:shade val="46275"/>
                    <a:invGamma/>
                  </a:srgbClr>
                </a:gs>
                <a:gs pos="100000">
                  <a:srgbClr val="CC660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3" name="Rectangle 127">
              <a:extLst>
                <a:ext uri="{FF2B5EF4-FFF2-40B4-BE49-F238E27FC236}">
                  <a16:creationId xmlns:a16="http://schemas.microsoft.com/office/drawing/2014/main" id="{3F1FC16A-5BD3-4ACE-9549-1BB11ABB1280}"/>
                </a:ext>
              </a:extLst>
            </p:cNvPr>
            <p:cNvSpPr>
              <a:spLocks noChangeArrowheads="1"/>
            </p:cNvSpPr>
            <p:nvPr/>
          </p:nvSpPr>
          <p:spPr bwMode="auto">
            <a:xfrm>
              <a:off x="1106" y="466"/>
              <a:ext cx="2157" cy="174"/>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4" name="Text Box 128">
              <a:extLst>
                <a:ext uri="{FF2B5EF4-FFF2-40B4-BE49-F238E27FC236}">
                  <a16:creationId xmlns:a16="http://schemas.microsoft.com/office/drawing/2014/main" id="{AE47EFE4-02EF-4A85-92DD-C8666AA00C79}"/>
                </a:ext>
              </a:extLst>
            </p:cNvPr>
            <p:cNvSpPr txBox="1">
              <a:spLocks noChangeArrowheads="1"/>
            </p:cNvSpPr>
            <p:nvPr/>
          </p:nvSpPr>
          <p:spPr bwMode="auto">
            <a:xfrm>
              <a:off x="1991" y="977"/>
              <a:ext cx="406" cy="2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ja-JP" altLang="en-US" sz="18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上型</a:t>
              </a:r>
            </a:p>
          </p:txBody>
        </p:sp>
        <p:sp>
          <p:nvSpPr>
            <p:cNvPr id="105" name="AutoShape 129">
              <a:extLst>
                <a:ext uri="{FF2B5EF4-FFF2-40B4-BE49-F238E27FC236}">
                  <a16:creationId xmlns:a16="http://schemas.microsoft.com/office/drawing/2014/main" id="{3BEBA656-C866-484A-B980-A6C26130666E}"/>
                </a:ext>
              </a:extLst>
            </p:cNvPr>
            <p:cNvSpPr>
              <a:spLocks noChangeArrowheads="1"/>
            </p:cNvSpPr>
            <p:nvPr/>
          </p:nvSpPr>
          <p:spPr bwMode="auto">
            <a:xfrm>
              <a:off x="972"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6" name="AutoShape 130">
              <a:extLst>
                <a:ext uri="{FF2B5EF4-FFF2-40B4-BE49-F238E27FC236}">
                  <a16:creationId xmlns:a16="http://schemas.microsoft.com/office/drawing/2014/main" id="{3E6F14CA-A340-419F-A95A-5CCE7803A9CF}"/>
                </a:ext>
              </a:extLst>
            </p:cNvPr>
            <p:cNvSpPr>
              <a:spLocks noChangeArrowheads="1"/>
            </p:cNvSpPr>
            <p:nvPr/>
          </p:nvSpPr>
          <p:spPr bwMode="auto">
            <a:xfrm>
              <a:off x="3246"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07" name="Group 131">
              <a:extLst>
                <a:ext uri="{FF2B5EF4-FFF2-40B4-BE49-F238E27FC236}">
                  <a16:creationId xmlns:a16="http://schemas.microsoft.com/office/drawing/2014/main" id="{5E991467-66EC-4CEA-A8D0-9E7E4DE8FBA2}"/>
                </a:ext>
              </a:extLst>
            </p:cNvPr>
            <p:cNvGrpSpPr>
              <a:grpSpLocks/>
            </p:cNvGrpSpPr>
            <p:nvPr/>
          </p:nvGrpSpPr>
          <p:grpSpPr bwMode="auto">
            <a:xfrm>
              <a:off x="2453" y="312"/>
              <a:ext cx="803" cy="154"/>
              <a:chOff x="2453" y="312"/>
              <a:chExt cx="803" cy="154"/>
            </a:xfrm>
          </p:grpSpPr>
          <p:sp>
            <p:nvSpPr>
              <p:cNvPr id="113" name="AutoShape 132">
                <a:extLst>
                  <a:ext uri="{FF2B5EF4-FFF2-40B4-BE49-F238E27FC236}">
                    <a16:creationId xmlns:a16="http://schemas.microsoft.com/office/drawing/2014/main" id="{588A851E-1606-44A8-899E-A3FDCECF5399}"/>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4" name="Oval 133">
                <a:extLst>
                  <a:ext uri="{FF2B5EF4-FFF2-40B4-BE49-F238E27FC236}">
                    <a16:creationId xmlns:a16="http://schemas.microsoft.com/office/drawing/2014/main" id="{6D6DB38A-FA8D-44B9-AC08-27518D424351}"/>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5" name="Oval 134">
                <a:extLst>
                  <a:ext uri="{FF2B5EF4-FFF2-40B4-BE49-F238E27FC236}">
                    <a16:creationId xmlns:a16="http://schemas.microsoft.com/office/drawing/2014/main" id="{DA849A27-EF98-4ADD-B3D4-894028279AF1}"/>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6" name="Oval 135">
                <a:extLst>
                  <a:ext uri="{FF2B5EF4-FFF2-40B4-BE49-F238E27FC236}">
                    <a16:creationId xmlns:a16="http://schemas.microsoft.com/office/drawing/2014/main" id="{C3672699-87E6-4460-BF0D-18D5F11FF294}"/>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08" name="Group 136">
              <a:extLst>
                <a:ext uri="{FF2B5EF4-FFF2-40B4-BE49-F238E27FC236}">
                  <a16:creationId xmlns:a16="http://schemas.microsoft.com/office/drawing/2014/main" id="{B3FCA4B2-C465-4F11-ADD9-A6981E32AF80}"/>
                </a:ext>
              </a:extLst>
            </p:cNvPr>
            <p:cNvGrpSpPr>
              <a:grpSpLocks/>
            </p:cNvGrpSpPr>
            <p:nvPr/>
          </p:nvGrpSpPr>
          <p:grpSpPr bwMode="auto">
            <a:xfrm flipH="1">
              <a:off x="1103" y="312"/>
              <a:ext cx="803" cy="154"/>
              <a:chOff x="2453" y="312"/>
              <a:chExt cx="803" cy="154"/>
            </a:xfrm>
          </p:grpSpPr>
          <p:sp>
            <p:nvSpPr>
              <p:cNvPr id="109" name="AutoShape 137">
                <a:extLst>
                  <a:ext uri="{FF2B5EF4-FFF2-40B4-BE49-F238E27FC236}">
                    <a16:creationId xmlns:a16="http://schemas.microsoft.com/office/drawing/2014/main" id="{CD519FEE-B051-431E-9867-D89DC3C69592}"/>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0" name="Oval 138">
                <a:extLst>
                  <a:ext uri="{FF2B5EF4-FFF2-40B4-BE49-F238E27FC236}">
                    <a16:creationId xmlns:a16="http://schemas.microsoft.com/office/drawing/2014/main" id="{03048580-1018-41D2-82CC-F793293B0482}"/>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1" name="Oval 139">
                <a:extLst>
                  <a:ext uri="{FF2B5EF4-FFF2-40B4-BE49-F238E27FC236}">
                    <a16:creationId xmlns:a16="http://schemas.microsoft.com/office/drawing/2014/main" id="{CE67F8E5-BF10-43F0-A60D-9AD606FE8002}"/>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2" name="Oval 140">
                <a:extLst>
                  <a:ext uri="{FF2B5EF4-FFF2-40B4-BE49-F238E27FC236}">
                    <a16:creationId xmlns:a16="http://schemas.microsoft.com/office/drawing/2014/main" id="{1FACEB8B-A2D5-497E-919A-7EC6AAABEE2A}"/>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141" name="Rectangle 141">
            <a:extLst>
              <a:ext uri="{FF2B5EF4-FFF2-40B4-BE49-F238E27FC236}">
                <a16:creationId xmlns:a16="http://schemas.microsoft.com/office/drawing/2014/main" id="{19C128C9-3FA7-43C7-B55A-49BE4DE3B650}"/>
              </a:ext>
            </a:extLst>
          </p:cNvPr>
          <p:cNvSpPr>
            <a:spLocks noChangeArrowheads="1"/>
          </p:cNvSpPr>
          <p:nvPr/>
        </p:nvSpPr>
        <p:spPr bwMode="auto">
          <a:xfrm>
            <a:off x="2647950" y="4371975"/>
            <a:ext cx="161925"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2" name="Rectangle 142">
            <a:extLst>
              <a:ext uri="{FF2B5EF4-FFF2-40B4-BE49-F238E27FC236}">
                <a16:creationId xmlns:a16="http://schemas.microsoft.com/office/drawing/2014/main" id="{A347F4AA-194F-412A-8F3B-D9266E9E8C58}"/>
              </a:ext>
            </a:extLst>
          </p:cNvPr>
          <p:cNvSpPr>
            <a:spLocks noChangeArrowheads="1"/>
          </p:cNvSpPr>
          <p:nvPr/>
        </p:nvSpPr>
        <p:spPr bwMode="auto">
          <a:xfrm>
            <a:off x="4953000" y="4371975"/>
            <a:ext cx="323850"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43" name="Group 143">
            <a:extLst>
              <a:ext uri="{FF2B5EF4-FFF2-40B4-BE49-F238E27FC236}">
                <a16:creationId xmlns:a16="http://schemas.microsoft.com/office/drawing/2014/main" id="{7CB9B671-D68F-40C0-BC2F-CC89C84BAD80}"/>
              </a:ext>
            </a:extLst>
          </p:cNvPr>
          <p:cNvGrpSpPr>
            <a:grpSpLocks/>
          </p:cNvGrpSpPr>
          <p:nvPr/>
        </p:nvGrpSpPr>
        <p:grpSpPr bwMode="auto">
          <a:xfrm flipH="1">
            <a:off x="3105150" y="4124325"/>
            <a:ext cx="600075" cy="620713"/>
            <a:chOff x="4014" y="3204"/>
            <a:chExt cx="834" cy="763"/>
          </a:xfrm>
        </p:grpSpPr>
        <p:sp>
          <p:nvSpPr>
            <p:cNvPr id="144" name="Freeform 144">
              <a:extLst>
                <a:ext uri="{FF2B5EF4-FFF2-40B4-BE49-F238E27FC236}">
                  <a16:creationId xmlns:a16="http://schemas.microsoft.com/office/drawing/2014/main" id="{9489470F-4113-4BFD-A699-BA949F45DE3F}"/>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5" name="Freeform 145">
              <a:extLst>
                <a:ext uri="{FF2B5EF4-FFF2-40B4-BE49-F238E27FC236}">
                  <a16:creationId xmlns:a16="http://schemas.microsoft.com/office/drawing/2014/main" id="{EB21171D-739F-40A1-8D8E-BF34D7824FA1}"/>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46" name="Group 146">
            <a:extLst>
              <a:ext uri="{FF2B5EF4-FFF2-40B4-BE49-F238E27FC236}">
                <a16:creationId xmlns:a16="http://schemas.microsoft.com/office/drawing/2014/main" id="{0E6D83F0-EDF3-4864-B8C0-B20DE2DCA91F}"/>
              </a:ext>
            </a:extLst>
          </p:cNvPr>
          <p:cNvGrpSpPr>
            <a:grpSpLocks/>
          </p:cNvGrpSpPr>
          <p:nvPr/>
        </p:nvGrpSpPr>
        <p:grpSpPr bwMode="auto">
          <a:xfrm>
            <a:off x="4067175" y="4114800"/>
            <a:ext cx="600075" cy="620713"/>
            <a:chOff x="4014" y="3204"/>
            <a:chExt cx="834" cy="763"/>
          </a:xfrm>
        </p:grpSpPr>
        <p:sp>
          <p:nvSpPr>
            <p:cNvPr id="147" name="Freeform 147">
              <a:extLst>
                <a:ext uri="{FF2B5EF4-FFF2-40B4-BE49-F238E27FC236}">
                  <a16:creationId xmlns:a16="http://schemas.microsoft.com/office/drawing/2014/main" id="{057E2534-9161-4987-AAB2-843FAD9521AE}"/>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8" name="Freeform 148">
              <a:extLst>
                <a:ext uri="{FF2B5EF4-FFF2-40B4-BE49-F238E27FC236}">
                  <a16:creationId xmlns:a16="http://schemas.microsoft.com/office/drawing/2014/main" id="{3D3C6241-FAA3-4201-B342-94E91946B2CC}"/>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49" name="Freeform 149">
            <a:extLst>
              <a:ext uri="{FF2B5EF4-FFF2-40B4-BE49-F238E27FC236}">
                <a16:creationId xmlns:a16="http://schemas.microsoft.com/office/drawing/2014/main" id="{139B3C0B-F276-4A12-9912-5ECC552B098D}"/>
              </a:ext>
            </a:extLst>
          </p:cNvPr>
          <p:cNvSpPr>
            <a:spLocks/>
          </p:cNvSpPr>
          <p:nvPr/>
        </p:nvSpPr>
        <p:spPr bwMode="auto">
          <a:xfrm>
            <a:off x="4086225" y="4133850"/>
            <a:ext cx="409575" cy="504825"/>
          </a:xfrm>
          <a:custGeom>
            <a:avLst/>
            <a:gdLst>
              <a:gd name="T0" fmla="*/ 258 w 258"/>
              <a:gd name="T1" fmla="*/ 0 h 324"/>
              <a:gd name="T2" fmla="*/ 258 w 258"/>
              <a:gd name="T3" fmla="*/ 54 h 324"/>
              <a:gd name="T4" fmla="*/ 162 w 258"/>
              <a:gd name="T5" fmla="*/ 216 h 324"/>
              <a:gd name="T6" fmla="*/ 60 w 258"/>
              <a:gd name="T7" fmla="*/ 312 h 324"/>
              <a:gd name="T8" fmla="*/ 0 w 258"/>
              <a:gd name="T9" fmla="*/ 324 h 324"/>
            </a:gdLst>
            <a:ahLst/>
            <a:cxnLst>
              <a:cxn ang="0">
                <a:pos x="T0" y="T1"/>
              </a:cxn>
              <a:cxn ang="0">
                <a:pos x="T2" y="T3"/>
              </a:cxn>
              <a:cxn ang="0">
                <a:pos x="T4" y="T5"/>
              </a:cxn>
              <a:cxn ang="0">
                <a:pos x="T6" y="T7"/>
              </a:cxn>
              <a:cxn ang="0">
                <a:pos x="T8" y="T9"/>
              </a:cxn>
            </a:cxnLst>
            <a:rect l="0" t="0" r="r" b="b"/>
            <a:pathLst>
              <a:path w="258" h="324">
                <a:moveTo>
                  <a:pt x="258" y="0"/>
                </a:moveTo>
                <a:lnTo>
                  <a:pt x="258" y="54"/>
                </a:lnTo>
                <a:lnTo>
                  <a:pt x="162" y="216"/>
                </a:lnTo>
                <a:lnTo>
                  <a:pt x="60" y="312"/>
                </a:lnTo>
                <a:lnTo>
                  <a:pt x="0" y="324"/>
                </a:lnTo>
              </a:path>
            </a:pathLst>
          </a:custGeom>
          <a:noFill/>
          <a:ln w="9525" cap="flat" cmpd="sng">
            <a:solidFill>
              <a:srgbClr val="CC6600"/>
            </a:solidFill>
            <a:prstDash val="solid"/>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150" name="Text Box 150">
            <a:extLst>
              <a:ext uri="{FF2B5EF4-FFF2-40B4-BE49-F238E27FC236}">
                <a16:creationId xmlns:a16="http://schemas.microsoft.com/office/drawing/2014/main" id="{F2F65085-157A-4957-9ED7-A4E4C9E224AC}"/>
              </a:ext>
            </a:extLst>
          </p:cNvPr>
          <p:cNvSpPr txBox="1">
            <a:spLocks noChangeArrowheads="1"/>
          </p:cNvSpPr>
          <p:nvPr/>
        </p:nvSpPr>
        <p:spPr bwMode="auto">
          <a:xfrm>
            <a:off x="4498628" y="5774537"/>
            <a:ext cx="881973" cy="3693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en-US" altLang="ja-JP" b="1" dirty="0">
                <a:solidFill>
                  <a:srgbClr val="000000"/>
                </a:solidFill>
                <a:latin typeface="Meiryo UI" panose="020B0604030504040204" pitchFamily="50" charset="-128"/>
                <a:ea typeface="Meiryo UI" panose="020B0604030504040204" pitchFamily="50" charset="-128"/>
              </a:rPr>
              <a:t>700</a:t>
            </a:r>
            <a:r>
              <a:rPr kumimoji="1" lang="ja-JP" altLang="en-US" b="1" dirty="0">
                <a:solidFill>
                  <a:srgbClr val="000000"/>
                </a:solidFill>
                <a:latin typeface="Meiryo UI" panose="020B0604030504040204" pitchFamily="50" charset="-128"/>
                <a:ea typeface="Meiryo UI" panose="020B0604030504040204" pitchFamily="50" charset="-128"/>
              </a:rPr>
              <a:t>℃</a:t>
            </a:r>
          </a:p>
        </p:txBody>
      </p:sp>
      <p:grpSp>
        <p:nvGrpSpPr>
          <p:cNvPr id="151" name="Group 151">
            <a:extLst>
              <a:ext uri="{FF2B5EF4-FFF2-40B4-BE49-F238E27FC236}">
                <a16:creationId xmlns:a16="http://schemas.microsoft.com/office/drawing/2014/main" id="{FD04AD8F-7646-4790-9911-945F98D0B5AF}"/>
              </a:ext>
            </a:extLst>
          </p:cNvPr>
          <p:cNvGrpSpPr>
            <a:grpSpLocks/>
          </p:cNvGrpSpPr>
          <p:nvPr/>
        </p:nvGrpSpPr>
        <p:grpSpPr bwMode="auto">
          <a:xfrm>
            <a:off x="5803900" y="3206750"/>
            <a:ext cx="476250" cy="860425"/>
            <a:chOff x="3356" y="2020"/>
            <a:chExt cx="300" cy="542"/>
          </a:xfrm>
        </p:grpSpPr>
        <p:sp>
          <p:nvSpPr>
            <p:cNvPr id="152" name="Rectangle 152">
              <a:extLst>
                <a:ext uri="{FF2B5EF4-FFF2-40B4-BE49-F238E27FC236}">
                  <a16:creationId xmlns:a16="http://schemas.microsoft.com/office/drawing/2014/main" id="{1BD1B9F3-605D-4BBF-8F5B-FE0E1963082D}"/>
                </a:ext>
              </a:extLst>
            </p:cNvPr>
            <p:cNvSpPr>
              <a:spLocks noChangeArrowheads="1"/>
            </p:cNvSpPr>
            <p:nvPr/>
          </p:nvSpPr>
          <p:spPr bwMode="auto">
            <a:xfrm>
              <a:off x="3474" y="2028"/>
              <a:ext cx="66" cy="534"/>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53" name="Group 153">
              <a:extLst>
                <a:ext uri="{FF2B5EF4-FFF2-40B4-BE49-F238E27FC236}">
                  <a16:creationId xmlns:a16="http://schemas.microsoft.com/office/drawing/2014/main" id="{644363FC-5081-49D5-A841-27118461AAE3}"/>
                </a:ext>
              </a:extLst>
            </p:cNvPr>
            <p:cNvGrpSpPr>
              <a:grpSpLocks noChangeAspect="1"/>
            </p:cNvGrpSpPr>
            <p:nvPr/>
          </p:nvGrpSpPr>
          <p:grpSpPr bwMode="auto">
            <a:xfrm rot="5400000" flipH="1">
              <a:off x="3416" y="1990"/>
              <a:ext cx="179" cy="300"/>
              <a:chOff x="4018" y="414"/>
              <a:chExt cx="355" cy="501"/>
            </a:xfrm>
          </p:grpSpPr>
          <p:sp>
            <p:nvSpPr>
              <p:cNvPr id="155" name="Rectangle 154">
                <a:extLst>
                  <a:ext uri="{FF2B5EF4-FFF2-40B4-BE49-F238E27FC236}">
                    <a16:creationId xmlns:a16="http://schemas.microsoft.com/office/drawing/2014/main" id="{417819EF-EFEB-49DD-B872-029F3809B20D}"/>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6" name="Rectangle 155">
                <a:extLst>
                  <a:ext uri="{FF2B5EF4-FFF2-40B4-BE49-F238E27FC236}">
                    <a16:creationId xmlns:a16="http://schemas.microsoft.com/office/drawing/2014/main" id="{51A88F32-8D03-48B9-8D0E-D8EDC4AC1B65}"/>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7" name="Rectangle 156">
                <a:extLst>
                  <a:ext uri="{FF2B5EF4-FFF2-40B4-BE49-F238E27FC236}">
                    <a16:creationId xmlns:a16="http://schemas.microsoft.com/office/drawing/2014/main" id="{1BA3A56E-15FE-4DB2-A70C-954AC2B64AED}"/>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8" name="Rectangle 157">
                <a:extLst>
                  <a:ext uri="{FF2B5EF4-FFF2-40B4-BE49-F238E27FC236}">
                    <a16:creationId xmlns:a16="http://schemas.microsoft.com/office/drawing/2014/main" id="{9DA978C5-0CC5-4E5C-96D2-7AF3D0AEB1D3}"/>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9" name="Rectangle 158">
                <a:extLst>
                  <a:ext uri="{FF2B5EF4-FFF2-40B4-BE49-F238E27FC236}">
                    <a16:creationId xmlns:a16="http://schemas.microsoft.com/office/drawing/2014/main" id="{28A1E016-CAB9-4D6F-A616-C119444CA9AA}"/>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0" name="Rectangle 159">
                <a:extLst>
                  <a:ext uri="{FF2B5EF4-FFF2-40B4-BE49-F238E27FC236}">
                    <a16:creationId xmlns:a16="http://schemas.microsoft.com/office/drawing/2014/main" id="{BB53DD44-DAFC-420D-AD30-E1E36EBBED97}"/>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1" name="Rectangle 160">
                <a:extLst>
                  <a:ext uri="{FF2B5EF4-FFF2-40B4-BE49-F238E27FC236}">
                    <a16:creationId xmlns:a16="http://schemas.microsoft.com/office/drawing/2014/main" id="{0B470B48-71B3-4074-9937-2797AF0525AA}"/>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2" name="Rectangle 161">
                <a:extLst>
                  <a:ext uri="{FF2B5EF4-FFF2-40B4-BE49-F238E27FC236}">
                    <a16:creationId xmlns:a16="http://schemas.microsoft.com/office/drawing/2014/main" id="{A8F9EFEE-14CF-4F34-B994-DBB32F70FFE8}"/>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3" name="Rectangle 162">
                <a:extLst>
                  <a:ext uri="{FF2B5EF4-FFF2-40B4-BE49-F238E27FC236}">
                    <a16:creationId xmlns:a16="http://schemas.microsoft.com/office/drawing/2014/main" id="{EC9BB29B-5773-40D5-86E2-2F3BBA87595E}"/>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54" name="Rectangle 163">
              <a:extLst>
                <a:ext uri="{FF2B5EF4-FFF2-40B4-BE49-F238E27FC236}">
                  <a16:creationId xmlns:a16="http://schemas.microsoft.com/office/drawing/2014/main" id="{66FC7FFE-056C-4A44-A510-3C939AADB539}"/>
                </a:ext>
              </a:extLst>
            </p:cNvPr>
            <p:cNvSpPr>
              <a:spLocks noChangeArrowheads="1"/>
            </p:cNvSpPr>
            <p:nvPr/>
          </p:nvSpPr>
          <p:spPr bwMode="auto">
            <a:xfrm>
              <a:off x="3414" y="2020"/>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64" name="Rectangle 164">
            <a:extLst>
              <a:ext uri="{FF2B5EF4-FFF2-40B4-BE49-F238E27FC236}">
                <a16:creationId xmlns:a16="http://schemas.microsoft.com/office/drawing/2014/main" id="{94AAE6F0-B6C3-42AF-8E66-0AA7A2952D75}"/>
              </a:ext>
            </a:extLst>
          </p:cNvPr>
          <p:cNvSpPr>
            <a:spLocks noChangeArrowheads="1"/>
          </p:cNvSpPr>
          <p:nvPr/>
        </p:nvSpPr>
        <p:spPr bwMode="auto">
          <a:xfrm>
            <a:off x="3743325" y="4699000"/>
            <a:ext cx="304800" cy="571500"/>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5" name="Text Box 165">
            <a:extLst>
              <a:ext uri="{FF2B5EF4-FFF2-40B4-BE49-F238E27FC236}">
                <a16:creationId xmlns:a16="http://schemas.microsoft.com/office/drawing/2014/main" id="{FE7C4F7F-CDC3-4B64-8FCC-9648533B80BD}"/>
              </a:ext>
            </a:extLst>
          </p:cNvPr>
          <p:cNvSpPr txBox="1">
            <a:spLocks noChangeArrowheads="1"/>
          </p:cNvSpPr>
          <p:nvPr/>
        </p:nvSpPr>
        <p:spPr bwMode="auto">
          <a:xfrm>
            <a:off x="2752937" y="4403476"/>
            <a:ext cx="415498" cy="3693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ja-JP" altLang="en-US" sz="900" b="1" dirty="0">
                <a:solidFill>
                  <a:srgbClr val="000000"/>
                </a:solidFill>
                <a:latin typeface="Times New Roman" panose="02020603050405020304" pitchFamily="18" charset="0"/>
                <a:ea typeface="HG丸ｺﾞｼｯｸM-PRO" panose="020F0600000000000000" pitchFamily="50" charset="-128"/>
              </a:rPr>
              <a:t>湯口</a:t>
            </a:r>
          </a:p>
          <a:p>
            <a:pPr defTabSz="914400" fontAlgn="base">
              <a:spcBef>
                <a:spcPct val="0"/>
              </a:spcBef>
              <a:spcAft>
                <a:spcPct val="0"/>
              </a:spcAft>
            </a:pPr>
            <a:r>
              <a:rPr kumimoji="1" lang="ja-JP" altLang="en-US" sz="900" b="1" dirty="0">
                <a:solidFill>
                  <a:srgbClr val="000000"/>
                </a:solidFill>
                <a:latin typeface="Times New Roman" panose="02020603050405020304" pitchFamily="18" charset="0"/>
                <a:ea typeface="HG丸ｺﾞｼｯｸM-PRO" panose="020F0600000000000000" pitchFamily="50" charset="-128"/>
              </a:rPr>
              <a:t>入子</a:t>
            </a:r>
          </a:p>
        </p:txBody>
      </p:sp>
      <p:sp>
        <p:nvSpPr>
          <p:cNvPr id="256" name="Freeform 260">
            <a:extLst>
              <a:ext uri="{FF2B5EF4-FFF2-40B4-BE49-F238E27FC236}">
                <a16:creationId xmlns:a16="http://schemas.microsoft.com/office/drawing/2014/main" id="{07B93992-C050-4C8E-81DE-B1DB35CB343D}"/>
              </a:ext>
            </a:extLst>
          </p:cNvPr>
          <p:cNvSpPr>
            <a:spLocks/>
          </p:cNvSpPr>
          <p:nvPr/>
        </p:nvSpPr>
        <p:spPr bwMode="auto">
          <a:xfrm>
            <a:off x="3281363" y="4062413"/>
            <a:ext cx="1204912" cy="633412"/>
          </a:xfrm>
          <a:custGeom>
            <a:avLst/>
            <a:gdLst>
              <a:gd name="T0" fmla="*/ 18 w 759"/>
              <a:gd name="T1" fmla="*/ 0 h 399"/>
              <a:gd name="T2" fmla="*/ 738 w 759"/>
              <a:gd name="T3" fmla="*/ 0 h 399"/>
              <a:gd name="T4" fmla="*/ 738 w 759"/>
              <a:gd name="T5" fmla="*/ 33 h 399"/>
              <a:gd name="T6" fmla="*/ 759 w 759"/>
              <a:gd name="T7" fmla="*/ 33 h 399"/>
              <a:gd name="T8" fmla="*/ 756 w 759"/>
              <a:gd name="T9" fmla="*/ 93 h 399"/>
              <a:gd name="T10" fmla="*/ 669 w 759"/>
              <a:gd name="T11" fmla="*/ 246 h 399"/>
              <a:gd name="T12" fmla="*/ 561 w 759"/>
              <a:gd name="T13" fmla="*/ 348 h 399"/>
              <a:gd name="T14" fmla="*/ 486 w 759"/>
              <a:gd name="T15" fmla="*/ 354 h 399"/>
              <a:gd name="T16" fmla="*/ 483 w 759"/>
              <a:gd name="T17" fmla="*/ 399 h 399"/>
              <a:gd name="T18" fmla="*/ 282 w 759"/>
              <a:gd name="T19" fmla="*/ 399 h 399"/>
              <a:gd name="T20" fmla="*/ 282 w 759"/>
              <a:gd name="T21" fmla="*/ 363 h 399"/>
              <a:gd name="T22" fmla="*/ 207 w 759"/>
              <a:gd name="T23" fmla="*/ 360 h 399"/>
              <a:gd name="T24" fmla="*/ 174 w 759"/>
              <a:gd name="T25" fmla="*/ 336 h 399"/>
              <a:gd name="T26" fmla="*/ 96 w 759"/>
              <a:gd name="T27" fmla="*/ 255 h 399"/>
              <a:gd name="T28" fmla="*/ 0 w 759"/>
              <a:gd name="T29" fmla="*/ 93 h 399"/>
              <a:gd name="T30" fmla="*/ 0 w 759"/>
              <a:gd name="T31" fmla="*/ 33 h 399"/>
              <a:gd name="T32" fmla="*/ 21 w 759"/>
              <a:gd name="T33" fmla="*/ 30 h 399"/>
              <a:gd name="T34" fmla="*/ 18 w 759"/>
              <a:gd name="T35"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9" h="399">
                <a:moveTo>
                  <a:pt x="18" y="0"/>
                </a:moveTo>
                <a:lnTo>
                  <a:pt x="738" y="0"/>
                </a:lnTo>
                <a:lnTo>
                  <a:pt x="738" y="33"/>
                </a:lnTo>
                <a:lnTo>
                  <a:pt x="759" y="33"/>
                </a:lnTo>
                <a:lnTo>
                  <a:pt x="756" y="93"/>
                </a:lnTo>
                <a:lnTo>
                  <a:pt x="669" y="246"/>
                </a:lnTo>
                <a:lnTo>
                  <a:pt x="561" y="348"/>
                </a:lnTo>
                <a:lnTo>
                  <a:pt x="486" y="354"/>
                </a:lnTo>
                <a:lnTo>
                  <a:pt x="483" y="399"/>
                </a:lnTo>
                <a:lnTo>
                  <a:pt x="282" y="399"/>
                </a:lnTo>
                <a:lnTo>
                  <a:pt x="282" y="363"/>
                </a:lnTo>
                <a:lnTo>
                  <a:pt x="207" y="360"/>
                </a:lnTo>
                <a:lnTo>
                  <a:pt x="174" y="336"/>
                </a:lnTo>
                <a:lnTo>
                  <a:pt x="96" y="255"/>
                </a:lnTo>
                <a:lnTo>
                  <a:pt x="0" y="93"/>
                </a:lnTo>
                <a:lnTo>
                  <a:pt x="0" y="33"/>
                </a:lnTo>
                <a:lnTo>
                  <a:pt x="21" y="30"/>
                </a:lnTo>
                <a:lnTo>
                  <a:pt x="18" y="0"/>
                </a:lnTo>
                <a:close/>
              </a:path>
            </a:pathLst>
          </a:custGeom>
          <a:solidFill>
            <a:srgbClr val="FFFFFF"/>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58" name="グループ化 257">
            <a:extLst>
              <a:ext uri="{FF2B5EF4-FFF2-40B4-BE49-F238E27FC236}">
                <a16:creationId xmlns:a16="http://schemas.microsoft.com/office/drawing/2014/main" id="{DE557527-D311-4BFE-A3B1-6E1192266696}"/>
              </a:ext>
            </a:extLst>
          </p:cNvPr>
          <p:cNvGrpSpPr/>
          <p:nvPr/>
        </p:nvGrpSpPr>
        <p:grpSpPr>
          <a:xfrm>
            <a:off x="117895" y="167764"/>
            <a:ext cx="2258785" cy="598484"/>
            <a:chOff x="1408410" y="3642218"/>
            <a:chExt cx="2258785" cy="598484"/>
          </a:xfrm>
        </p:grpSpPr>
        <p:sp>
          <p:nvSpPr>
            <p:cNvPr id="259" name="テキスト ボックス 258">
              <a:extLst>
                <a:ext uri="{FF2B5EF4-FFF2-40B4-BE49-F238E27FC236}">
                  <a16:creationId xmlns:a16="http://schemas.microsoft.com/office/drawing/2014/main" id="{5CED6424-A67B-4221-97D5-C1B1092F113F}"/>
                </a:ext>
              </a:extLst>
            </p:cNvPr>
            <p:cNvSpPr txBox="1"/>
            <p:nvPr/>
          </p:nvSpPr>
          <p:spPr>
            <a:xfrm>
              <a:off x="1408410" y="3648748"/>
              <a:ext cx="2236510" cy="584775"/>
            </a:xfrm>
            <a:prstGeom prst="rect">
              <a:avLst/>
            </a:prstGeom>
            <a:noFill/>
          </p:spPr>
          <p:txBody>
            <a:bodyPr wrap="none" rtlCol="0">
              <a:spAutoFit/>
            </a:bodyPr>
            <a:lstStyle/>
            <a:p>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260" name="テキスト ボックス 259">
              <a:extLst>
                <a:ext uri="{FF2B5EF4-FFF2-40B4-BE49-F238E27FC236}">
                  <a16:creationId xmlns:a16="http://schemas.microsoft.com/office/drawing/2014/main" id="{C3861781-F89E-48D3-9D20-B47E58B62FF2}"/>
                </a:ext>
              </a:extLst>
            </p:cNvPr>
            <p:cNvSpPr txBox="1"/>
            <p:nvPr/>
          </p:nvSpPr>
          <p:spPr>
            <a:xfrm>
              <a:off x="1430685" y="3655927"/>
              <a:ext cx="2236510" cy="584775"/>
            </a:xfrm>
            <a:prstGeom prst="rect">
              <a:avLst/>
            </a:prstGeom>
            <a:noFill/>
          </p:spPr>
          <p:txBody>
            <a:bodyPr wrap="none" rtlCol="0">
              <a:spAutoFit/>
            </a:bodyPr>
            <a:lstStyle/>
            <a:p>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261" name="テキスト ボックス 260">
              <a:extLst>
                <a:ext uri="{FF2B5EF4-FFF2-40B4-BE49-F238E27FC236}">
                  <a16:creationId xmlns:a16="http://schemas.microsoft.com/office/drawing/2014/main" id="{8B082B0D-E291-4E1E-A6CF-07A82AE5A305}"/>
                </a:ext>
              </a:extLst>
            </p:cNvPr>
            <p:cNvSpPr txBox="1"/>
            <p:nvPr/>
          </p:nvSpPr>
          <p:spPr>
            <a:xfrm>
              <a:off x="1428732" y="3642218"/>
              <a:ext cx="2236510" cy="584775"/>
            </a:xfrm>
            <a:prstGeom prst="rect">
              <a:avLst/>
            </a:prstGeom>
            <a:noFill/>
          </p:spPr>
          <p:txBody>
            <a:bodyPr wrap="none" rtlCol="0">
              <a:spAutoFit/>
            </a:bodyPr>
            <a:lstStyle/>
            <a:p>
              <a:r>
                <a:rPr lang="ja-JP" altLang="en-US" sz="3200" dirty="0">
                  <a:ln>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grpSp>
      <p:sp>
        <p:nvSpPr>
          <p:cNvPr id="262" name="Rectangle 1196">
            <a:extLst>
              <a:ext uri="{FF2B5EF4-FFF2-40B4-BE49-F238E27FC236}">
                <a16:creationId xmlns:a16="http://schemas.microsoft.com/office/drawing/2014/main" id="{72F2BB6C-2B12-423D-8076-F1243264A687}"/>
              </a:ext>
            </a:extLst>
          </p:cNvPr>
          <p:cNvSpPr>
            <a:spLocks noChangeArrowheads="1"/>
          </p:cNvSpPr>
          <p:nvPr/>
        </p:nvSpPr>
        <p:spPr bwMode="auto">
          <a:xfrm>
            <a:off x="7954963" y="3806825"/>
            <a:ext cx="549275" cy="314325"/>
          </a:xfrm>
          <a:prstGeom prst="rect">
            <a:avLst/>
          </a:prstGeom>
          <a:solidFill>
            <a:schemeClr val="bg1"/>
          </a:solidFill>
          <a:ln w="9525">
            <a:solidFill>
              <a:srgbClr val="000000"/>
            </a:solidFill>
            <a:miter lim="800000"/>
            <a:headEnd/>
            <a:tailEnd/>
          </a:ln>
          <a:effec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dirty="0">
                <a:ln>
                  <a:noFill/>
                </a:ln>
                <a:effectLst/>
                <a:uLnTx/>
                <a:uFillTx/>
                <a:latin typeface="Times New Roman" panose="02020603050405020304" pitchFamily="18" charset="0"/>
                <a:ea typeface="HG丸ｺﾞｼｯｸM-PRO" panose="020F0600000000000000" pitchFamily="50" charset="-128"/>
              </a:rPr>
              <a:t>予熱</a:t>
            </a:r>
          </a:p>
        </p:txBody>
      </p:sp>
      <p:sp>
        <p:nvSpPr>
          <p:cNvPr id="263" name="Rectangle 1197">
            <a:extLst>
              <a:ext uri="{FF2B5EF4-FFF2-40B4-BE49-F238E27FC236}">
                <a16:creationId xmlns:a16="http://schemas.microsoft.com/office/drawing/2014/main" id="{BAECA946-031D-476B-B44F-E86530914CAF}"/>
              </a:ext>
            </a:extLst>
          </p:cNvPr>
          <p:cNvSpPr>
            <a:spLocks noChangeArrowheads="1"/>
          </p:cNvSpPr>
          <p:nvPr/>
        </p:nvSpPr>
        <p:spPr bwMode="auto">
          <a:xfrm>
            <a:off x="7866063" y="4391025"/>
            <a:ext cx="727075" cy="314325"/>
          </a:xfrm>
          <a:prstGeom prst="rect">
            <a:avLst/>
          </a:prstGeom>
          <a:solidFill>
            <a:schemeClr val="tx1"/>
          </a:solidFill>
          <a:ln w="9525">
            <a:solidFill>
              <a:srgbClr val="000000"/>
            </a:solidFill>
            <a:miter lim="800000"/>
            <a:headEnd/>
            <a:tailEnd/>
          </a:ln>
          <a:effec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dirty="0">
                <a:ln>
                  <a:noFill/>
                </a:ln>
                <a:solidFill>
                  <a:schemeClr val="bg1"/>
                </a:solidFill>
                <a:effectLst/>
                <a:uLnTx/>
                <a:uFillTx/>
                <a:latin typeface="Times New Roman" panose="02020603050405020304" pitchFamily="18" charset="0"/>
                <a:ea typeface="HG丸ｺﾞｼｯｸM-PRO" panose="020F0600000000000000" pitchFamily="50" charset="-128"/>
              </a:rPr>
              <a:t>型閉じ</a:t>
            </a:r>
          </a:p>
        </p:txBody>
      </p:sp>
      <p:sp>
        <p:nvSpPr>
          <p:cNvPr id="264" name="AutoShape 1198">
            <a:extLst>
              <a:ext uri="{FF2B5EF4-FFF2-40B4-BE49-F238E27FC236}">
                <a16:creationId xmlns:a16="http://schemas.microsoft.com/office/drawing/2014/main" id="{C530E5FC-2AF0-40A6-972B-F823821D9C30}"/>
              </a:ext>
            </a:extLst>
          </p:cNvPr>
          <p:cNvSpPr>
            <a:spLocks noChangeArrowheads="1"/>
          </p:cNvSpPr>
          <p:nvPr/>
        </p:nvSpPr>
        <p:spPr bwMode="auto">
          <a:xfrm>
            <a:off x="7988300" y="41275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5" name="Rectangle 1199">
            <a:extLst>
              <a:ext uri="{FF2B5EF4-FFF2-40B4-BE49-F238E27FC236}">
                <a16:creationId xmlns:a16="http://schemas.microsoft.com/office/drawing/2014/main" id="{A55DFB3A-70E9-443F-9477-7D5F0DB6C484}"/>
              </a:ext>
            </a:extLst>
          </p:cNvPr>
          <p:cNvSpPr>
            <a:spLocks noChangeArrowheads="1"/>
          </p:cNvSpPr>
          <p:nvPr/>
        </p:nvSpPr>
        <p:spPr bwMode="auto">
          <a:xfrm>
            <a:off x="7954963" y="4975225"/>
            <a:ext cx="5492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加圧</a:t>
            </a:r>
          </a:p>
        </p:txBody>
      </p:sp>
      <p:sp>
        <p:nvSpPr>
          <p:cNvPr id="266" name="AutoShape 1200">
            <a:extLst>
              <a:ext uri="{FF2B5EF4-FFF2-40B4-BE49-F238E27FC236}">
                <a16:creationId xmlns:a16="http://schemas.microsoft.com/office/drawing/2014/main" id="{722EA890-39A9-40EF-886E-927296C1EB5E}"/>
              </a:ext>
            </a:extLst>
          </p:cNvPr>
          <p:cNvSpPr>
            <a:spLocks noChangeArrowheads="1"/>
          </p:cNvSpPr>
          <p:nvPr/>
        </p:nvSpPr>
        <p:spPr bwMode="auto">
          <a:xfrm>
            <a:off x="7988300" y="47117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7" name="Rectangle 1201">
            <a:extLst>
              <a:ext uri="{FF2B5EF4-FFF2-40B4-BE49-F238E27FC236}">
                <a16:creationId xmlns:a16="http://schemas.microsoft.com/office/drawing/2014/main" id="{49485700-032D-4AB8-A246-7B53A95C078F}"/>
              </a:ext>
            </a:extLst>
          </p:cNvPr>
          <p:cNvSpPr>
            <a:spLocks noChangeArrowheads="1"/>
          </p:cNvSpPr>
          <p:nvPr/>
        </p:nvSpPr>
        <p:spPr bwMode="auto">
          <a:xfrm>
            <a:off x="7866063" y="5559425"/>
            <a:ext cx="7270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型開き</a:t>
            </a:r>
          </a:p>
        </p:txBody>
      </p:sp>
      <p:sp>
        <p:nvSpPr>
          <p:cNvPr id="268" name="AutoShape 1202">
            <a:extLst>
              <a:ext uri="{FF2B5EF4-FFF2-40B4-BE49-F238E27FC236}">
                <a16:creationId xmlns:a16="http://schemas.microsoft.com/office/drawing/2014/main" id="{6A16DF83-1054-4A4C-9F04-65649037312C}"/>
              </a:ext>
            </a:extLst>
          </p:cNvPr>
          <p:cNvSpPr>
            <a:spLocks noChangeArrowheads="1"/>
          </p:cNvSpPr>
          <p:nvPr/>
        </p:nvSpPr>
        <p:spPr bwMode="auto">
          <a:xfrm>
            <a:off x="7988300" y="52959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9" name="Rectangle 1203">
            <a:extLst>
              <a:ext uri="{FF2B5EF4-FFF2-40B4-BE49-F238E27FC236}">
                <a16:creationId xmlns:a16="http://schemas.microsoft.com/office/drawing/2014/main" id="{835C83CE-44AA-46A7-A42D-F427B47E51AB}"/>
              </a:ext>
            </a:extLst>
          </p:cNvPr>
          <p:cNvSpPr>
            <a:spLocks noChangeArrowheads="1"/>
          </p:cNvSpPr>
          <p:nvPr/>
        </p:nvSpPr>
        <p:spPr bwMode="auto">
          <a:xfrm>
            <a:off x="7777163" y="6137275"/>
            <a:ext cx="9048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取り出し</a:t>
            </a:r>
          </a:p>
        </p:txBody>
      </p:sp>
      <p:sp>
        <p:nvSpPr>
          <p:cNvPr id="270" name="AutoShape 1204">
            <a:extLst>
              <a:ext uri="{FF2B5EF4-FFF2-40B4-BE49-F238E27FC236}">
                <a16:creationId xmlns:a16="http://schemas.microsoft.com/office/drawing/2014/main" id="{B8D1AE8D-CCC8-4286-8809-AEE64B1B622E}"/>
              </a:ext>
            </a:extLst>
          </p:cNvPr>
          <p:cNvSpPr>
            <a:spLocks noChangeArrowheads="1"/>
          </p:cNvSpPr>
          <p:nvPr/>
        </p:nvSpPr>
        <p:spPr bwMode="auto">
          <a:xfrm>
            <a:off x="7988300" y="587375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1" name="AutoShape 1205">
            <a:extLst>
              <a:ext uri="{FF2B5EF4-FFF2-40B4-BE49-F238E27FC236}">
                <a16:creationId xmlns:a16="http://schemas.microsoft.com/office/drawing/2014/main" id="{BEB18E95-4DC0-4DCE-94E2-63875EB8A35F}"/>
              </a:ext>
            </a:extLst>
          </p:cNvPr>
          <p:cNvSpPr>
            <a:spLocks noChangeArrowheads="1"/>
          </p:cNvSpPr>
          <p:nvPr/>
        </p:nvSpPr>
        <p:spPr bwMode="auto">
          <a:xfrm>
            <a:off x="7480300" y="3632200"/>
            <a:ext cx="1460500" cy="3035300"/>
          </a:xfrm>
          <a:prstGeom prst="roundRect">
            <a:avLst>
              <a:gd name="adj" fmla="val 16667"/>
            </a:avLst>
          </a:prstGeom>
          <a:noFill/>
          <a:ln w="9525">
            <a:solidFill>
              <a:srgbClr val="FFFFFF"/>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ja-JP" altLang="ja-JP" sz="10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endParaRPr>
          </a:p>
        </p:txBody>
      </p:sp>
      <p:sp>
        <p:nvSpPr>
          <p:cNvPr id="272" name="Text Box 1206">
            <a:extLst>
              <a:ext uri="{FF2B5EF4-FFF2-40B4-BE49-F238E27FC236}">
                <a16:creationId xmlns:a16="http://schemas.microsoft.com/office/drawing/2014/main" id="{AA55155F-1EFA-448F-9AF2-7DA3117AA762}"/>
              </a:ext>
            </a:extLst>
          </p:cNvPr>
          <p:cNvSpPr txBox="1">
            <a:spLocks noChangeArrowheads="1"/>
          </p:cNvSpPr>
          <p:nvPr/>
        </p:nvSpPr>
        <p:spPr bwMode="auto">
          <a:xfrm>
            <a:off x="7766975" y="3431250"/>
            <a:ext cx="895350" cy="304800"/>
          </a:xfrm>
          <a:prstGeom prst="rect">
            <a:avLst/>
          </a:prstGeom>
          <a:solidFill>
            <a:srgbClr val="3333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工程順序</a:t>
            </a:r>
          </a:p>
        </p:txBody>
      </p:sp>
      <p:pic>
        <p:nvPicPr>
          <p:cNvPr id="274" name="Picture 66">
            <a:extLst>
              <a:ext uri="{FF2B5EF4-FFF2-40B4-BE49-F238E27FC236}">
                <a16:creationId xmlns:a16="http://schemas.microsoft.com/office/drawing/2014/main" id="{57F7D194-152F-42F1-AEDE-96582F6F7AE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16269" y="346990"/>
            <a:ext cx="2995969" cy="1889125"/>
          </a:xfrm>
          <a:prstGeom prst="rect">
            <a:avLst/>
          </a:prstGeom>
          <a:noFill/>
          <a:ln w="28575">
            <a:solidFill>
              <a:srgbClr val="00CC99"/>
            </a:solidFill>
            <a:miter lim="800000"/>
            <a:headEnd/>
            <a:tailEnd/>
          </a:ln>
          <a:extLst>
            <a:ext uri="{909E8E84-426E-40DD-AFC4-6F175D3DCCD1}">
              <a14:hiddenFill xmlns:a14="http://schemas.microsoft.com/office/drawing/2010/main">
                <a:solidFill>
                  <a:srgbClr val="FFFFFF"/>
                </a:solidFill>
              </a14:hiddenFill>
            </a:ext>
          </a:extLst>
        </p:spPr>
      </p:pic>
      <p:cxnSp>
        <p:nvCxnSpPr>
          <p:cNvPr id="275" name="直線矢印コネクタ 274">
            <a:extLst>
              <a:ext uri="{FF2B5EF4-FFF2-40B4-BE49-F238E27FC236}">
                <a16:creationId xmlns:a16="http://schemas.microsoft.com/office/drawing/2014/main" id="{F8D7EADF-978D-414E-830B-FA9021C873F3}"/>
              </a:ext>
            </a:extLst>
          </p:cNvPr>
          <p:cNvCxnSpPr>
            <a:cxnSpLocks/>
          </p:cNvCxnSpPr>
          <p:nvPr/>
        </p:nvCxnSpPr>
        <p:spPr>
          <a:xfrm flipH="1">
            <a:off x="4189413" y="2279651"/>
            <a:ext cx="1825625" cy="71620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82" name="図 181">
            <a:extLst>
              <a:ext uri="{FF2B5EF4-FFF2-40B4-BE49-F238E27FC236}">
                <a16:creationId xmlns:a16="http://schemas.microsoft.com/office/drawing/2014/main" id="{DF4DA672-C65B-4BB6-A06B-9F6BA90C1612}"/>
              </a:ext>
            </a:extLst>
          </p:cNvPr>
          <p:cNvPicPr>
            <a:picLocks noChangeAspect="1"/>
          </p:cNvPicPr>
          <p:nvPr/>
        </p:nvPicPr>
        <p:blipFill>
          <a:blip r:embed="rId8"/>
          <a:stretch>
            <a:fillRect/>
          </a:stretch>
        </p:blipFill>
        <p:spPr>
          <a:xfrm>
            <a:off x="3078112" y="3328712"/>
            <a:ext cx="1611159" cy="351631"/>
          </a:xfrm>
          <a:prstGeom prst="rect">
            <a:avLst/>
          </a:prstGeom>
        </p:spPr>
      </p:pic>
    </p:spTree>
    <p:extLst>
      <p:ext uri="{BB962C8B-B14F-4D97-AF65-F5344CB8AC3E}">
        <p14:creationId xmlns:p14="http://schemas.microsoft.com/office/powerpoint/2010/main" val="29881432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4" name="Rectangle 1027">
            <a:extLst>
              <a:ext uri="{FF2B5EF4-FFF2-40B4-BE49-F238E27FC236}">
                <a16:creationId xmlns:a16="http://schemas.microsoft.com/office/drawing/2014/main" id="{B3EDC20C-5472-4B50-8E6D-F9A513651A82}"/>
              </a:ext>
            </a:extLst>
          </p:cNvPr>
          <p:cNvSpPr>
            <a:spLocks noChangeArrowheads="1"/>
          </p:cNvSpPr>
          <p:nvPr/>
        </p:nvSpPr>
        <p:spPr bwMode="auto">
          <a:xfrm>
            <a:off x="5645150" y="501650"/>
            <a:ext cx="174625" cy="448151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 name="Rectangle 1028">
            <a:extLst>
              <a:ext uri="{FF2B5EF4-FFF2-40B4-BE49-F238E27FC236}">
                <a16:creationId xmlns:a16="http://schemas.microsoft.com/office/drawing/2014/main" id="{8F47ADFF-ACB8-4706-B0B4-E283FCBA997E}"/>
              </a:ext>
            </a:extLst>
          </p:cNvPr>
          <p:cNvSpPr>
            <a:spLocks noChangeArrowheads="1"/>
          </p:cNvSpPr>
          <p:nvPr/>
        </p:nvSpPr>
        <p:spPr bwMode="auto">
          <a:xfrm>
            <a:off x="2035175" y="482600"/>
            <a:ext cx="184150" cy="450056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7" name="Rectangle 1030">
            <a:extLst>
              <a:ext uri="{FF2B5EF4-FFF2-40B4-BE49-F238E27FC236}">
                <a16:creationId xmlns:a16="http://schemas.microsoft.com/office/drawing/2014/main" id="{5FA427BB-C5F6-4E00-AA18-01C5A6DE5429}"/>
              </a:ext>
            </a:extLst>
          </p:cNvPr>
          <p:cNvSpPr>
            <a:spLocks noChangeArrowheads="1"/>
          </p:cNvSpPr>
          <p:nvPr/>
        </p:nvSpPr>
        <p:spPr bwMode="auto">
          <a:xfrm>
            <a:off x="1792288" y="4986338"/>
            <a:ext cx="4379912" cy="1657350"/>
          </a:xfrm>
          <a:prstGeom prst="rect">
            <a:avLst/>
          </a:prstGeom>
          <a:solidFill>
            <a:srgbClr val="808080"/>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8" name="Rectangle 1031">
            <a:extLst>
              <a:ext uri="{FF2B5EF4-FFF2-40B4-BE49-F238E27FC236}">
                <a16:creationId xmlns:a16="http://schemas.microsoft.com/office/drawing/2014/main" id="{5F8EE12A-4721-40B7-888A-6367CCC4F835}"/>
              </a:ext>
            </a:extLst>
          </p:cNvPr>
          <p:cNvSpPr>
            <a:spLocks noChangeArrowheads="1"/>
          </p:cNvSpPr>
          <p:nvPr/>
        </p:nvSpPr>
        <p:spPr bwMode="auto">
          <a:xfrm>
            <a:off x="2306638" y="5106988"/>
            <a:ext cx="3675062" cy="13716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 name="Rectangle 1032">
            <a:extLst>
              <a:ext uri="{FF2B5EF4-FFF2-40B4-BE49-F238E27FC236}">
                <a16:creationId xmlns:a16="http://schemas.microsoft.com/office/drawing/2014/main" id="{AC3EFF29-5D81-457A-BC02-33E96FBE636D}"/>
              </a:ext>
            </a:extLst>
          </p:cNvPr>
          <p:cNvSpPr>
            <a:spLocks noChangeArrowheads="1"/>
          </p:cNvSpPr>
          <p:nvPr/>
        </p:nvSpPr>
        <p:spPr bwMode="auto">
          <a:xfrm>
            <a:off x="2303463" y="5519738"/>
            <a:ext cx="3678237" cy="960437"/>
          </a:xfrm>
          <a:prstGeom prst="rect">
            <a:avLst/>
          </a:prstGeom>
          <a:gradFill rotWithShape="0">
            <a:gsLst>
              <a:gs pos="0">
                <a:srgbClr val="FF0000">
                  <a:gamma/>
                  <a:tint val="54510"/>
                  <a:invGamma/>
                </a:srgbClr>
              </a:gs>
              <a:gs pos="100000">
                <a:srgbClr val="FF0000"/>
              </a:gs>
            </a:gsLst>
            <a:path path="shape">
              <a:fillToRect l="50000" t="50000" r="50000" b="50000"/>
            </a:path>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 name="Rectangle 1033">
            <a:extLst>
              <a:ext uri="{FF2B5EF4-FFF2-40B4-BE49-F238E27FC236}">
                <a16:creationId xmlns:a16="http://schemas.microsoft.com/office/drawing/2014/main" id="{E887CA30-4895-42A7-AA79-57EF4AE6BF67}"/>
              </a:ext>
            </a:extLst>
          </p:cNvPr>
          <p:cNvSpPr>
            <a:spLocks noChangeArrowheads="1"/>
          </p:cNvSpPr>
          <p:nvPr/>
        </p:nvSpPr>
        <p:spPr bwMode="auto">
          <a:xfrm>
            <a:off x="1779588" y="5195888"/>
            <a:ext cx="538162" cy="212725"/>
          </a:xfrm>
          <a:prstGeom prst="rect">
            <a:avLst/>
          </a:prstGeom>
          <a:solidFill>
            <a:srgbClr val="FFFFFF"/>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 name="Line 1034">
            <a:extLst>
              <a:ext uri="{FF2B5EF4-FFF2-40B4-BE49-F238E27FC236}">
                <a16:creationId xmlns:a16="http://schemas.microsoft.com/office/drawing/2014/main" id="{2D673779-8396-4F4D-B377-A1C33302F77F}"/>
              </a:ext>
            </a:extLst>
          </p:cNvPr>
          <p:cNvSpPr>
            <a:spLocks noChangeShapeType="1"/>
          </p:cNvSpPr>
          <p:nvPr/>
        </p:nvSpPr>
        <p:spPr bwMode="auto">
          <a:xfrm>
            <a:off x="4129088" y="55149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 name="Freeform 1035">
            <a:extLst>
              <a:ext uri="{FF2B5EF4-FFF2-40B4-BE49-F238E27FC236}">
                <a16:creationId xmlns:a16="http://schemas.microsoft.com/office/drawing/2014/main" id="{B2769BF5-0FB6-4743-A015-49C029AF7640}"/>
              </a:ext>
            </a:extLst>
          </p:cNvPr>
          <p:cNvSpPr>
            <a:spLocks/>
          </p:cNvSpPr>
          <p:nvPr/>
        </p:nvSpPr>
        <p:spPr bwMode="auto">
          <a:xfrm>
            <a:off x="1784350" y="4065588"/>
            <a:ext cx="201295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 name="Freeform 1036">
            <a:extLst>
              <a:ext uri="{FF2B5EF4-FFF2-40B4-BE49-F238E27FC236}">
                <a16:creationId xmlns:a16="http://schemas.microsoft.com/office/drawing/2014/main" id="{8392875E-0806-4923-A3D1-DE36F17870F3}"/>
              </a:ext>
            </a:extLst>
          </p:cNvPr>
          <p:cNvSpPr>
            <a:spLocks/>
          </p:cNvSpPr>
          <p:nvPr/>
        </p:nvSpPr>
        <p:spPr bwMode="auto">
          <a:xfrm flipH="1">
            <a:off x="4073525" y="4065588"/>
            <a:ext cx="210820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14" name="Picture 1037">
            <a:extLst>
              <a:ext uri="{FF2B5EF4-FFF2-40B4-BE49-F238E27FC236}">
                <a16:creationId xmlns:a16="http://schemas.microsoft.com/office/drawing/2014/main" id="{8F6DD444-36A8-49D3-B579-152F29D6C594}"/>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54288" y="2835275"/>
            <a:ext cx="2690812" cy="1905000"/>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038">
            <a:extLst>
              <a:ext uri="{FF2B5EF4-FFF2-40B4-BE49-F238E27FC236}">
                <a16:creationId xmlns:a16="http://schemas.microsoft.com/office/drawing/2014/main" id="{4A81BB4F-2B17-4154-B7D5-C639F746BFAD}"/>
              </a:ext>
            </a:extLst>
          </p:cNvPr>
          <p:cNvGrpSpPr>
            <a:grpSpLocks/>
          </p:cNvGrpSpPr>
          <p:nvPr/>
        </p:nvGrpSpPr>
        <p:grpSpPr bwMode="auto">
          <a:xfrm>
            <a:off x="2019300" y="2959100"/>
            <a:ext cx="1411288" cy="879475"/>
            <a:chOff x="780" y="1864"/>
            <a:chExt cx="889" cy="554"/>
          </a:xfrm>
        </p:grpSpPr>
        <p:pic>
          <p:nvPicPr>
            <p:cNvPr id="16" name="Picture 1039">
              <a:extLst>
                <a:ext uri="{FF2B5EF4-FFF2-40B4-BE49-F238E27FC236}">
                  <a16:creationId xmlns:a16="http://schemas.microsoft.com/office/drawing/2014/main" id="{EC9CF5BE-5089-4008-A594-2ADFF61C54E9}"/>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8" y="1864"/>
              <a:ext cx="601" cy="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040">
              <a:extLst>
                <a:ext uri="{FF2B5EF4-FFF2-40B4-BE49-F238E27FC236}">
                  <a16:creationId xmlns:a16="http://schemas.microsoft.com/office/drawing/2014/main" id="{2315A32B-21D2-46F7-813E-18F11C55EEA4}"/>
                </a:ext>
              </a:extLst>
            </p:cNvPr>
            <p:cNvSpPr>
              <a:spLocks noChangeArrowheads="1"/>
            </p:cNvSpPr>
            <p:nvPr/>
          </p:nvSpPr>
          <p:spPr bwMode="auto">
            <a:xfrm>
              <a:off x="1044" y="2094"/>
              <a:ext cx="44" cy="130"/>
            </a:xfrm>
            <a:prstGeom prst="rect">
              <a:avLst/>
            </a:prstGeom>
            <a:gradFill rotWithShape="0">
              <a:gsLst>
                <a:gs pos="0">
                  <a:srgbClr val="808080">
                    <a:gamma/>
                    <a:tint val="63529"/>
                    <a:invGamma/>
                  </a:srgbClr>
                </a:gs>
                <a:gs pos="100000">
                  <a:srgbClr val="808080"/>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 name="Rectangle 1041">
              <a:extLst>
                <a:ext uri="{FF2B5EF4-FFF2-40B4-BE49-F238E27FC236}">
                  <a16:creationId xmlns:a16="http://schemas.microsoft.com/office/drawing/2014/main" id="{873C92EE-17B2-43DF-8E46-FA70C7BB1DCF}"/>
                </a:ext>
              </a:extLst>
            </p:cNvPr>
            <p:cNvSpPr>
              <a:spLocks noChangeArrowheads="1"/>
            </p:cNvSpPr>
            <p:nvPr/>
          </p:nvSpPr>
          <p:spPr bwMode="auto">
            <a:xfrm>
              <a:off x="780" y="2136"/>
              <a:ext cx="264" cy="50"/>
            </a:xfrm>
            <a:prstGeom prst="rect">
              <a:avLst/>
            </a:prstGeom>
            <a:gradFill rotWithShape="0">
              <a:gsLst>
                <a:gs pos="0">
                  <a:srgbClr val="808080">
                    <a:gamma/>
                    <a:tint val="45490"/>
                    <a:invGamma/>
                  </a:srgbClr>
                </a:gs>
                <a:gs pos="100000">
                  <a:srgbClr val="80808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9" name="Group 1042">
            <a:extLst>
              <a:ext uri="{FF2B5EF4-FFF2-40B4-BE49-F238E27FC236}">
                <a16:creationId xmlns:a16="http://schemas.microsoft.com/office/drawing/2014/main" id="{D6A43CE7-4FFA-46A1-BC82-BF67C2359E00}"/>
              </a:ext>
            </a:extLst>
          </p:cNvPr>
          <p:cNvGrpSpPr>
            <a:grpSpLocks/>
          </p:cNvGrpSpPr>
          <p:nvPr/>
        </p:nvGrpSpPr>
        <p:grpSpPr bwMode="auto">
          <a:xfrm>
            <a:off x="1673225" y="3216275"/>
            <a:ext cx="438150" cy="850900"/>
            <a:chOff x="754" y="2026"/>
            <a:chExt cx="276" cy="536"/>
          </a:xfrm>
        </p:grpSpPr>
        <p:sp>
          <p:nvSpPr>
            <p:cNvPr id="20" name="Rectangle 1043">
              <a:extLst>
                <a:ext uri="{FF2B5EF4-FFF2-40B4-BE49-F238E27FC236}">
                  <a16:creationId xmlns:a16="http://schemas.microsoft.com/office/drawing/2014/main" id="{51DD162D-AA3C-4343-A717-0DA5B09A0257}"/>
                </a:ext>
              </a:extLst>
            </p:cNvPr>
            <p:cNvSpPr>
              <a:spLocks noChangeArrowheads="1"/>
            </p:cNvSpPr>
            <p:nvPr/>
          </p:nvSpPr>
          <p:spPr bwMode="auto">
            <a:xfrm>
              <a:off x="858" y="2046"/>
              <a:ext cx="72" cy="516"/>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 name="Rectangle 1044">
              <a:extLst>
                <a:ext uri="{FF2B5EF4-FFF2-40B4-BE49-F238E27FC236}">
                  <a16:creationId xmlns:a16="http://schemas.microsoft.com/office/drawing/2014/main" id="{6666B565-2A21-41A3-AE2A-3A0BE722E169}"/>
                </a:ext>
              </a:extLst>
            </p:cNvPr>
            <p:cNvSpPr>
              <a:spLocks noChangeArrowheads="1"/>
            </p:cNvSpPr>
            <p:nvPr/>
          </p:nvSpPr>
          <p:spPr bwMode="auto">
            <a:xfrm>
              <a:off x="780" y="2026"/>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2" name="Group 1045">
              <a:extLst>
                <a:ext uri="{FF2B5EF4-FFF2-40B4-BE49-F238E27FC236}">
                  <a16:creationId xmlns:a16="http://schemas.microsoft.com/office/drawing/2014/main" id="{DBD11C03-B42B-45B4-9A06-14E770FBF2E5}"/>
                </a:ext>
              </a:extLst>
            </p:cNvPr>
            <p:cNvGrpSpPr>
              <a:grpSpLocks noChangeAspect="1"/>
            </p:cNvGrpSpPr>
            <p:nvPr/>
          </p:nvGrpSpPr>
          <p:grpSpPr bwMode="auto">
            <a:xfrm rot="-5400000">
              <a:off x="802" y="2032"/>
              <a:ext cx="179" cy="276"/>
              <a:chOff x="4018" y="414"/>
              <a:chExt cx="355" cy="501"/>
            </a:xfrm>
          </p:grpSpPr>
          <p:sp>
            <p:nvSpPr>
              <p:cNvPr id="23" name="Rectangle 1046">
                <a:extLst>
                  <a:ext uri="{FF2B5EF4-FFF2-40B4-BE49-F238E27FC236}">
                    <a16:creationId xmlns:a16="http://schemas.microsoft.com/office/drawing/2014/main" id="{33C25C51-1C3E-4A29-BC52-8F839FF5265C}"/>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 name="Rectangle 1047">
                <a:extLst>
                  <a:ext uri="{FF2B5EF4-FFF2-40B4-BE49-F238E27FC236}">
                    <a16:creationId xmlns:a16="http://schemas.microsoft.com/office/drawing/2014/main" id="{E80E0ED0-493F-48A7-B1B0-9E73F60ED2D2}"/>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5" name="Rectangle 1048">
                <a:extLst>
                  <a:ext uri="{FF2B5EF4-FFF2-40B4-BE49-F238E27FC236}">
                    <a16:creationId xmlns:a16="http://schemas.microsoft.com/office/drawing/2014/main" id="{F32B611F-7C91-4875-9509-887FA60B5603}"/>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 name="Rectangle 1049">
                <a:extLst>
                  <a:ext uri="{FF2B5EF4-FFF2-40B4-BE49-F238E27FC236}">
                    <a16:creationId xmlns:a16="http://schemas.microsoft.com/office/drawing/2014/main" id="{92435982-518F-403A-A5E0-365177A7AD7C}"/>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 name="Rectangle 1050">
                <a:extLst>
                  <a:ext uri="{FF2B5EF4-FFF2-40B4-BE49-F238E27FC236}">
                    <a16:creationId xmlns:a16="http://schemas.microsoft.com/office/drawing/2014/main" id="{21435A48-A83E-4DE0-B0E8-8A612BB35997}"/>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 name="Rectangle 1051">
                <a:extLst>
                  <a:ext uri="{FF2B5EF4-FFF2-40B4-BE49-F238E27FC236}">
                    <a16:creationId xmlns:a16="http://schemas.microsoft.com/office/drawing/2014/main" id="{78B7295F-921B-4F32-BFEF-0DB3DD0FAD16}"/>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 name="Rectangle 1052">
                <a:extLst>
                  <a:ext uri="{FF2B5EF4-FFF2-40B4-BE49-F238E27FC236}">
                    <a16:creationId xmlns:a16="http://schemas.microsoft.com/office/drawing/2014/main" id="{8CFB7173-6762-4C10-9F36-EC08D62D141D}"/>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 name="Rectangle 1053">
                <a:extLst>
                  <a:ext uri="{FF2B5EF4-FFF2-40B4-BE49-F238E27FC236}">
                    <a16:creationId xmlns:a16="http://schemas.microsoft.com/office/drawing/2014/main" id="{85FB4F64-31FD-4CDE-A1EF-25372942D8CD}"/>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 name="Rectangle 1054">
                <a:extLst>
                  <a:ext uri="{FF2B5EF4-FFF2-40B4-BE49-F238E27FC236}">
                    <a16:creationId xmlns:a16="http://schemas.microsoft.com/office/drawing/2014/main" id="{47D92073-D12E-4CB0-A638-9936A722F6AB}"/>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32" name="Text Box 1055">
            <a:extLst>
              <a:ext uri="{FF2B5EF4-FFF2-40B4-BE49-F238E27FC236}">
                <a16:creationId xmlns:a16="http://schemas.microsoft.com/office/drawing/2014/main" id="{65BD5481-C238-45CA-8063-59714B7ABA93}"/>
              </a:ext>
            </a:extLst>
          </p:cNvPr>
          <p:cNvSpPr txBox="1">
            <a:spLocks noChangeArrowheads="1"/>
          </p:cNvSpPr>
          <p:nvPr/>
        </p:nvSpPr>
        <p:spPr bwMode="auto">
          <a:xfrm>
            <a:off x="2628646" y="3259519"/>
            <a:ext cx="598488"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en-US" altLang="ja-JP" sz="1400" b="1" dirty="0">
                <a:solidFill>
                  <a:srgbClr val="FFFFFF"/>
                </a:solidFill>
                <a:latin typeface="Times New Roman" panose="02020603050405020304" pitchFamily="18" charset="0"/>
                <a:ea typeface="HG丸ｺﾞｼｯｸM-PRO" panose="020F0600000000000000" pitchFamily="50" charset="-128"/>
              </a:rPr>
              <a:t>FR</a:t>
            </a:r>
            <a:r>
              <a:rPr kumimoji="1" lang="ja-JP" altLang="en-US" sz="1400" b="1" dirty="0">
                <a:solidFill>
                  <a:srgbClr val="FFFFFF"/>
                </a:solidFill>
                <a:latin typeface="Times New Roman" panose="02020603050405020304" pitchFamily="18" charset="0"/>
                <a:ea typeface="HG丸ｺﾞｼｯｸM-PRO" panose="020F0600000000000000" pitchFamily="50" charset="-128"/>
              </a:rPr>
              <a:t>型</a:t>
            </a:r>
          </a:p>
        </p:txBody>
      </p:sp>
      <p:grpSp>
        <p:nvGrpSpPr>
          <p:cNvPr id="33" name="Group 1056">
            <a:extLst>
              <a:ext uri="{FF2B5EF4-FFF2-40B4-BE49-F238E27FC236}">
                <a16:creationId xmlns:a16="http://schemas.microsoft.com/office/drawing/2014/main" id="{0E0198E9-0F57-4713-AF0E-B12E7F59E1DA}"/>
              </a:ext>
            </a:extLst>
          </p:cNvPr>
          <p:cNvGrpSpPr>
            <a:grpSpLocks/>
          </p:cNvGrpSpPr>
          <p:nvPr/>
        </p:nvGrpSpPr>
        <p:grpSpPr bwMode="auto">
          <a:xfrm>
            <a:off x="4418013" y="2967038"/>
            <a:ext cx="1516062" cy="820737"/>
            <a:chOff x="3767" y="1377"/>
            <a:chExt cx="955" cy="517"/>
          </a:xfrm>
        </p:grpSpPr>
        <p:sp>
          <p:nvSpPr>
            <p:cNvPr id="34" name="Rectangle 1057">
              <a:extLst>
                <a:ext uri="{FF2B5EF4-FFF2-40B4-BE49-F238E27FC236}">
                  <a16:creationId xmlns:a16="http://schemas.microsoft.com/office/drawing/2014/main" id="{173DB1D7-A6FC-4DA2-823D-3CA5C3F83070}"/>
                </a:ext>
              </a:extLst>
            </p:cNvPr>
            <p:cNvSpPr>
              <a:spLocks noChangeArrowheads="1"/>
            </p:cNvSpPr>
            <p:nvPr/>
          </p:nvSpPr>
          <p:spPr bwMode="auto">
            <a:xfrm flipH="1">
              <a:off x="4348" y="1584"/>
              <a:ext cx="38" cy="112"/>
            </a:xfrm>
            <a:prstGeom prst="rect">
              <a:avLst/>
            </a:prstGeom>
            <a:gradFill rotWithShape="0">
              <a:gsLst>
                <a:gs pos="0">
                  <a:srgbClr val="808080"/>
                </a:gs>
                <a:gs pos="100000">
                  <a:srgbClr val="808080">
                    <a:gamma/>
                    <a:tint val="63529"/>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35" name="Picture 1058">
              <a:extLst>
                <a:ext uri="{FF2B5EF4-FFF2-40B4-BE49-F238E27FC236}">
                  <a16:creationId xmlns:a16="http://schemas.microsoft.com/office/drawing/2014/main" id="{B8C073B0-B8FB-4C44-90A4-CE9A06B9716C}"/>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67" y="1377"/>
              <a:ext cx="600" cy="51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Rectangle 1059">
              <a:extLst>
                <a:ext uri="{FF2B5EF4-FFF2-40B4-BE49-F238E27FC236}">
                  <a16:creationId xmlns:a16="http://schemas.microsoft.com/office/drawing/2014/main" id="{2594C422-1C81-4FEC-8034-C4EDC07F9E6E}"/>
                </a:ext>
              </a:extLst>
            </p:cNvPr>
            <p:cNvSpPr>
              <a:spLocks noChangeArrowheads="1"/>
            </p:cNvSpPr>
            <p:nvPr/>
          </p:nvSpPr>
          <p:spPr bwMode="auto">
            <a:xfrm>
              <a:off x="4386" y="1620"/>
              <a:ext cx="336" cy="38"/>
            </a:xfrm>
            <a:prstGeom prst="rect">
              <a:avLst/>
            </a:prstGeom>
            <a:gradFill rotWithShape="0">
              <a:gsLst>
                <a:gs pos="0">
                  <a:srgbClr val="808080"/>
                </a:gs>
                <a:gs pos="100000">
                  <a:srgbClr val="808080">
                    <a:gamma/>
                    <a:tint val="36471"/>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7" name="Text Box 1060">
              <a:extLst>
                <a:ext uri="{FF2B5EF4-FFF2-40B4-BE49-F238E27FC236}">
                  <a16:creationId xmlns:a16="http://schemas.microsoft.com/office/drawing/2014/main" id="{E62FFBB6-A8EE-42B2-8FEB-3DCF96DB3546}"/>
                </a:ext>
              </a:extLst>
            </p:cNvPr>
            <p:cNvSpPr txBox="1">
              <a:spLocks noChangeArrowheads="1"/>
            </p:cNvSpPr>
            <p:nvPr/>
          </p:nvSpPr>
          <p:spPr bwMode="auto">
            <a:xfrm>
              <a:off x="3983" y="1519"/>
              <a:ext cx="421" cy="19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en-US" altLang="ja-JP" sz="1400" b="1" i="0" u="none" strike="noStrike" kern="0" cap="none" spc="0" normalizeH="0" baseline="0" noProof="0" dirty="0">
                  <a:ln>
                    <a:noFill/>
                  </a:ln>
                  <a:solidFill>
                    <a:srgbClr val="FFFFFF"/>
                  </a:solidFill>
                  <a:effectLst/>
                  <a:uLnTx/>
                  <a:uFillTx/>
                  <a:latin typeface="Times New Roman" panose="02020603050405020304" pitchFamily="18" charset="0"/>
                  <a:ea typeface="HG丸ｺﾞｼｯｸM-PRO" panose="020F0600000000000000" pitchFamily="50" charset="-128"/>
                </a:rPr>
                <a:t>R</a:t>
              </a:r>
              <a:r>
                <a:rPr kumimoji="1" lang="ja-JP" altLang="en-US" sz="1400" b="1" i="0" u="none" strike="noStrike" kern="0" cap="none" spc="0" normalizeH="0" baseline="0" noProof="0" dirty="0">
                  <a:ln>
                    <a:noFill/>
                  </a:ln>
                  <a:solidFill>
                    <a:srgbClr val="FFFFFF"/>
                  </a:solidFill>
                  <a:effectLst/>
                  <a:uLnTx/>
                  <a:uFillTx/>
                  <a:latin typeface="Times New Roman" panose="02020603050405020304" pitchFamily="18" charset="0"/>
                  <a:ea typeface="HG丸ｺﾞｼｯｸM-PRO" panose="020F0600000000000000" pitchFamily="50" charset="-128"/>
                </a:rPr>
                <a:t>ｅ型</a:t>
              </a:r>
            </a:p>
          </p:txBody>
        </p:sp>
      </p:grpSp>
      <p:sp>
        <p:nvSpPr>
          <p:cNvPr id="38" name="Freeform 1061">
            <a:extLst>
              <a:ext uri="{FF2B5EF4-FFF2-40B4-BE49-F238E27FC236}">
                <a16:creationId xmlns:a16="http://schemas.microsoft.com/office/drawing/2014/main" id="{57BA6EED-4E70-4FEF-AD88-7E56E2A99FFD}"/>
              </a:ext>
            </a:extLst>
          </p:cNvPr>
          <p:cNvSpPr>
            <a:spLocks/>
          </p:cNvSpPr>
          <p:nvPr/>
        </p:nvSpPr>
        <p:spPr bwMode="auto">
          <a:xfrm>
            <a:off x="4268788" y="4148138"/>
            <a:ext cx="420687" cy="708025"/>
          </a:xfrm>
          <a:custGeom>
            <a:avLst/>
            <a:gdLst>
              <a:gd name="T0" fmla="*/ 102 w 102"/>
              <a:gd name="T1" fmla="*/ 0 h 176"/>
              <a:gd name="T2" fmla="*/ 102 w 102"/>
              <a:gd name="T3" fmla="*/ 176 h 176"/>
              <a:gd name="T4" fmla="*/ 0 w 102"/>
              <a:gd name="T5" fmla="*/ 176 h 176"/>
              <a:gd name="T6" fmla="*/ 1 w 102"/>
              <a:gd name="T7" fmla="*/ 126 h 176"/>
              <a:gd name="T8" fmla="*/ 28 w 102"/>
              <a:gd name="T9" fmla="*/ 113 h 176"/>
              <a:gd name="T10" fmla="*/ 39 w 102"/>
              <a:gd name="T11" fmla="*/ 106 h 176"/>
              <a:gd name="T12" fmla="*/ 45 w 102"/>
              <a:gd name="T13" fmla="*/ 102 h 176"/>
              <a:gd name="T14" fmla="*/ 72 w 102"/>
              <a:gd name="T15" fmla="*/ 87 h 176"/>
              <a:gd name="T16" fmla="*/ 94 w 102"/>
              <a:gd name="T17" fmla="*/ 29 h 176"/>
              <a:gd name="T18" fmla="*/ 102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102" y="0"/>
                </a:moveTo>
                <a:lnTo>
                  <a:pt x="102" y="176"/>
                </a:lnTo>
                <a:lnTo>
                  <a:pt x="0" y="176"/>
                </a:lnTo>
                <a:lnTo>
                  <a:pt x="1" y="126"/>
                </a:lnTo>
                <a:cubicBezTo>
                  <a:pt x="9" y="121"/>
                  <a:pt x="19" y="116"/>
                  <a:pt x="28" y="113"/>
                </a:cubicBezTo>
                <a:cubicBezTo>
                  <a:pt x="31" y="109"/>
                  <a:pt x="35" y="108"/>
                  <a:pt x="39" y="106"/>
                </a:cubicBezTo>
                <a:cubicBezTo>
                  <a:pt x="41" y="105"/>
                  <a:pt x="45" y="102"/>
                  <a:pt x="45" y="102"/>
                </a:cubicBezTo>
                <a:cubicBezTo>
                  <a:pt x="52" y="91"/>
                  <a:pt x="60" y="91"/>
                  <a:pt x="72" y="87"/>
                </a:cubicBezTo>
                <a:cubicBezTo>
                  <a:pt x="84" y="69"/>
                  <a:pt x="89" y="50"/>
                  <a:pt x="94" y="29"/>
                </a:cubicBezTo>
                <a:cubicBezTo>
                  <a:pt x="95" y="16"/>
                  <a:pt x="94" y="10"/>
                  <a:pt x="102"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9" name="Freeform 1062">
            <a:extLst>
              <a:ext uri="{FF2B5EF4-FFF2-40B4-BE49-F238E27FC236}">
                <a16:creationId xmlns:a16="http://schemas.microsoft.com/office/drawing/2014/main" id="{99238327-C861-42B8-BB01-65CF4FA72F63}"/>
              </a:ext>
            </a:extLst>
          </p:cNvPr>
          <p:cNvSpPr>
            <a:spLocks/>
          </p:cNvSpPr>
          <p:nvPr/>
        </p:nvSpPr>
        <p:spPr bwMode="auto">
          <a:xfrm>
            <a:off x="3094038" y="4148138"/>
            <a:ext cx="436562" cy="708025"/>
          </a:xfrm>
          <a:custGeom>
            <a:avLst/>
            <a:gdLst>
              <a:gd name="T0" fmla="*/ 0 w 102"/>
              <a:gd name="T1" fmla="*/ 0 h 176"/>
              <a:gd name="T2" fmla="*/ 0 w 102"/>
              <a:gd name="T3" fmla="*/ 176 h 176"/>
              <a:gd name="T4" fmla="*/ 102 w 102"/>
              <a:gd name="T5" fmla="*/ 176 h 176"/>
              <a:gd name="T6" fmla="*/ 101 w 102"/>
              <a:gd name="T7" fmla="*/ 126 h 176"/>
              <a:gd name="T8" fmla="*/ 74 w 102"/>
              <a:gd name="T9" fmla="*/ 113 h 176"/>
              <a:gd name="T10" fmla="*/ 63 w 102"/>
              <a:gd name="T11" fmla="*/ 106 h 176"/>
              <a:gd name="T12" fmla="*/ 57 w 102"/>
              <a:gd name="T13" fmla="*/ 102 h 176"/>
              <a:gd name="T14" fmla="*/ 30 w 102"/>
              <a:gd name="T15" fmla="*/ 87 h 176"/>
              <a:gd name="T16" fmla="*/ 8 w 102"/>
              <a:gd name="T17" fmla="*/ 29 h 176"/>
              <a:gd name="T18" fmla="*/ 0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0" y="0"/>
                </a:moveTo>
                <a:lnTo>
                  <a:pt x="0" y="176"/>
                </a:lnTo>
                <a:lnTo>
                  <a:pt x="102" y="176"/>
                </a:lnTo>
                <a:lnTo>
                  <a:pt x="101" y="126"/>
                </a:lnTo>
                <a:cubicBezTo>
                  <a:pt x="93" y="121"/>
                  <a:pt x="83" y="116"/>
                  <a:pt x="74" y="113"/>
                </a:cubicBezTo>
                <a:cubicBezTo>
                  <a:pt x="71" y="109"/>
                  <a:pt x="67" y="108"/>
                  <a:pt x="63" y="106"/>
                </a:cubicBezTo>
                <a:cubicBezTo>
                  <a:pt x="61" y="105"/>
                  <a:pt x="57" y="102"/>
                  <a:pt x="57" y="102"/>
                </a:cubicBezTo>
                <a:cubicBezTo>
                  <a:pt x="50" y="91"/>
                  <a:pt x="42" y="91"/>
                  <a:pt x="30" y="87"/>
                </a:cubicBezTo>
                <a:cubicBezTo>
                  <a:pt x="18" y="69"/>
                  <a:pt x="13" y="50"/>
                  <a:pt x="8" y="29"/>
                </a:cubicBezTo>
                <a:cubicBezTo>
                  <a:pt x="7" y="16"/>
                  <a:pt x="8" y="10"/>
                  <a:pt x="0"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0" name="Rectangle 1063">
            <a:extLst>
              <a:ext uri="{FF2B5EF4-FFF2-40B4-BE49-F238E27FC236}">
                <a16:creationId xmlns:a16="http://schemas.microsoft.com/office/drawing/2014/main" id="{AE939821-36C0-4093-AD4F-412FED8FF3DC}"/>
              </a:ext>
            </a:extLst>
          </p:cNvPr>
          <p:cNvSpPr>
            <a:spLocks noChangeArrowheads="1"/>
          </p:cNvSpPr>
          <p:nvPr/>
        </p:nvSpPr>
        <p:spPr bwMode="auto">
          <a:xfrm>
            <a:off x="2840038" y="4070350"/>
            <a:ext cx="209550" cy="79692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1" name="Rectangle 1064">
            <a:extLst>
              <a:ext uri="{FF2B5EF4-FFF2-40B4-BE49-F238E27FC236}">
                <a16:creationId xmlns:a16="http://schemas.microsoft.com/office/drawing/2014/main" id="{C60FE9A5-B030-4676-BC03-6A9B8E4D9CBE}"/>
              </a:ext>
            </a:extLst>
          </p:cNvPr>
          <p:cNvSpPr>
            <a:spLocks noChangeArrowheads="1"/>
          </p:cNvSpPr>
          <p:nvPr/>
        </p:nvSpPr>
        <p:spPr bwMode="auto">
          <a:xfrm>
            <a:off x="3038475" y="5181600"/>
            <a:ext cx="274638"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2" name="Rectangle 1065">
            <a:extLst>
              <a:ext uri="{FF2B5EF4-FFF2-40B4-BE49-F238E27FC236}">
                <a16:creationId xmlns:a16="http://schemas.microsoft.com/office/drawing/2014/main" id="{69EA4D66-A5A1-40C2-9A20-B0C3A29D8699}"/>
              </a:ext>
            </a:extLst>
          </p:cNvPr>
          <p:cNvSpPr>
            <a:spLocks noChangeArrowheads="1"/>
          </p:cNvSpPr>
          <p:nvPr/>
        </p:nvSpPr>
        <p:spPr bwMode="auto">
          <a:xfrm>
            <a:off x="4708525" y="4056063"/>
            <a:ext cx="219075" cy="81597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3" name="Rectangle 1066">
            <a:extLst>
              <a:ext uri="{FF2B5EF4-FFF2-40B4-BE49-F238E27FC236}">
                <a16:creationId xmlns:a16="http://schemas.microsoft.com/office/drawing/2014/main" id="{894D71F2-2CD1-4B2F-9718-221293D4B8C5}"/>
              </a:ext>
            </a:extLst>
          </p:cNvPr>
          <p:cNvSpPr>
            <a:spLocks noChangeArrowheads="1"/>
          </p:cNvSpPr>
          <p:nvPr/>
        </p:nvSpPr>
        <p:spPr bwMode="auto">
          <a:xfrm>
            <a:off x="2816225" y="4421188"/>
            <a:ext cx="23813"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4" name="Rectangle 1067">
            <a:extLst>
              <a:ext uri="{FF2B5EF4-FFF2-40B4-BE49-F238E27FC236}">
                <a16:creationId xmlns:a16="http://schemas.microsoft.com/office/drawing/2014/main" id="{7219C9F4-79EC-4236-BDFC-A9F69DD0127B}"/>
              </a:ext>
            </a:extLst>
          </p:cNvPr>
          <p:cNvSpPr>
            <a:spLocks noChangeArrowheads="1"/>
          </p:cNvSpPr>
          <p:nvPr/>
        </p:nvSpPr>
        <p:spPr bwMode="auto">
          <a:xfrm>
            <a:off x="4919663" y="4425950"/>
            <a:ext cx="23812"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5" name="Text Box 1068">
            <a:extLst>
              <a:ext uri="{FF2B5EF4-FFF2-40B4-BE49-F238E27FC236}">
                <a16:creationId xmlns:a16="http://schemas.microsoft.com/office/drawing/2014/main" id="{775726B5-BBAD-4680-98D3-95D056C1F7CB}"/>
              </a:ext>
            </a:extLst>
          </p:cNvPr>
          <p:cNvSpPr txBox="1">
            <a:spLocks noChangeArrowheads="1"/>
          </p:cNvSpPr>
          <p:nvPr/>
        </p:nvSpPr>
        <p:spPr bwMode="auto">
          <a:xfrm>
            <a:off x="2620963" y="5775325"/>
            <a:ext cx="7064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spcBef>
                <a:spcPct val="0"/>
              </a:spcBef>
              <a:spcAft>
                <a:spcPct val="0"/>
              </a:spcAft>
            </a:pPr>
            <a:r>
              <a:rPr kumimoji="1" lang="ja-JP" altLang="en-US" b="1">
                <a:solidFill>
                  <a:srgbClr val="000000"/>
                </a:solidFill>
                <a:latin typeface="Times New Roman" panose="02020603050405020304" pitchFamily="18" charset="0"/>
                <a:ea typeface="ＭＳ Ｐゴシック" panose="020B0600070205080204" pitchFamily="50" charset="-128"/>
              </a:rPr>
              <a:t>溶湯</a:t>
            </a:r>
          </a:p>
        </p:txBody>
      </p:sp>
      <p:sp>
        <p:nvSpPr>
          <p:cNvPr id="46" name="Line 1069">
            <a:extLst>
              <a:ext uri="{FF2B5EF4-FFF2-40B4-BE49-F238E27FC236}">
                <a16:creationId xmlns:a16="http://schemas.microsoft.com/office/drawing/2014/main" id="{CF352DD5-DA71-42DC-AA15-0E922B42087C}"/>
              </a:ext>
            </a:extLst>
          </p:cNvPr>
          <p:cNvSpPr>
            <a:spLocks noChangeShapeType="1"/>
          </p:cNvSpPr>
          <p:nvPr/>
        </p:nvSpPr>
        <p:spPr bwMode="auto">
          <a:xfrm>
            <a:off x="2317750" y="55149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47" name="Group 1070">
            <a:extLst>
              <a:ext uri="{FF2B5EF4-FFF2-40B4-BE49-F238E27FC236}">
                <a16:creationId xmlns:a16="http://schemas.microsoft.com/office/drawing/2014/main" id="{1A9F1CCA-8345-4568-99C1-4FCDE045265C}"/>
              </a:ext>
            </a:extLst>
          </p:cNvPr>
          <p:cNvGrpSpPr>
            <a:grpSpLocks/>
          </p:cNvGrpSpPr>
          <p:nvPr/>
        </p:nvGrpSpPr>
        <p:grpSpPr bwMode="auto">
          <a:xfrm>
            <a:off x="3227388" y="3660775"/>
            <a:ext cx="593725" cy="409575"/>
            <a:chOff x="3747" y="1679"/>
            <a:chExt cx="388" cy="320"/>
          </a:xfrm>
        </p:grpSpPr>
        <p:sp>
          <p:nvSpPr>
            <p:cNvPr id="48" name="Freeform 1071">
              <a:extLst>
                <a:ext uri="{FF2B5EF4-FFF2-40B4-BE49-F238E27FC236}">
                  <a16:creationId xmlns:a16="http://schemas.microsoft.com/office/drawing/2014/main" id="{4A808F2D-6F8D-4BC2-9435-72DF2199F1B2}"/>
                </a:ext>
              </a:extLst>
            </p:cNvPr>
            <p:cNvSpPr>
              <a:spLocks/>
            </p:cNvSpPr>
            <p:nvPr/>
          </p:nvSpPr>
          <p:spPr bwMode="auto">
            <a:xfrm>
              <a:off x="3747" y="1679"/>
              <a:ext cx="388" cy="320"/>
            </a:xfrm>
            <a:custGeom>
              <a:avLst/>
              <a:gdLst>
                <a:gd name="T0" fmla="*/ 41 w 388"/>
                <a:gd name="T1" fmla="*/ 320 h 320"/>
                <a:gd name="T2" fmla="*/ 41 w 388"/>
                <a:gd name="T3" fmla="*/ 314 h 320"/>
                <a:gd name="T4" fmla="*/ 0 w 388"/>
                <a:gd name="T5" fmla="*/ 314 h 320"/>
                <a:gd name="T6" fmla="*/ 0 w 388"/>
                <a:gd name="T7" fmla="*/ 276 h 320"/>
                <a:gd name="T8" fmla="*/ 35 w 388"/>
                <a:gd name="T9" fmla="*/ 276 h 320"/>
                <a:gd name="T10" fmla="*/ 44 w 388"/>
                <a:gd name="T11" fmla="*/ 267 h 320"/>
                <a:gd name="T12" fmla="*/ 70 w 388"/>
                <a:gd name="T13" fmla="*/ 192 h 320"/>
                <a:gd name="T14" fmla="*/ 70 w 388"/>
                <a:gd name="T15" fmla="*/ 125 h 320"/>
                <a:gd name="T16" fmla="*/ 102 w 388"/>
                <a:gd name="T17" fmla="*/ 125 h 320"/>
                <a:gd name="T18" fmla="*/ 111 w 388"/>
                <a:gd name="T19" fmla="*/ 122 h 320"/>
                <a:gd name="T20" fmla="*/ 111 w 388"/>
                <a:gd name="T21" fmla="*/ 113 h 320"/>
                <a:gd name="T22" fmla="*/ 111 w 388"/>
                <a:gd name="T23" fmla="*/ 46 h 320"/>
                <a:gd name="T24" fmla="*/ 108 w 388"/>
                <a:gd name="T25" fmla="*/ 40 h 320"/>
                <a:gd name="T26" fmla="*/ 108 w 388"/>
                <a:gd name="T27" fmla="*/ 0 h 320"/>
                <a:gd name="T28" fmla="*/ 294 w 388"/>
                <a:gd name="T29" fmla="*/ 0 h 320"/>
                <a:gd name="T30" fmla="*/ 294 w 388"/>
                <a:gd name="T31" fmla="*/ 43 h 320"/>
                <a:gd name="T32" fmla="*/ 289 w 388"/>
                <a:gd name="T33" fmla="*/ 46 h 320"/>
                <a:gd name="T34" fmla="*/ 289 w 388"/>
                <a:gd name="T35" fmla="*/ 110 h 320"/>
                <a:gd name="T36" fmla="*/ 292 w 388"/>
                <a:gd name="T37" fmla="*/ 122 h 320"/>
                <a:gd name="T38" fmla="*/ 300 w 388"/>
                <a:gd name="T39" fmla="*/ 125 h 320"/>
                <a:gd name="T40" fmla="*/ 329 w 388"/>
                <a:gd name="T41" fmla="*/ 125 h 320"/>
                <a:gd name="T42" fmla="*/ 329 w 388"/>
                <a:gd name="T43" fmla="*/ 198 h 320"/>
                <a:gd name="T44" fmla="*/ 353 w 388"/>
                <a:gd name="T45" fmla="*/ 267 h 320"/>
                <a:gd name="T46" fmla="*/ 359 w 388"/>
                <a:gd name="T47" fmla="*/ 273 h 320"/>
                <a:gd name="T48" fmla="*/ 367 w 388"/>
                <a:gd name="T49" fmla="*/ 276 h 320"/>
                <a:gd name="T50" fmla="*/ 388 w 388"/>
                <a:gd name="T51" fmla="*/ 276 h 320"/>
                <a:gd name="T52" fmla="*/ 388 w 388"/>
                <a:gd name="T53" fmla="*/ 314 h 320"/>
                <a:gd name="T54" fmla="*/ 359 w 388"/>
                <a:gd name="T55" fmla="*/ 314 h 320"/>
                <a:gd name="T56" fmla="*/ 359 w 388"/>
                <a:gd name="T57" fmla="*/ 320 h 320"/>
                <a:gd name="T58" fmla="*/ 41 w 388"/>
                <a:gd name="T5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8" h="320">
                  <a:moveTo>
                    <a:pt x="41" y="320"/>
                  </a:moveTo>
                  <a:lnTo>
                    <a:pt x="41" y="314"/>
                  </a:lnTo>
                  <a:lnTo>
                    <a:pt x="0" y="314"/>
                  </a:lnTo>
                  <a:lnTo>
                    <a:pt x="0" y="276"/>
                  </a:lnTo>
                  <a:lnTo>
                    <a:pt x="35" y="276"/>
                  </a:lnTo>
                  <a:lnTo>
                    <a:pt x="44" y="267"/>
                  </a:lnTo>
                  <a:lnTo>
                    <a:pt x="70" y="192"/>
                  </a:lnTo>
                  <a:lnTo>
                    <a:pt x="70" y="125"/>
                  </a:lnTo>
                  <a:lnTo>
                    <a:pt x="102" y="125"/>
                  </a:lnTo>
                  <a:lnTo>
                    <a:pt x="111" y="122"/>
                  </a:lnTo>
                  <a:lnTo>
                    <a:pt x="111" y="113"/>
                  </a:lnTo>
                  <a:lnTo>
                    <a:pt x="111" y="46"/>
                  </a:lnTo>
                  <a:lnTo>
                    <a:pt x="108" y="40"/>
                  </a:lnTo>
                  <a:lnTo>
                    <a:pt x="108" y="0"/>
                  </a:lnTo>
                  <a:lnTo>
                    <a:pt x="294" y="0"/>
                  </a:lnTo>
                  <a:lnTo>
                    <a:pt x="294" y="43"/>
                  </a:lnTo>
                  <a:lnTo>
                    <a:pt x="289" y="46"/>
                  </a:lnTo>
                  <a:lnTo>
                    <a:pt x="289" y="110"/>
                  </a:lnTo>
                  <a:lnTo>
                    <a:pt x="292" y="122"/>
                  </a:lnTo>
                  <a:lnTo>
                    <a:pt x="300" y="125"/>
                  </a:lnTo>
                  <a:lnTo>
                    <a:pt x="329" y="125"/>
                  </a:lnTo>
                  <a:lnTo>
                    <a:pt x="329" y="198"/>
                  </a:lnTo>
                  <a:lnTo>
                    <a:pt x="353" y="267"/>
                  </a:lnTo>
                  <a:lnTo>
                    <a:pt x="359" y="273"/>
                  </a:lnTo>
                  <a:lnTo>
                    <a:pt x="367" y="276"/>
                  </a:lnTo>
                  <a:lnTo>
                    <a:pt x="388" y="276"/>
                  </a:lnTo>
                  <a:lnTo>
                    <a:pt x="388" y="314"/>
                  </a:lnTo>
                  <a:lnTo>
                    <a:pt x="359" y="314"/>
                  </a:lnTo>
                  <a:lnTo>
                    <a:pt x="359" y="320"/>
                  </a:lnTo>
                  <a:lnTo>
                    <a:pt x="41" y="32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9" name="Freeform 1072">
              <a:extLst>
                <a:ext uri="{FF2B5EF4-FFF2-40B4-BE49-F238E27FC236}">
                  <a16:creationId xmlns:a16="http://schemas.microsoft.com/office/drawing/2014/main" id="{87C67C39-35C7-42BD-90DD-1743FB2FF146}"/>
                </a:ext>
              </a:extLst>
            </p:cNvPr>
            <p:cNvSpPr>
              <a:spLocks/>
            </p:cNvSpPr>
            <p:nvPr/>
          </p:nvSpPr>
          <p:spPr bwMode="auto">
            <a:xfrm>
              <a:off x="3747" y="1679"/>
              <a:ext cx="388" cy="320"/>
            </a:xfrm>
            <a:custGeom>
              <a:avLst/>
              <a:gdLst>
                <a:gd name="T0" fmla="*/ 41 w 388"/>
                <a:gd name="T1" fmla="*/ 320 h 320"/>
                <a:gd name="T2" fmla="*/ 41 w 388"/>
                <a:gd name="T3" fmla="*/ 314 h 320"/>
                <a:gd name="T4" fmla="*/ 0 w 388"/>
                <a:gd name="T5" fmla="*/ 314 h 320"/>
                <a:gd name="T6" fmla="*/ 0 w 388"/>
                <a:gd name="T7" fmla="*/ 276 h 320"/>
                <a:gd name="T8" fmla="*/ 35 w 388"/>
                <a:gd name="T9" fmla="*/ 276 h 320"/>
                <a:gd name="T10" fmla="*/ 44 w 388"/>
                <a:gd name="T11" fmla="*/ 267 h 320"/>
                <a:gd name="T12" fmla="*/ 70 w 388"/>
                <a:gd name="T13" fmla="*/ 192 h 320"/>
                <a:gd name="T14" fmla="*/ 70 w 388"/>
                <a:gd name="T15" fmla="*/ 125 h 320"/>
                <a:gd name="T16" fmla="*/ 102 w 388"/>
                <a:gd name="T17" fmla="*/ 125 h 320"/>
                <a:gd name="T18" fmla="*/ 111 w 388"/>
                <a:gd name="T19" fmla="*/ 122 h 320"/>
                <a:gd name="T20" fmla="*/ 111 w 388"/>
                <a:gd name="T21" fmla="*/ 113 h 320"/>
                <a:gd name="T22" fmla="*/ 111 w 388"/>
                <a:gd name="T23" fmla="*/ 46 h 320"/>
                <a:gd name="T24" fmla="*/ 108 w 388"/>
                <a:gd name="T25" fmla="*/ 40 h 320"/>
                <a:gd name="T26" fmla="*/ 108 w 388"/>
                <a:gd name="T27" fmla="*/ 0 h 320"/>
                <a:gd name="T28" fmla="*/ 294 w 388"/>
                <a:gd name="T29" fmla="*/ 0 h 320"/>
                <a:gd name="T30" fmla="*/ 294 w 388"/>
                <a:gd name="T31" fmla="*/ 43 h 320"/>
                <a:gd name="T32" fmla="*/ 289 w 388"/>
                <a:gd name="T33" fmla="*/ 46 h 320"/>
                <a:gd name="T34" fmla="*/ 289 w 388"/>
                <a:gd name="T35" fmla="*/ 110 h 320"/>
                <a:gd name="T36" fmla="*/ 292 w 388"/>
                <a:gd name="T37" fmla="*/ 122 h 320"/>
                <a:gd name="T38" fmla="*/ 300 w 388"/>
                <a:gd name="T39" fmla="*/ 125 h 320"/>
                <a:gd name="T40" fmla="*/ 329 w 388"/>
                <a:gd name="T41" fmla="*/ 125 h 320"/>
                <a:gd name="T42" fmla="*/ 329 w 388"/>
                <a:gd name="T43" fmla="*/ 198 h 320"/>
                <a:gd name="T44" fmla="*/ 353 w 388"/>
                <a:gd name="T45" fmla="*/ 267 h 320"/>
                <a:gd name="T46" fmla="*/ 359 w 388"/>
                <a:gd name="T47" fmla="*/ 273 h 320"/>
                <a:gd name="T48" fmla="*/ 367 w 388"/>
                <a:gd name="T49" fmla="*/ 276 h 320"/>
                <a:gd name="T50" fmla="*/ 388 w 388"/>
                <a:gd name="T51" fmla="*/ 276 h 320"/>
                <a:gd name="T52" fmla="*/ 388 w 388"/>
                <a:gd name="T53" fmla="*/ 314 h 320"/>
                <a:gd name="T54" fmla="*/ 359 w 388"/>
                <a:gd name="T55" fmla="*/ 314 h 320"/>
                <a:gd name="T56" fmla="*/ 359 w 388"/>
                <a:gd name="T57" fmla="*/ 320 h 320"/>
                <a:gd name="T58" fmla="*/ 41 w 388"/>
                <a:gd name="T5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8" h="320">
                  <a:moveTo>
                    <a:pt x="41" y="320"/>
                  </a:moveTo>
                  <a:lnTo>
                    <a:pt x="41" y="314"/>
                  </a:lnTo>
                  <a:lnTo>
                    <a:pt x="0" y="314"/>
                  </a:lnTo>
                  <a:lnTo>
                    <a:pt x="0" y="276"/>
                  </a:lnTo>
                  <a:lnTo>
                    <a:pt x="35" y="276"/>
                  </a:lnTo>
                  <a:lnTo>
                    <a:pt x="44" y="267"/>
                  </a:lnTo>
                  <a:lnTo>
                    <a:pt x="70" y="192"/>
                  </a:lnTo>
                  <a:lnTo>
                    <a:pt x="70" y="125"/>
                  </a:lnTo>
                  <a:lnTo>
                    <a:pt x="102" y="125"/>
                  </a:lnTo>
                  <a:lnTo>
                    <a:pt x="111" y="122"/>
                  </a:lnTo>
                  <a:lnTo>
                    <a:pt x="111" y="113"/>
                  </a:lnTo>
                  <a:lnTo>
                    <a:pt x="111" y="46"/>
                  </a:lnTo>
                  <a:lnTo>
                    <a:pt x="108" y="40"/>
                  </a:lnTo>
                  <a:lnTo>
                    <a:pt x="108" y="0"/>
                  </a:lnTo>
                  <a:lnTo>
                    <a:pt x="294" y="0"/>
                  </a:lnTo>
                  <a:lnTo>
                    <a:pt x="294" y="43"/>
                  </a:lnTo>
                  <a:lnTo>
                    <a:pt x="289" y="46"/>
                  </a:lnTo>
                  <a:lnTo>
                    <a:pt x="289" y="110"/>
                  </a:lnTo>
                  <a:lnTo>
                    <a:pt x="292" y="122"/>
                  </a:lnTo>
                  <a:lnTo>
                    <a:pt x="300" y="125"/>
                  </a:lnTo>
                  <a:lnTo>
                    <a:pt x="329" y="125"/>
                  </a:lnTo>
                  <a:lnTo>
                    <a:pt x="329" y="198"/>
                  </a:lnTo>
                  <a:lnTo>
                    <a:pt x="353" y="267"/>
                  </a:lnTo>
                  <a:lnTo>
                    <a:pt x="359" y="273"/>
                  </a:lnTo>
                  <a:lnTo>
                    <a:pt x="367" y="276"/>
                  </a:lnTo>
                  <a:lnTo>
                    <a:pt x="388" y="276"/>
                  </a:lnTo>
                  <a:lnTo>
                    <a:pt x="388" y="314"/>
                  </a:lnTo>
                  <a:lnTo>
                    <a:pt x="359" y="314"/>
                  </a:lnTo>
                  <a:lnTo>
                    <a:pt x="359" y="320"/>
                  </a:lnTo>
                  <a:lnTo>
                    <a:pt x="41" y="320"/>
                  </a:lnTo>
                  <a:close/>
                </a:path>
              </a:pathLst>
            </a:custGeom>
            <a:noFill/>
            <a:ln w="4763" cap="rnd">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50" name="Rectangle 1073">
            <a:extLst>
              <a:ext uri="{FF2B5EF4-FFF2-40B4-BE49-F238E27FC236}">
                <a16:creationId xmlns:a16="http://schemas.microsoft.com/office/drawing/2014/main" id="{1AA092C5-311C-4215-8CE0-23C548009859}"/>
              </a:ext>
            </a:extLst>
          </p:cNvPr>
          <p:cNvSpPr>
            <a:spLocks noChangeArrowheads="1"/>
          </p:cNvSpPr>
          <p:nvPr/>
        </p:nvSpPr>
        <p:spPr bwMode="auto">
          <a:xfrm>
            <a:off x="3327400" y="3970338"/>
            <a:ext cx="52388" cy="7937"/>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1" name="Rectangle 1074">
            <a:extLst>
              <a:ext uri="{FF2B5EF4-FFF2-40B4-BE49-F238E27FC236}">
                <a16:creationId xmlns:a16="http://schemas.microsoft.com/office/drawing/2014/main" id="{33D705FF-F4BD-4FEC-8A1C-BFCA424A46DE}"/>
              </a:ext>
            </a:extLst>
          </p:cNvPr>
          <p:cNvSpPr>
            <a:spLocks noChangeArrowheads="1"/>
          </p:cNvSpPr>
          <p:nvPr/>
        </p:nvSpPr>
        <p:spPr bwMode="auto">
          <a:xfrm>
            <a:off x="2500313" y="3925888"/>
            <a:ext cx="222250"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52" name="Group 1075">
            <a:extLst>
              <a:ext uri="{FF2B5EF4-FFF2-40B4-BE49-F238E27FC236}">
                <a16:creationId xmlns:a16="http://schemas.microsoft.com/office/drawing/2014/main" id="{33197D34-C69B-4B03-898A-703683E89C9B}"/>
              </a:ext>
            </a:extLst>
          </p:cNvPr>
          <p:cNvGrpSpPr>
            <a:grpSpLocks/>
          </p:cNvGrpSpPr>
          <p:nvPr/>
        </p:nvGrpSpPr>
        <p:grpSpPr bwMode="auto">
          <a:xfrm>
            <a:off x="3989388" y="3673475"/>
            <a:ext cx="544512" cy="379413"/>
            <a:chOff x="4149" y="1676"/>
            <a:chExt cx="394" cy="323"/>
          </a:xfrm>
        </p:grpSpPr>
        <p:sp>
          <p:nvSpPr>
            <p:cNvPr id="53" name="Freeform 1076">
              <a:extLst>
                <a:ext uri="{FF2B5EF4-FFF2-40B4-BE49-F238E27FC236}">
                  <a16:creationId xmlns:a16="http://schemas.microsoft.com/office/drawing/2014/main" id="{96ED21C5-5DA1-474E-8D4D-3B54E57321C2}"/>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4" name="Freeform 1077">
              <a:extLst>
                <a:ext uri="{FF2B5EF4-FFF2-40B4-BE49-F238E27FC236}">
                  <a16:creationId xmlns:a16="http://schemas.microsoft.com/office/drawing/2014/main" id="{EF8CC5E8-92B7-46AC-AEF7-E5E0236CA03F}"/>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noFill/>
            <a:ln w="4763" cap="rnd">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55" name="Rectangle 1078">
            <a:extLst>
              <a:ext uri="{FF2B5EF4-FFF2-40B4-BE49-F238E27FC236}">
                <a16:creationId xmlns:a16="http://schemas.microsoft.com/office/drawing/2014/main" id="{9EE2F804-28C8-483D-BC5E-208C74924DA2}"/>
              </a:ext>
            </a:extLst>
          </p:cNvPr>
          <p:cNvSpPr>
            <a:spLocks noChangeArrowheads="1"/>
          </p:cNvSpPr>
          <p:nvPr/>
        </p:nvSpPr>
        <p:spPr bwMode="auto">
          <a:xfrm>
            <a:off x="4360863" y="3967163"/>
            <a:ext cx="65087" cy="11112"/>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6" name="Rectangle 1079">
            <a:extLst>
              <a:ext uri="{FF2B5EF4-FFF2-40B4-BE49-F238E27FC236}">
                <a16:creationId xmlns:a16="http://schemas.microsoft.com/office/drawing/2014/main" id="{F8B7836E-959C-44F8-BC1F-04F592E5B178}"/>
              </a:ext>
            </a:extLst>
          </p:cNvPr>
          <p:cNvSpPr>
            <a:spLocks noChangeArrowheads="1"/>
          </p:cNvSpPr>
          <p:nvPr/>
        </p:nvSpPr>
        <p:spPr bwMode="auto">
          <a:xfrm>
            <a:off x="4460875" y="4071938"/>
            <a:ext cx="182563" cy="47625"/>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7" name="Rectangle 1080">
            <a:extLst>
              <a:ext uri="{FF2B5EF4-FFF2-40B4-BE49-F238E27FC236}">
                <a16:creationId xmlns:a16="http://schemas.microsoft.com/office/drawing/2014/main" id="{B1B11F45-88D4-429F-89FA-F16049780C66}"/>
              </a:ext>
            </a:extLst>
          </p:cNvPr>
          <p:cNvSpPr>
            <a:spLocks noChangeArrowheads="1"/>
          </p:cNvSpPr>
          <p:nvPr/>
        </p:nvSpPr>
        <p:spPr bwMode="auto">
          <a:xfrm>
            <a:off x="3135313" y="4079875"/>
            <a:ext cx="177800" cy="39688"/>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 name="Freeform 1081">
            <a:extLst>
              <a:ext uri="{FF2B5EF4-FFF2-40B4-BE49-F238E27FC236}">
                <a16:creationId xmlns:a16="http://schemas.microsoft.com/office/drawing/2014/main" id="{643572FF-B4A0-43FB-90EA-9F7944EB79E2}"/>
              </a:ext>
            </a:extLst>
          </p:cNvPr>
          <p:cNvSpPr>
            <a:spLocks/>
          </p:cNvSpPr>
          <p:nvPr/>
        </p:nvSpPr>
        <p:spPr bwMode="auto">
          <a:xfrm>
            <a:off x="3349625" y="3656013"/>
            <a:ext cx="390525" cy="414337"/>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9" name="Freeform 1082">
            <a:extLst>
              <a:ext uri="{FF2B5EF4-FFF2-40B4-BE49-F238E27FC236}">
                <a16:creationId xmlns:a16="http://schemas.microsoft.com/office/drawing/2014/main" id="{6BADAAF4-F608-426B-BDA6-4AEC7AAA399D}"/>
              </a:ext>
            </a:extLst>
          </p:cNvPr>
          <p:cNvSpPr>
            <a:spLocks/>
          </p:cNvSpPr>
          <p:nvPr/>
        </p:nvSpPr>
        <p:spPr bwMode="auto">
          <a:xfrm>
            <a:off x="3316288" y="3671888"/>
            <a:ext cx="398462" cy="398462"/>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0" name="Freeform 1083">
            <a:extLst>
              <a:ext uri="{FF2B5EF4-FFF2-40B4-BE49-F238E27FC236}">
                <a16:creationId xmlns:a16="http://schemas.microsoft.com/office/drawing/2014/main" id="{62927806-64C8-4893-8A15-CED09B476512}"/>
              </a:ext>
            </a:extLst>
          </p:cNvPr>
          <p:cNvSpPr>
            <a:spLocks/>
          </p:cNvSpPr>
          <p:nvPr/>
        </p:nvSpPr>
        <p:spPr bwMode="auto">
          <a:xfrm>
            <a:off x="4060825" y="3671888"/>
            <a:ext cx="392113" cy="390525"/>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61" name="Group 1084">
            <a:extLst>
              <a:ext uri="{FF2B5EF4-FFF2-40B4-BE49-F238E27FC236}">
                <a16:creationId xmlns:a16="http://schemas.microsoft.com/office/drawing/2014/main" id="{2EDE2230-02FC-4D3F-8638-DDFED179CA4E}"/>
              </a:ext>
            </a:extLst>
          </p:cNvPr>
          <p:cNvGrpSpPr>
            <a:grpSpLocks/>
          </p:cNvGrpSpPr>
          <p:nvPr/>
        </p:nvGrpSpPr>
        <p:grpSpPr bwMode="auto">
          <a:xfrm>
            <a:off x="5000625" y="3792538"/>
            <a:ext cx="141288" cy="93662"/>
            <a:chOff x="4019" y="2130"/>
            <a:chExt cx="102" cy="68"/>
          </a:xfrm>
        </p:grpSpPr>
        <p:sp>
          <p:nvSpPr>
            <p:cNvPr id="62" name="Rectangle 1085">
              <a:extLst>
                <a:ext uri="{FF2B5EF4-FFF2-40B4-BE49-F238E27FC236}">
                  <a16:creationId xmlns:a16="http://schemas.microsoft.com/office/drawing/2014/main" id="{2F4AA9A0-E796-44AC-8D68-27F3CE201B59}"/>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3" name="Line 1086">
              <a:extLst>
                <a:ext uri="{FF2B5EF4-FFF2-40B4-BE49-F238E27FC236}">
                  <a16:creationId xmlns:a16="http://schemas.microsoft.com/office/drawing/2014/main" id="{1260B1F1-8560-48E2-B4EE-F54FB111DA59}"/>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4" name="Line 1087">
              <a:extLst>
                <a:ext uri="{FF2B5EF4-FFF2-40B4-BE49-F238E27FC236}">
                  <a16:creationId xmlns:a16="http://schemas.microsoft.com/office/drawing/2014/main" id="{11711D42-A3E9-492C-A7CF-6095035572B1}"/>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65" name="Rectangle 1088">
            <a:extLst>
              <a:ext uri="{FF2B5EF4-FFF2-40B4-BE49-F238E27FC236}">
                <a16:creationId xmlns:a16="http://schemas.microsoft.com/office/drawing/2014/main" id="{104E067F-612B-434A-801B-BA8AA5BCC44B}"/>
              </a:ext>
            </a:extLst>
          </p:cNvPr>
          <p:cNvSpPr>
            <a:spLocks noChangeArrowheads="1"/>
          </p:cNvSpPr>
          <p:nvPr/>
        </p:nvSpPr>
        <p:spPr bwMode="auto">
          <a:xfrm>
            <a:off x="5035550" y="3975100"/>
            <a:ext cx="85725" cy="93663"/>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6" name="Rectangle 1089">
            <a:extLst>
              <a:ext uri="{FF2B5EF4-FFF2-40B4-BE49-F238E27FC236}">
                <a16:creationId xmlns:a16="http://schemas.microsoft.com/office/drawing/2014/main" id="{F2256B44-28D7-460C-BDEC-35CA51760F26}"/>
              </a:ext>
            </a:extLst>
          </p:cNvPr>
          <p:cNvSpPr>
            <a:spLocks noChangeArrowheads="1"/>
          </p:cNvSpPr>
          <p:nvPr/>
        </p:nvSpPr>
        <p:spPr bwMode="auto">
          <a:xfrm>
            <a:off x="4835525"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7" name="Freeform 1090">
            <a:extLst>
              <a:ext uri="{FF2B5EF4-FFF2-40B4-BE49-F238E27FC236}">
                <a16:creationId xmlns:a16="http://schemas.microsoft.com/office/drawing/2014/main" id="{54EDA347-4B35-4AED-A7DC-AA24C015C4F3}"/>
              </a:ext>
            </a:extLst>
          </p:cNvPr>
          <p:cNvSpPr>
            <a:spLocks/>
          </p:cNvSpPr>
          <p:nvPr/>
        </p:nvSpPr>
        <p:spPr bwMode="auto">
          <a:xfrm>
            <a:off x="4868863" y="3875088"/>
            <a:ext cx="422275" cy="190500"/>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8" name="Rectangle 1091">
            <a:extLst>
              <a:ext uri="{FF2B5EF4-FFF2-40B4-BE49-F238E27FC236}">
                <a16:creationId xmlns:a16="http://schemas.microsoft.com/office/drawing/2014/main" id="{2C24DB6A-C951-4DD1-B288-0B882DF7C3EF}"/>
              </a:ext>
            </a:extLst>
          </p:cNvPr>
          <p:cNvSpPr>
            <a:spLocks noChangeArrowheads="1"/>
          </p:cNvSpPr>
          <p:nvPr/>
        </p:nvSpPr>
        <p:spPr bwMode="auto">
          <a:xfrm>
            <a:off x="2889250"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69" name="Group 1092">
            <a:extLst>
              <a:ext uri="{FF2B5EF4-FFF2-40B4-BE49-F238E27FC236}">
                <a16:creationId xmlns:a16="http://schemas.microsoft.com/office/drawing/2014/main" id="{9F84CB78-9AAE-4343-BE3E-C21F2089239A}"/>
              </a:ext>
            </a:extLst>
          </p:cNvPr>
          <p:cNvGrpSpPr>
            <a:grpSpLocks/>
          </p:cNvGrpSpPr>
          <p:nvPr/>
        </p:nvGrpSpPr>
        <p:grpSpPr bwMode="auto">
          <a:xfrm flipH="1">
            <a:off x="2565400" y="3792538"/>
            <a:ext cx="423863" cy="276225"/>
            <a:chOff x="840" y="2136"/>
            <a:chExt cx="306" cy="200"/>
          </a:xfrm>
        </p:grpSpPr>
        <p:grpSp>
          <p:nvGrpSpPr>
            <p:cNvPr id="70" name="Group 1093">
              <a:extLst>
                <a:ext uri="{FF2B5EF4-FFF2-40B4-BE49-F238E27FC236}">
                  <a16:creationId xmlns:a16="http://schemas.microsoft.com/office/drawing/2014/main" id="{327801EC-8437-47A1-90BD-786404EFD1FA}"/>
                </a:ext>
              </a:extLst>
            </p:cNvPr>
            <p:cNvGrpSpPr>
              <a:grpSpLocks/>
            </p:cNvGrpSpPr>
            <p:nvPr/>
          </p:nvGrpSpPr>
          <p:grpSpPr bwMode="auto">
            <a:xfrm>
              <a:off x="935" y="2136"/>
              <a:ext cx="102" cy="68"/>
              <a:chOff x="4019" y="2130"/>
              <a:chExt cx="102" cy="68"/>
            </a:xfrm>
          </p:grpSpPr>
          <p:sp>
            <p:nvSpPr>
              <p:cNvPr id="73" name="Rectangle 1094">
                <a:extLst>
                  <a:ext uri="{FF2B5EF4-FFF2-40B4-BE49-F238E27FC236}">
                    <a16:creationId xmlns:a16="http://schemas.microsoft.com/office/drawing/2014/main" id="{58542CCA-CEA0-494C-A215-7F84BF032CE5}"/>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74" name="Line 1095">
                <a:extLst>
                  <a:ext uri="{FF2B5EF4-FFF2-40B4-BE49-F238E27FC236}">
                    <a16:creationId xmlns:a16="http://schemas.microsoft.com/office/drawing/2014/main" id="{53F8BAE6-6453-4960-8768-C09D6EABE9A5}"/>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75" name="Line 1096">
                <a:extLst>
                  <a:ext uri="{FF2B5EF4-FFF2-40B4-BE49-F238E27FC236}">
                    <a16:creationId xmlns:a16="http://schemas.microsoft.com/office/drawing/2014/main" id="{51110AFB-E399-44D7-93DD-0070ECB3E841}"/>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71" name="Rectangle 1097">
              <a:extLst>
                <a:ext uri="{FF2B5EF4-FFF2-40B4-BE49-F238E27FC236}">
                  <a16:creationId xmlns:a16="http://schemas.microsoft.com/office/drawing/2014/main" id="{940BFC6C-FF99-42DB-9DFF-27D1927C61AF}"/>
                </a:ext>
              </a:extLst>
            </p:cNvPr>
            <p:cNvSpPr>
              <a:spLocks noChangeArrowheads="1"/>
            </p:cNvSpPr>
            <p:nvPr/>
          </p:nvSpPr>
          <p:spPr bwMode="auto">
            <a:xfrm>
              <a:off x="960" y="2268"/>
              <a:ext cx="62" cy="68"/>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72" name="Freeform 1098">
              <a:extLst>
                <a:ext uri="{FF2B5EF4-FFF2-40B4-BE49-F238E27FC236}">
                  <a16:creationId xmlns:a16="http://schemas.microsoft.com/office/drawing/2014/main" id="{18500C66-BAAB-48CF-83BE-186D6A246C0E}"/>
                </a:ext>
              </a:extLst>
            </p:cNvPr>
            <p:cNvSpPr>
              <a:spLocks/>
            </p:cNvSpPr>
            <p:nvPr/>
          </p:nvSpPr>
          <p:spPr bwMode="auto">
            <a:xfrm>
              <a:off x="840" y="2196"/>
              <a:ext cx="306" cy="138"/>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76" name="Rectangle 1099">
            <a:extLst>
              <a:ext uri="{FF2B5EF4-FFF2-40B4-BE49-F238E27FC236}">
                <a16:creationId xmlns:a16="http://schemas.microsoft.com/office/drawing/2014/main" id="{308965E7-B145-4A8B-B2F1-31A9BB07CFF8}"/>
              </a:ext>
            </a:extLst>
          </p:cNvPr>
          <p:cNvSpPr>
            <a:spLocks noChangeArrowheads="1"/>
          </p:cNvSpPr>
          <p:nvPr/>
        </p:nvSpPr>
        <p:spPr bwMode="auto">
          <a:xfrm>
            <a:off x="4060825" y="4691063"/>
            <a:ext cx="104775"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7" name="Rectangle 1100">
            <a:extLst>
              <a:ext uri="{FF2B5EF4-FFF2-40B4-BE49-F238E27FC236}">
                <a16:creationId xmlns:a16="http://schemas.microsoft.com/office/drawing/2014/main" id="{8DCCC2E5-4F44-4BE9-B765-9BFA661997B2}"/>
              </a:ext>
            </a:extLst>
          </p:cNvPr>
          <p:cNvSpPr>
            <a:spLocks noChangeArrowheads="1"/>
          </p:cNvSpPr>
          <p:nvPr/>
        </p:nvSpPr>
        <p:spPr bwMode="auto">
          <a:xfrm>
            <a:off x="3635375" y="4691063"/>
            <a:ext cx="87313"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8" name="Freeform 1101">
            <a:extLst>
              <a:ext uri="{FF2B5EF4-FFF2-40B4-BE49-F238E27FC236}">
                <a16:creationId xmlns:a16="http://schemas.microsoft.com/office/drawing/2014/main" id="{9B820E43-6DD9-4ABF-B782-CB4D8A439FBA}"/>
              </a:ext>
            </a:extLst>
          </p:cNvPr>
          <p:cNvSpPr>
            <a:spLocks/>
          </p:cNvSpPr>
          <p:nvPr/>
        </p:nvSpPr>
        <p:spPr bwMode="auto">
          <a:xfrm>
            <a:off x="3598863" y="4691063"/>
            <a:ext cx="141287" cy="63500"/>
          </a:xfrm>
          <a:custGeom>
            <a:avLst/>
            <a:gdLst>
              <a:gd name="T0" fmla="*/ 0 w 102"/>
              <a:gd name="T1" fmla="*/ 47 h 47"/>
              <a:gd name="T2" fmla="*/ 11 w 102"/>
              <a:gd name="T3" fmla="*/ 0 h 47"/>
              <a:gd name="T4" fmla="*/ 102 w 102"/>
              <a:gd name="T5" fmla="*/ 0 h 47"/>
            </a:gdLst>
            <a:ahLst/>
            <a:cxnLst>
              <a:cxn ang="0">
                <a:pos x="T0" y="T1"/>
              </a:cxn>
              <a:cxn ang="0">
                <a:pos x="T2" y="T3"/>
              </a:cxn>
              <a:cxn ang="0">
                <a:pos x="T4" y="T5"/>
              </a:cxn>
            </a:cxnLst>
            <a:rect l="0" t="0" r="r" b="b"/>
            <a:pathLst>
              <a:path w="102" h="47">
                <a:moveTo>
                  <a:pt x="0" y="47"/>
                </a:moveTo>
                <a:lnTo>
                  <a:pt x="11" y="0"/>
                </a:lnTo>
                <a:lnTo>
                  <a:pt x="102"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9" name="Freeform 1102">
            <a:extLst>
              <a:ext uri="{FF2B5EF4-FFF2-40B4-BE49-F238E27FC236}">
                <a16:creationId xmlns:a16="http://schemas.microsoft.com/office/drawing/2014/main" id="{BE4FD98D-06E3-432A-919F-DC9AE575C444}"/>
              </a:ext>
            </a:extLst>
          </p:cNvPr>
          <p:cNvSpPr>
            <a:spLocks/>
          </p:cNvSpPr>
          <p:nvPr/>
        </p:nvSpPr>
        <p:spPr bwMode="auto">
          <a:xfrm>
            <a:off x="4070350" y="4686300"/>
            <a:ext cx="119063" cy="68263"/>
          </a:xfrm>
          <a:custGeom>
            <a:avLst/>
            <a:gdLst>
              <a:gd name="T0" fmla="*/ 87 w 87"/>
              <a:gd name="T1" fmla="*/ 50 h 50"/>
              <a:gd name="T2" fmla="*/ 76 w 87"/>
              <a:gd name="T3" fmla="*/ 3 h 50"/>
              <a:gd name="T4" fmla="*/ 0 w 87"/>
              <a:gd name="T5" fmla="*/ 0 h 50"/>
            </a:gdLst>
            <a:ahLst/>
            <a:cxnLst>
              <a:cxn ang="0">
                <a:pos x="T0" y="T1"/>
              </a:cxn>
              <a:cxn ang="0">
                <a:pos x="T2" y="T3"/>
              </a:cxn>
              <a:cxn ang="0">
                <a:pos x="T4" y="T5"/>
              </a:cxn>
            </a:cxnLst>
            <a:rect l="0" t="0" r="r" b="b"/>
            <a:pathLst>
              <a:path w="87" h="50">
                <a:moveTo>
                  <a:pt x="87" y="50"/>
                </a:moveTo>
                <a:lnTo>
                  <a:pt x="76" y="3"/>
                </a:lnTo>
                <a:lnTo>
                  <a:pt x="0"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0" name="Line 1103">
            <a:extLst>
              <a:ext uri="{FF2B5EF4-FFF2-40B4-BE49-F238E27FC236}">
                <a16:creationId xmlns:a16="http://schemas.microsoft.com/office/drawing/2014/main" id="{38DCE7EF-0FD9-4A6A-93E8-BC71903EBF09}"/>
              </a:ext>
            </a:extLst>
          </p:cNvPr>
          <p:cNvSpPr>
            <a:spLocks noChangeShapeType="1"/>
          </p:cNvSpPr>
          <p:nvPr/>
        </p:nvSpPr>
        <p:spPr bwMode="auto">
          <a:xfrm>
            <a:off x="3687763" y="4992688"/>
            <a:ext cx="1587"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1" name="Line 1104">
            <a:extLst>
              <a:ext uri="{FF2B5EF4-FFF2-40B4-BE49-F238E27FC236}">
                <a16:creationId xmlns:a16="http://schemas.microsoft.com/office/drawing/2014/main" id="{798D9535-5E1D-4675-B7C7-0D2F88DB9229}"/>
              </a:ext>
            </a:extLst>
          </p:cNvPr>
          <p:cNvSpPr>
            <a:spLocks noChangeShapeType="1"/>
          </p:cNvSpPr>
          <p:nvPr/>
        </p:nvSpPr>
        <p:spPr bwMode="auto">
          <a:xfrm>
            <a:off x="4102100" y="4992688"/>
            <a:ext cx="0"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82" name="Group 1105">
            <a:extLst>
              <a:ext uri="{FF2B5EF4-FFF2-40B4-BE49-F238E27FC236}">
                <a16:creationId xmlns:a16="http://schemas.microsoft.com/office/drawing/2014/main" id="{26FF8510-BD3A-40F7-8C38-DAE2DBF0B44A}"/>
              </a:ext>
            </a:extLst>
          </p:cNvPr>
          <p:cNvGrpSpPr>
            <a:grpSpLocks/>
          </p:cNvGrpSpPr>
          <p:nvPr/>
        </p:nvGrpSpPr>
        <p:grpSpPr bwMode="auto">
          <a:xfrm>
            <a:off x="3560763" y="4714875"/>
            <a:ext cx="669925" cy="369888"/>
            <a:chOff x="3901" y="2526"/>
            <a:chExt cx="484" cy="442"/>
          </a:xfrm>
        </p:grpSpPr>
        <p:grpSp>
          <p:nvGrpSpPr>
            <p:cNvPr id="83" name="Group 1106">
              <a:extLst>
                <a:ext uri="{FF2B5EF4-FFF2-40B4-BE49-F238E27FC236}">
                  <a16:creationId xmlns:a16="http://schemas.microsoft.com/office/drawing/2014/main" id="{8B81F7A7-E969-45B4-8F97-A585F463A995}"/>
                </a:ext>
              </a:extLst>
            </p:cNvPr>
            <p:cNvGrpSpPr>
              <a:grpSpLocks/>
            </p:cNvGrpSpPr>
            <p:nvPr/>
          </p:nvGrpSpPr>
          <p:grpSpPr bwMode="auto">
            <a:xfrm>
              <a:off x="3901" y="2526"/>
              <a:ext cx="484" cy="442"/>
              <a:chOff x="3901" y="2526"/>
              <a:chExt cx="484" cy="442"/>
            </a:xfrm>
          </p:grpSpPr>
          <p:sp>
            <p:nvSpPr>
              <p:cNvPr id="85" name="Rectangle 1107">
                <a:extLst>
                  <a:ext uri="{FF2B5EF4-FFF2-40B4-BE49-F238E27FC236}">
                    <a16:creationId xmlns:a16="http://schemas.microsoft.com/office/drawing/2014/main" id="{D23236B0-EA5F-4050-A80B-32140BA5F957}"/>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6" name="Freeform 1108">
                <a:extLst>
                  <a:ext uri="{FF2B5EF4-FFF2-40B4-BE49-F238E27FC236}">
                    <a16:creationId xmlns:a16="http://schemas.microsoft.com/office/drawing/2014/main" id="{5188A3D3-3800-4BA3-A304-CC61C139B790}"/>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7" name="Rectangle 1109">
                <a:extLst>
                  <a:ext uri="{FF2B5EF4-FFF2-40B4-BE49-F238E27FC236}">
                    <a16:creationId xmlns:a16="http://schemas.microsoft.com/office/drawing/2014/main" id="{1D807DB8-70A7-471F-A632-E15FF6CE0EF9}"/>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84" name="Freeform 1110">
              <a:extLst>
                <a:ext uri="{FF2B5EF4-FFF2-40B4-BE49-F238E27FC236}">
                  <a16:creationId xmlns:a16="http://schemas.microsoft.com/office/drawing/2014/main" id="{2E31AA37-7F7A-4D1B-B026-22FD56A439C8}"/>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88" name="Line 1111">
            <a:extLst>
              <a:ext uri="{FF2B5EF4-FFF2-40B4-BE49-F238E27FC236}">
                <a16:creationId xmlns:a16="http://schemas.microsoft.com/office/drawing/2014/main" id="{D97DC82B-1FBE-46C3-A633-8FF6AF611978}"/>
              </a:ext>
            </a:extLst>
          </p:cNvPr>
          <p:cNvSpPr>
            <a:spLocks noChangeShapeType="1"/>
          </p:cNvSpPr>
          <p:nvPr/>
        </p:nvSpPr>
        <p:spPr bwMode="auto">
          <a:xfrm>
            <a:off x="4060825" y="4714875"/>
            <a:ext cx="1588" cy="587375"/>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9" name="Line 1112">
            <a:extLst>
              <a:ext uri="{FF2B5EF4-FFF2-40B4-BE49-F238E27FC236}">
                <a16:creationId xmlns:a16="http://schemas.microsoft.com/office/drawing/2014/main" id="{AB080197-1AC4-4D28-BF7B-8EB9CFC1BF3D}"/>
              </a:ext>
            </a:extLst>
          </p:cNvPr>
          <p:cNvSpPr>
            <a:spLocks noChangeShapeType="1"/>
          </p:cNvSpPr>
          <p:nvPr/>
        </p:nvSpPr>
        <p:spPr bwMode="auto">
          <a:xfrm>
            <a:off x="3735388" y="4714875"/>
            <a:ext cx="1587" cy="5476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0" name="Rectangle 1113">
            <a:extLst>
              <a:ext uri="{FF2B5EF4-FFF2-40B4-BE49-F238E27FC236}">
                <a16:creationId xmlns:a16="http://schemas.microsoft.com/office/drawing/2014/main" id="{D39C23F9-0219-4A3A-A8F4-E2BAFFB582B5}"/>
              </a:ext>
            </a:extLst>
          </p:cNvPr>
          <p:cNvSpPr>
            <a:spLocks noChangeArrowheads="1"/>
          </p:cNvSpPr>
          <p:nvPr/>
        </p:nvSpPr>
        <p:spPr bwMode="auto">
          <a:xfrm>
            <a:off x="4133850" y="4964113"/>
            <a:ext cx="93663"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1" name="Line 1114">
            <a:extLst>
              <a:ext uri="{FF2B5EF4-FFF2-40B4-BE49-F238E27FC236}">
                <a16:creationId xmlns:a16="http://schemas.microsoft.com/office/drawing/2014/main" id="{285DC24D-FCF1-4C46-B688-4C60FF69C6DA}"/>
              </a:ext>
            </a:extLst>
          </p:cNvPr>
          <p:cNvSpPr>
            <a:spLocks noChangeShapeType="1"/>
          </p:cNvSpPr>
          <p:nvPr/>
        </p:nvSpPr>
        <p:spPr bwMode="auto">
          <a:xfrm>
            <a:off x="3735388" y="4714875"/>
            <a:ext cx="1587" cy="5476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2" name="Line 1115">
            <a:extLst>
              <a:ext uri="{FF2B5EF4-FFF2-40B4-BE49-F238E27FC236}">
                <a16:creationId xmlns:a16="http://schemas.microsoft.com/office/drawing/2014/main" id="{98636D89-88B0-4273-8C70-A07C65365F1B}"/>
              </a:ext>
            </a:extLst>
          </p:cNvPr>
          <p:cNvSpPr>
            <a:spLocks noChangeShapeType="1"/>
          </p:cNvSpPr>
          <p:nvPr/>
        </p:nvSpPr>
        <p:spPr bwMode="auto">
          <a:xfrm>
            <a:off x="4060825" y="4714875"/>
            <a:ext cx="1588" cy="592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3" name="Rectangle 1116">
            <a:extLst>
              <a:ext uri="{FF2B5EF4-FFF2-40B4-BE49-F238E27FC236}">
                <a16:creationId xmlns:a16="http://schemas.microsoft.com/office/drawing/2014/main" id="{E7BA5B00-9049-40F3-98AB-37BD7C2EB90F}"/>
              </a:ext>
            </a:extLst>
          </p:cNvPr>
          <p:cNvSpPr>
            <a:spLocks noChangeArrowheads="1"/>
          </p:cNvSpPr>
          <p:nvPr/>
        </p:nvSpPr>
        <p:spPr bwMode="auto">
          <a:xfrm>
            <a:off x="3560763" y="4964113"/>
            <a:ext cx="90487"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4" name="Line 1117">
            <a:extLst>
              <a:ext uri="{FF2B5EF4-FFF2-40B4-BE49-F238E27FC236}">
                <a16:creationId xmlns:a16="http://schemas.microsoft.com/office/drawing/2014/main" id="{A48CBD4D-ECFF-4529-9ECE-4DB01DEB19BC}"/>
              </a:ext>
            </a:extLst>
          </p:cNvPr>
          <p:cNvSpPr>
            <a:spLocks noChangeShapeType="1"/>
          </p:cNvSpPr>
          <p:nvPr/>
        </p:nvSpPr>
        <p:spPr bwMode="auto">
          <a:xfrm flipH="1">
            <a:off x="3956050" y="4714875"/>
            <a:ext cx="109538" cy="15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5" name="Rectangle 1118">
            <a:extLst>
              <a:ext uri="{FF2B5EF4-FFF2-40B4-BE49-F238E27FC236}">
                <a16:creationId xmlns:a16="http://schemas.microsoft.com/office/drawing/2014/main" id="{0707695B-A74B-4573-BDB6-17184477F088}"/>
              </a:ext>
            </a:extLst>
          </p:cNvPr>
          <p:cNvSpPr>
            <a:spLocks noChangeArrowheads="1"/>
          </p:cNvSpPr>
          <p:nvPr/>
        </p:nvSpPr>
        <p:spPr bwMode="auto">
          <a:xfrm>
            <a:off x="3741738" y="4718050"/>
            <a:ext cx="315912" cy="6048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6" name="Rectangle 1119">
            <a:extLst>
              <a:ext uri="{FF2B5EF4-FFF2-40B4-BE49-F238E27FC236}">
                <a16:creationId xmlns:a16="http://schemas.microsoft.com/office/drawing/2014/main" id="{562973A7-40CA-4720-8418-F583A045ED32}"/>
              </a:ext>
            </a:extLst>
          </p:cNvPr>
          <p:cNvSpPr>
            <a:spLocks noChangeArrowheads="1"/>
          </p:cNvSpPr>
          <p:nvPr/>
        </p:nvSpPr>
        <p:spPr bwMode="auto">
          <a:xfrm>
            <a:off x="3575050" y="4927600"/>
            <a:ext cx="676275"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7" name="Rectangle 1120">
            <a:extLst>
              <a:ext uri="{FF2B5EF4-FFF2-40B4-BE49-F238E27FC236}">
                <a16:creationId xmlns:a16="http://schemas.microsoft.com/office/drawing/2014/main" id="{BC12BA11-006E-440F-ABF5-DCA22E58D16B}"/>
              </a:ext>
            </a:extLst>
          </p:cNvPr>
          <p:cNvSpPr>
            <a:spLocks noChangeArrowheads="1"/>
          </p:cNvSpPr>
          <p:nvPr/>
        </p:nvSpPr>
        <p:spPr bwMode="auto">
          <a:xfrm>
            <a:off x="3594100" y="5018088"/>
            <a:ext cx="617538"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8" name="Rectangle 1121">
            <a:extLst>
              <a:ext uri="{FF2B5EF4-FFF2-40B4-BE49-F238E27FC236}">
                <a16:creationId xmlns:a16="http://schemas.microsoft.com/office/drawing/2014/main" id="{53175CD6-2728-4B13-8DD4-0E03E171C2CE}"/>
              </a:ext>
            </a:extLst>
          </p:cNvPr>
          <p:cNvSpPr>
            <a:spLocks noChangeArrowheads="1"/>
          </p:cNvSpPr>
          <p:nvPr/>
        </p:nvSpPr>
        <p:spPr bwMode="auto">
          <a:xfrm>
            <a:off x="3665538" y="5106988"/>
            <a:ext cx="463550" cy="1222375"/>
          </a:xfrm>
          <a:prstGeom prst="rect">
            <a:avLst/>
          </a:prstGeom>
          <a:solidFill>
            <a:srgbClr val="FFFFFF"/>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9" name="Rectangle 1122">
            <a:extLst>
              <a:ext uri="{FF2B5EF4-FFF2-40B4-BE49-F238E27FC236}">
                <a16:creationId xmlns:a16="http://schemas.microsoft.com/office/drawing/2014/main" id="{BCFF729C-08F6-4943-8A52-46561C3593A6}"/>
              </a:ext>
            </a:extLst>
          </p:cNvPr>
          <p:cNvSpPr>
            <a:spLocks noChangeArrowheads="1"/>
          </p:cNvSpPr>
          <p:nvPr/>
        </p:nvSpPr>
        <p:spPr bwMode="auto">
          <a:xfrm>
            <a:off x="3735388" y="5502275"/>
            <a:ext cx="327025" cy="842963"/>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100" name="Line 1123">
            <a:extLst>
              <a:ext uri="{FF2B5EF4-FFF2-40B4-BE49-F238E27FC236}">
                <a16:creationId xmlns:a16="http://schemas.microsoft.com/office/drawing/2014/main" id="{7C53E04E-73E2-4870-9ABD-871AAD851D0E}"/>
              </a:ext>
            </a:extLst>
          </p:cNvPr>
          <p:cNvSpPr>
            <a:spLocks noChangeShapeType="1"/>
          </p:cNvSpPr>
          <p:nvPr/>
        </p:nvSpPr>
        <p:spPr bwMode="auto">
          <a:xfrm flipV="1">
            <a:off x="3730625" y="5084763"/>
            <a:ext cx="0" cy="12604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1" name="Line 1124">
            <a:extLst>
              <a:ext uri="{FF2B5EF4-FFF2-40B4-BE49-F238E27FC236}">
                <a16:creationId xmlns:a16="http://schemas.microsoft.com/office/drawing/2014/main" id="{8B0AE092-0DD5-4B3F-9385-155111449229}"/>
              </a:ext>
            </a:extLst>
          </p:cNvPr>
          <p:cNvSpPr>
            <a:spLocks noChangeShapeType="1"/>
          </p:cNvSpPr>
          <p:nvPr/>
        </p:nvSpPr>
        <p:spPr bwMode="auto">
          <a:xfrm flipV="1">
            <a:off x="4062413" y="5084763"/>
            <a:ext cx="0" cy="1271587"/>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2" name="Text Box 1125">
            <a:extLst>
              <a:ext uri="{FF2B5EF4-FFF2-40B4-BE49-F238E27FC236}">
                <a16:creationId xmlns:a16="http://schemas.microsoft.com/office/drawing/2014/main" id="{2291499A-52C7-4268-90C5-AB7CD842B43D}"/>
              </a:ext>
            </a:extLst>
          </p:cNvPr>
          <p:cNvSpPr txBox="1">
            <a:spLocks noChangeArrowheads="1"/>
          </p:cNvSpPr>
          <p:nvPr/>
        </p:nvSpPr>
        <p:spPr bwMode="auto">
          <a:xfrm>
            <a:off x="4413250" y="3714750"/>
            <a:ext cx="539750"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ja-JP" altLang="en-US" sz="1400" b="1">
                <a:solidFill>
                  <a:srgbClr val="FFFFFF"/>
                </a:solidFill>
                <a:latin typeface="Times New Roman" panose="02020603050405020304" pitchFamily="18" charset="0"/>
                <a:ea typeface="HG丸ｺﾞｼｯｸM-PRO" panose="020F0600000000000000" pitchFamily="50" charset="-128"/>
              </a:rPr>
              <a:t>下型</a:t>
            </a:r>
          </a:p>
        </p:txBody>
      </p:sp>
      <p:sp>
        <p:nvSpPr>
          <p:cNvPr id="103" name="Rectangle 1126">
            <a:extLst>
              <a:ext uri="{FF2B5EF4-FFF2-40B4-BE49-F238E27FC236}">
                <a16:creationId xmlns:a16="http://schemas.microsoft.com/office/drawing/2014/main" id="{F66E23AB-3788-416A-B826-7A721A207C7A}"/>
              </a:ext>
            </a:extLst>
          </p:cNvPr>
          <p:cNvSpPr>
            <a:spLocks noChangeArrowheads="1"/>
          </p:cNvSpPr>
          <p:nvPr/>
        </p:nvSpPr>
        <p:spPr bwMode="auto">
          <a:xfrm>
            <a:off x="2647950" y="4371975"/>
            <a:ext cx="161925"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4" name="Rectangle 1127">
            <a:extLst>
              <a:ext uri="{FF2B5EF4-FFF2-40B4-BE49-F238E27FC236}">
                <a16:creationId xmlns:a16="http://schemas.microsoft.com/office/drawing/2014/main" id="{99496CFE-8385-4671-85EA-6609E04FCBFC}"/>
              </a:ext>
            </a:extLst>
          </p:cNvPr>
          <p:cNvSpPr>
            <a:spLocks noChangeArrowheads="1"/>
          </p:cNvSpPr>
          <p:nvPr/>
        </p:nvSpPr>
        <p:spPr bwMode="auto">
          <a:xfrm>
            <a:off x="4953000" y="4371975"/>
            <a:ext cx="323850"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05" name="Group 1128">
            <a:extLst>
              <a:ext uri="{FF2B5EF4-FFF2-40B4-BE49-F238E27FC236}">
                <a16:creationId xmlns:a16="http://schemas.microsoft.com/office/drawing/2014/main" id="{20C23D50-E63C-4888-9BD3-A7BCB7CA4482}"/>
              </a:ext>
            </a:extLst>
          </p:cNvPr>
          <p:cNvGrpSpPr>
            <a:grpSpLocks/>
          </p:cNvGrpSpPr>
          <p:nvPr/>
        </p:nvGrpSpPr>
        <p:grpSpPr bwMode="auto">
          <a:xfrm flipH="1">
            <a:off x="3105150" y="4124325"/>
            <a:ext cx="600075" cy="620713"/>
            <a:chOff x="4014" y="3204"/>
            <a:chExt cx="834" cy="763"/>
          </a:xfrm>
        </p:grpSpPr>
        <p:sp>
          <p:nvSpPr>
            <p:cNvPr id="106" name="Freeform 1129">
              <a:extLst>
                <a:ext uri="{FF2B5EF4-FFF2-40B4-BE49-F238E27FC236}">
                  <a16:creationId xmlns:a16="http://schemas.microsoft.com/office/drawing/2014/main" id="{AF79959B-063E-4036-8263-B55837796101}"/>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7" name="Freeform 1130">
              <a:extLst>
                <a:ext uri="{FF2B5EF4-FFF2-40B4-BE49-F238E27FC236}">
                  <a16:creationId xmlns:a16="http://schemas.microsoft.com/office/drawing/2014/main" id="{F24ABF52-74F7-42EB-AAF8-8383383ACAE4}"/>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08" name="Group 1131">
            <a:extLst>
              <a:ext uri="{FF2B5EF4-FFF2-40B4-BE49-F238E27FC236}">
                <a16:creationId xmlns:a16="http://schemas.microsoft.com/office/drawing/2014/main" id="{7799C61C-D7F5-4E16-8DED-1A6590780897}"/>
              </a:ext>
            </a:extLst>
          </p:cNvPr>
          <p:cNvGrpSpPr>
            <a:grpSpLocks/>
          </p:cNvGrpSpPr>
          <p:nvPr/>
        </p:nvGrpSpPr>
        <p:grpSpPr bwMode="auto">
          <a:xfrm>
            <a:off x="4067175" y="4114800"/>
            <a:ext cx="600075" cy="620713"/>
            <a:chOff x="4014" y="3204"/>
            <a:chExt cx="834" cy="763"/>
          </a:xfrm>
        </p:grpSpPr>
        <p:sp>
          <p:nvSpPr>
            <p:cNvPr id="109" name="Freeform 1132">
              <a:extLst>
                <a:ext uri="{FF2B5EF4-FFF2-40B4-BE49-F238E27FC236}">
                  <a16:creationId xmlns:a16="http://schemas.microsoft.com/office/drawing/2014/main" id="{0C2CEEA9-5EB6-4152-A233-16BF0F222A51}"/>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0" name="Freeform 1133">
              <a:extLst>
                <a:ext uri="{FF2B5EF4-FFF2-40B4-BE49-F238E27FC236}">
                  <a16:creationId xmlns:a16="http://schemas.microsoft.com/office/drawing/2014/main" id="{AEE202AA-81B9-4913-A7EC-DAC5EFA5C9A1}"/>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11" name="Freeform 1134">
            <a:extLst>
              <a:ext uri="{FF2B5EF4-FFF2-40B4-BE49-F238E27FC236}">
                <a16:creationId xmlns:a16="http://schemas.microsoft.com/office/drawing/2014/main" id="{3138864E-8556-4833-A82E-70D16DC15590}"/>
              </a:ext>
            </a:extLst>
          </p:cNvPr>
          <p:cNvSpPr>
            <a:spLocks/>
          </p:cNvSpPr>
          <p:nvPr/>
        </p:nvSpPr>
        <p:spPr bwMode="auto">
          <a:xfrm>
            <a:off x="4086225" y="4133850"/>
            <a:ext cx="409575" cy="504825"/>
          </a:xfrm>
          <a:custGeom>
            <a:avLst/>
            <a:gdLst>
              <a:gd name="T0" fmla="*/ 258 w 258"/>
              <a:gd name="T1" fmla="*/ 0 h 324"/>
              <a:gd name="T2" fmla="*/ 258 w 258"/>
              <a:gd name="T3" fmla="*/ 54 h 324"/>
              <a:gd name="T4" fmla="*/ 162 w 258"/>
              <a:gd name="T5" fmla="*/ 216 h 324"/>
              <a:gd name="T6" fmla="*/ 60 w 258"/>
              <a:gd name="T7" fmla="*/ 312 h 324"/>
              <a:gd name="T8" fmla="*/ 0 w 258"/>
              <a:gd name="T9" fmla="*/ 324 h 324"/>
            </a:gdLst>
            <a:ahLst/>
            <a:cxnLst>
              <a:cxn ang="0">
                <a:pos x="T0" y="T1"/>
              </a:cxn>
              <a:cxn ang="0">
                <a:pos x="T2" y="T3"/>
              </a:cxn>
              <a:cxn ang="0">
                <a:pos x="T4" y="T5"/>
              </a:cxn>
              <a:cxn ang="0">
                <a:pos x="T6" y="T7"/>
              </a:cxn>
              <a:cxn ang="0">
                <a:pos x="T8" y="T9"/>
              </a:cxn>
            </a:cxnLst>
            <a:rect l="0" t="0" r="r" b="b"/>
            <a:pathLst>
              <a:path w="258" h="324">
                <a:moveTo>
                  <a:pt x="258" y="0"/>
                </a:moveTo>
                <a:lnTo>
                  <a:pt x="258" y="54"/>
                </a:lnTo>
                <a:lnTo>
                  <a:pt x="162" y="216"/>
                </a:lnTo>
                <a:lnTo>
                  <a:pt x="60" y="312"/>
                </a:lnTo>
                <a:lnTo>
                  <a:pt x="0" y="324"/>
                </a:lnTo>
              </a:path>
            </a:pathLst>
          </a:custGeom>
          <a:noFill/>
          <a:ln w="9525" cap="flat" cmpd="sng">
            <a:solidFill>
              <a:srgbClr val="CC6600"/>
            </a:solidFill>
            <a:prstDash val="solid"/>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112" name="Group 1135">
            <a:extLst>
              <a:ext uri="{FF2B5EF4-FFF2-40B4-BE49-F238E27FC236}">
                <a16:creationId xmlns:a16="http://schemas.microsoft.com/office/drawing/2014/main" id="{D307F206-43E6-411D-B93C-994736197A2B}"/>
              </a:ext>
            </a:extLst>
          </p:cNvPr>
          <p:cNvGrpSpPr>
            <a:grpSpLocks/>
          </p:cNvGrpSpPr>
          <p:nvPr/>
        </p:nvGrpSpPr>
        <p:grpSpPr bwMode="auto">
          <a:xfrm>
            <a:off x="5803900" y="3206750"/>
            <a:ext cx="476250" cy="860425"/>
            <a:chOff x="3356" y="2020"/>
            <a:chExt cx="300" cy="542"/>
          </a:xfrm>
        </p:grpSpPr>
        <p:sp>
          <p:nvSpPr>
            <p:cNvPr id="113" name="Rectangle 1136">
              <a:extLst>
                <a:ext uri="{FF2B5EF4-FFF2-40B4-BE49-F238E27FC236}">
                  <a16:creationId xmlns:a16="http://schemas.microsoft.com/office/drawing/2014/main" id="{E17FE80C-0901-40EC-8FEC-A5EED6450107}"/>
                </a:ext>
              </a:extLst>
            </p:cNvPr>
            <p:cNvSpPr>
              <a:spLocks noChangeArrowheads="1"/>
            </p:cNvSpPr>
            <p:nvPr/>
          </p:nvSpPr>
          <p:spPr bwMode="auto">
            <a:xfrm>
              <a:off x="3474" y="2028"/>
              <a:ext cx="66" cy="534"/>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14" name="Group 1137">
              <a:extLst>
                <a:ext uri="{FF2B5EF4-FFF2-40B4-BE49-F238E27FC236}">
                  <a16:creationId xmlns:a16="http://schemas.microsoft.com/office/drawing/2014/main" id="{ECD63C79-C576-4FCF-98EB-662248A41208}"/>
                </a:ext>
              </a:extLst>
            </p:cNvPr>
            <p:cNvGrpSpPr>
              <a:grpSpLocks noChangeAspect="1"/>
            </p:cNvGrpSpPr>
            <p:nvPr/>
          </p:nvGrpSpPr>
          <p:grpSpPr bwMode="auto">
            <a:xfrm rot="5400000" flipH="1">
              <a:off x="3416" y="1990"/>
              <a:ext cx="179" cy="300"/>
              <a:chOff x="4018" y="414"/>
              <a:chExt cx="355" cy="501"/>
            </a:xfrm>
          </p:grpSpPr>
          <p:sp>
            <p:nvSpPr>
              <p:cNvPr id="116" name="Rectangle 1138">
                <a:extLst>
                  <a:ext uri="{FF2B5EF4-FFF2-40B4-BE49-F238E27FC236}">
                    <a16:creationId xmlns:a16="http://schemas.microsoft.com/office/drawing/2014/main" id="{8F48BB65-0364-4955-897B-C2733F6FEEDE}"/>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7" name="Rectangle 1139">
                <a:extLst>
                  <a:ext uri="{FF2B5EF4-FFF2-40B4-BE49-F238E27FC236}">
                    <a16:creationId xmlns:a16="http://schemas.microsoft.com/office/drawing/2014/main" id="{79B998C5-EC6D-451D-840E-75A9AE933B6C}"/>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8" name="Rectangle 1140">
                <a:extLst>
                  <a:ext uri="{FF2B5EF4-FFF2-40B4-BE49-F238E27FC236}">
                    <a16:creationId xmlns:a16="http://schemas.microsoft.com/office/drawing/2014/main" id="{342FAABC-76D5-4536-94DB-CA93B0DE4927}"/>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9" name="Rectangle 1141">
                <a:extLst>
                  <a:ext uri="{FF2B5EF4-FFF2-40B4-BE49-F238E27FC236}">
                    <a16:creationId xmlns:a16="http://schemas.microsoft.com/office/drawing/2014/main" id="{DF849CF2-21DC-42F1-893B-2501648BFF69}"/>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0" name="Rectangle 1142">
                <a:extLst>
                  <a:ext uri="{FF2B5EF4-FFF2-40B4-BE49-F238E27FC236}">
                    <a16:creationId xmlns:a16="http://schemas.microsoft.com/office/drawing/2014/main" id="{06EF768D-9FC6-45AC-8342-1E52C31FCFF9}"/>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1" name="Rectangle 1143">
                <a:extLst>
                  <a:ext uri="{FF2B5EF4-FFF2-40B4-BE49-F238E27FC236}">
                    <a16:creationId xmlns:a16="http://schemas.microsoft.com/office/drawing/2014/main" id="{9E154939-D283-4065-9C26-707184E181C8}"/>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2" name="Rectangle 1144">
                <a:extLst>
                  <a:ext uri="{FF2B5EF4-FFF2-40B4-BE49-F238E27FC236}">
                    <a16:creationId xmlns:a16="http://schemas.microsoft.com/office/drawing/2014/main" id="{FBF6D6FE-4374-436F-B776-6B9632045592}"/>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3" name="Rectangle 1145">
                <a:extLst>
                  <a:ext uri="{FF2B5EF4-FFF2-40B4-BE49-F238E27FC236}">
                    <a16:creationId xmlns:a16="http://schemas.microsoft.com/office/drawing/2014/main" id="{BB3F4FBF-4D9E-4572-A5A9-1B4750F3F9DC}"/>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4" name="Rectangle 1146">
                <a:extLst>
                  <a:ext uri="{FF2B5EF4-FFF2-40B4-BE49-F238E27FC236}">
                    <a16:creationId xmlns:a16="http://schemas.microsoft.com/office/drawing/2014/main" id="{6D69765E-538E-4AE8-B0DD-3412CEEC9E1F}"/>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15" name="Rectangle 1147">
              <a:extLst>
                <a:ext uri="{FF2B5EF4-FFF2-40B4-BE49-F238E27FC236}">
                  <a16:creationId xmlns:a16="http://schemas.microsoft.com/office/drawing/2014/main" id="{A8C38774-4E41-43A3-831D-258066218CF9}"/>
                </a:ext>
              </a:extLst>
            </p:cNvPr>
            <p:cNvSpPr>
              <a:spLocks noChangeArrowheads="1"/>
            </p:cNvSpPr>
            <p:nvPr/>
          </p:nvSpPr>
          <p:spPr bwMode="auto">
            <a:xfrm>
              <a:off x="3414" y="2020"/>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25" name="Rectangle 1148">
            <a:extLst>
              <a:ext uri="{FF2B5EF4-FFF2-40B4-BE49-F238E27FC236}">
                <a16:creationId xmlns:a16="http://schemas.microsoft.com/office/drawing/2014/main" id="{AA2713F7-7196-481E-B3DB-74F97FF6F592}"/>
              </a:ext>
            </a:extLst>
          </p:cNvPr>
          <p:cNvSpPr>
            <a:spLocks noChangeArrowheads="1"/>
          </p:cNvSpPr>
          <p:nvPr/>
        </p:nvSpPr>
        <p:spPr bwMode="auto">
          <a:xfrm>
            <a:off x="3743325" y="4676775"/>
            <a:ext cx="304800" cy="571500"/>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26" name="Group 1149">
            <a:extLst>
              <a:ext uri="{FF2B5EF4-FFF2-40B4-BE49-F238E27FC236}">
                <a16:creationId xmlns:a16="http://schemas.microsoft.com/office/drawing/2014/main" id="{5A9FE791-E4AD-4838-A970-2485C04A3E6D}"/>
              </a:ext>
            </a:extLst>
          </p:cNvPr>
          <p:cNvGrpSpPr>
            <a:grpSpLocks/>
          </p:cNvGrpSpPr>
          <p:nvPr/>
        </p:nvGrpSpPr>
        <p:grpSpPr bwMode="auto">
          <a:xfrm>
            <a:off x="2019300" y="506413"/>
            <a:ext cx="3819525" cy="1935162"/>
            <a:chOff x="972" y="199"/>
            <a:chExt cx="2406" cy="1219"/>
          </a:xfrm>
        </p:grpSpPr>
        <p:pic>
          <p:nvPicPr>
            <p:cNvPr id="127" name="Picture 1150">
              <a:extLst>
                <a:ext uri="{FF2B5EF4-FFF2-40B4-BE49-F238E27FC236}">
                  <a16:creationId xmlns:a16="http://schemas.microsoft.com/office/drawing/2014/main" id="{E03192E4-F683-4421-9AC0-C8CE62492EA8}"/>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67" y="603"/>
              <a:ext cx="2052" cy="815"/>
            </a:xfrm>
            <a:prstGeom prst="rect">
              <a:avLst/>
            </a:prstGeom>
            <a:noFill/>
            <a:extLst>
              <a:ext uri="{909E8E84-426E-40DD-AFC4-6F175D3DCCD1}">
                <a14:hiddenFill xmlns:a14="http://schemas.microsoft.com/office/drawing/2010/main">
                  <a:solidFill>
                    <a:srgbClr val="FFFFFF"/>
                  </a:solidFill>
                </a14:hiddenFill>
              </a:ext>
            </a:extLst>
          </p:spPr>
        </p:pic>
        <p:grpSp>
          <p:nvGrpSpPr>
            <p:cNvPr id="128" name="Group 1151">
              <a:extLst>
                <a:ext uri="{FF2B5EF4-FFF2-40B4-BE49-F238E27FC236}">
                  <a16:creationId xmlns:a16="http://schemas.microsoft.com/office/drawing/2014/main" id="{91E44BD9-39A3-4EB3-BEAB-B1BDF9239EF5}"/>
                </a:ext>
              </a:extLst>
            </p:cNvPr>
            <p:cNvGrpSpPr>
              <a:grpSpLocks noChangeAspect="1"/>
            </p:cNvGrpSpPr>
            <p:nvPr/>
          </p:nvGrpSpPr>
          <p:grpSpPr bwMode="auto">
            <a:xfrm>
              <a:off x="1568" y="199"/>
              <a:ext cx="1171" cy="590"/>
              <a:chOff x="2880" y="238"/>
              <a:chExt cx="952" cy="762"/>
            </a:xfrm>
          </p:grpSpPr>
          <p:grpSp>
            <p:nvGrpSpPr>
              <p:cNvPr id="146" name="Group 1152">
                <a:extLst>
                  <a:ext uri="{FF2B5EF4-FFF2-40B4-BE49-F238E27FC236}">
                    <a16:creationId xmlns:a16="http://schemas.microsoft.com/office/drawing/2014/main" id="{ABBE22DE-4C61-4BCE-9F5D-FED7E4920818}"/>
                  </a:ext>
                </a:extLst>
              </p:cNvPr>
              <p:cNvGrpSpPr>
                <a:grpSpLocks noChangeAspect="1"/>
              </p:cNvGrpSpPr>
              <p:nvPr/>
            </p:nvGrpSpPr>
            <p:grpSpPr bwMode="auto">
              <a:xfrm>
                <a:off x="3289" y="679"/>
                <a:ext cx="119" cy="206"/>
                <a:chOff x="4151" y="914"/>
                <a:chExt cx="161" cy="206"/>
              </a:xfrm>
            </p:grpSpPr>
            <p:sp>
              <p:nvSpPr>
                <p:cNvPr id="158" name="Rectangle 1153">
                  <a:extLst>
                    <a:ext uri="{FF2B5EF4-FFF2-40B4-BE49-F238E27FC236}">
                      <a16:creationId xmlns:a16="http://schemas.microsoft.com/office/drawing/2014/main" id="{ACC8FF74-3FED-4FE9-9ABB-7C0003B22DD4}"/>
                    </a:ext>
                  </a:extLst>
                </p:cNvPr>
                <p:cNvSpPr>
                  <a:spLocks noChangeAspect="1" noChangeArrowheads="1"/>
                </p:cNvSpPr>
                <p:nvPr/>
              </p:nvSpPr>
              <p:spPr bwMode="auto">
                <a:xfrm>
                  <a:off x="4151" y="914"/>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9" name="Rectangle 1154">
                  <a:extLst>
                    <a:ext uri="{FF2B5EF4-FFF2-40B4-BE49-F238E27FC236}">
                      <a16:creationId xmlns:a16="http://schemas.microsoft.com/office/drawing/2014/main" id="{587A041C-697F-4271-847B-6F32857F52DE}"/>
                    </a:ext>
                  </a:extLst>
                </p:cNvPr>
                <p:cNvSpPr>
                  <a:spLocks noChangeAspect="1" noChangeArrowheads="1"/>
                </p:cNvSpPr>
                <p:nvPr/>
              </p:nvSpPr>
              <p:spPr bwMode="auto">
                <a:xfrm>
                  <a:off x="4151" y="926"/>
                  <a:ext cx="161" cy="2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0" name="Rectangle 1155">
                  <a:extLst>
                    <a:ext uri="{FF2B5EF4-FFF2-40B4-BE49-F238E27FC236}">
                      <a16:creationId xmlns:a16="http://schemas.microsoft.com/office/drawing/2014/main" id="{04723740-7D22-4EDB-8445-B4C4C389E4C7}"/>
                    </a:ext>
                  </a:extLst>
                </p:cNvPr>
                <p:cNvSpPr>
                  <a:spLocks noChangeAspect="1" noChangeArrowheads="1"/>
                </p:cNvSpPr>
                <p:nvPr/>
              </p:nvSpPr>
              <p:spPr bwMode="auto">
                <a:xfrm>
                  <a:off x="4151" y="948"/>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1" name="Rectangle 1156">
                  <a:extLst>
                    <a:ext uri="{FF2B5EF4-FFF2-40B4-BE49-F238E27FC236}">
                      <a16:creationId xmlns:a16="http://schemas.microsoft.com/office/drawing/2014/main" id="{7CF509DA-C466-4A99-8E12-C8E98834A390}"/>
                    </a:ext>
                  </a:extLst>
                </p:cNvPr>
                <p:cNvSpPr>
                  <a:spLocks noChangeAspect="1" noChangeArrowheads="1"/>
                </p:cNvSpPr>
                <p:nvPr/>
              </p:nvSpPr>
              <p:spPr bwMode="auto">
                <a:xfrm>
                  <a:off x="4151" y="960"/>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2" name="Rectangle 1157">
                  <a:extLst>
                    <a:ext uri="{FF2B5EF4-FFF2-40B4-BE49-F238E27FC236}">
                      <a16:creationId xmlns:a16="http://schemas.microsoft.com/office/drawing/2014/main" id="{3D2BC09F-6112-41C3-8B5A-71894199D38D}"/>
                    </a:ext>
                  </a:extLst>
                </p:cNvPr>
                <p:cNvSpPr>
                  <a:spLocks noChangeAspect="1" noChangeArrowheads="1"/>
                </p:cNvSpPr>
                <p:nvPr/>
              </p:nvSpPr>
              <p:spPr bwMode="auto">
                <a:xfrm>
                  <a:off x="4151" y="983"/>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3" name="Rectangle 1158">
                  <a:extLst>
                    <a:ext uri="{FF2B5EF4-FFF2-40B4-BE49-F238E27FC236}">
                      <a16:creationId xmlns:a16="http://schemas.microsoft.com/office/drawing/2014/main" id="{1285073B-56F7-43AF-9D7D-C83C334E5FC1}"/>
                    </a:ext>
                  </a:extLst>
                </p:cNvPr>
                <p:cNvSpPr>
                  <a:spLocks noChangeAspect="1" noChangeArrowheads="1"/>
                </p:cNvSpPr>
                <p:nvPr/>
              </p:nvSpPr>
              <p:spPr bwMode="auto">
                <a:xfrm>
                  <a:off x="4151" y="994"/>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4" name="Rectangle 1159">
                  <a:extLst>
                    <a:ext uri="{FF2B5EF4-FFF2-40B4-BE49-F238E27FC236}">
                      <a16:creationId xmlns:a16="http://schemas.microsoft.com/office/drawing/2014/main" id="{6A1B193E-D3D5-43E8-8069-3D5AA228B3C0}"/>
                    </a:ext>
                  </a:extLst>
                </p:cNvPr>
                <p:cNvSpPr>
                  <a:spLocks noChangeAspect="1" noChangeArrowheads="1"/>
                </p:cNvSpPr>
                <p:nvPr/>
              </p:nvSpPr>
              <p:spPr bwMode="auto">
                <a:xfrm>
                  <a:off x="4151" y="1017"/>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5" name="Rectangle 1160">
                  <a:extLst>
                    <a:ext uri="{FF2B5EF4-FFF2-40B4-BE49-F238E27FC236}">
                      <a16:creationId xmlns:a16="http://schemas.microsoft.com/office/drawing/2014/main" id="{09A0B9FB-44F2-450D-898B-E5ACBF2A7E39}"/>
                    </a:ext>
                  </a:extLst>
                </p:cNvPr>
                <p:cNvSpPr>
                  <a:spLocks noChangeAspect="1" noChangeArrowheads="1"/>
                </p:cNvSpPr>
                <p:nvPr/>
              </p:nvSpPr>
              <p:spPr bwMode="auto">
                <a:xfrm>
                  <a:off x="4151" y="1029"/>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6" name="Rectangle 1161">
                  <a:extLst>
                    <a:ext uri="{FF2B5EF4-FFF2-40B4-BE49-F238E27FC236}">
                      <a16:creationId xmlns:a16="http://schemas.microsoft.com/office/drawing/2014/main" id="{7D32DDAC-DA07-4C09-BA9B-F2739D5385B2}"/>
                    </a:ext>
                  </a:extLst>
                </p:cNvPr>
                <p:cNvSpPr>
                  <a:spLocks noChangeAspect="1" noChangeArrowheads="1"/>
                </p:cNvSpPr>
                <p:nvPr/>
              </p:nvSpPr>
              <p:spPr bwMode="auto">
                <a:xfrm>
                  <a:off x="4151" y="1052"/>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7" name="Rectangle 1162">
                  <a:extLst>
                    <a:ext uri="{FF2B5EF4-FFF2-40B4-BE49-F238E27FC236}">
                      <a16:creationId xmlns:a16="http://schemas.microsoft.com/office/drawing/2014/main" id="{14EBAF38-74EA-4BD5-9B10-DBCA09EB006D}"/>
                    </a:ext>
                  </a:extLst>
                </p:cNvPr>
                <p:cNvSpPr>
                  <a:spLocks noChangeAspect="1" noChangeArrowheads="1"/>
                </p:cNvSpPr>
                <p:nvPr/>
              </p:nvSpPr>
              <p:spPr bwMode="auto">
                <a:xfrm>
                  <a:off x="4151" y="1063"/>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8" name="Rectangle 1163">
                  <a:extLst>
                    <a:ext uri="{FF2B5EF4-FFF2-40B4-BE49-F238E27FC236}">
                      <a16:creationId xmlns:a16="http://schemas.microsoft.com/office/drawing/2014/main" id="{4418C9CF-86C2-4D77-A727-543017952CD1}"/>
                    </a:ext>
                  </a:extLst>
                </p:cNvPr>
                <p:cNvSpPr>
                  <a:spLocks noChangeAspect="1" noChangeArrowheads="1"/>
                </p:cNvSpPr>
                <p:nvPr/>
              </p:nvSpPr>
              <p:spPr bwMode="auto">
                <a:xfrm>
                  <a:off x="4151" y="1086"/>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9" name="Rectangle 1164">
                  <a:extLst>
                    <a:ext uri="{FF2B5EF4-FFF2-40B4-BE49-F238E27FC236}">
                      <a16:creationId xmlns:a16="http://schemas.microsoft.com/office/drawing/2014/main" id="{DFFD87B2-C02D-47F1-A3F2-423C4FE9AB42}"/>
                    </a:ext>
                  </a:extLst>
                </p:cNvPr>
                <p:cNvSpPr>
                  <a:spLocks noChangeAspect="1" noChangeArrowheads="1"/>
                </p:cNvSpPr>
                <p:nvPr/>
              </p:nvSpPr>
              <p:spPr bwMode="auto">
                <a:xfrm>
                  <a:off x="4151" y="1097"/>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47" name="Group 1165">
                <a:extLst>
                  <a:ext uri="{FF2B5EF4-FFF2-40B4-BE49-F238E27FC236}">
                    <a16:creationId xmlns:a16="http://schemas.microsoft.com/office/drawing/2014/main" id="{2A2B0FE7-CDB3-4C4E-8707-8156EB4695A5}"/>
                  </a:ext>
                </a:extLst>
              </p:cNvPr>
              <p:cNvGrpSpPr>
                <a:grpSpLocks noChangeAspect="1"/>
              </p:cNvGrpSpPr>
              <p:nvPr/>
            </p:nvGrpSpPr>
            <p:grpSpPr bwMode="auto">
              <a:xfrm>
                <a:off x="3176" y="238"/>
                <a:ext cx="355" cy="501"/>
                <a:chOff x="4018" y="414"/>
                <a:chExt cx="355" cy="501"/>
              </a:xfrm>
            </p:grpSpPr>
            <p:sp>
              <p:nvSpPr>
                <p:cNvPr id="149" name="Rectangle 1166">
                  <a:extLst>
                    <a:ext uri="{FF2B5EF4-FFF2-40B4-BE49-F238E27FC236}">
                      <a16:creationId xmlns:a16="http://schemas.microsoft.com/office/drawing/2014/main" id="{590682C3-AAA6-4224-9B8B-E2BE368687E5}"/>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0" name="Rectangle 1167">
                  <a:extLst>
                    <a:ext uri="{FF2B5EF4-FFF2-40B4-BE49-F238E27FC236}">
                      <a16:creationId xmlns:a16="http://schemas.microsoft.com/office/drawing/2014/main" id="{A1E6B5DA-90C4-455A-B9F3-CF01D90D4C93}"/>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1" name="Rectangle 1168">
                  <a:extLst>
                    <a:ext uri="{FF2B5EF4-FFF2-40B4-BE49-F238E27FC236}">
                      <a16:creationId xmlns:a16="http://schemas.microsoft.com/office/drawing/2014/main" id="{384F9891-342A-40C6-A198-C3724E20EE0D}"/>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2" name="Rectangle 1169">
                  <a:extLst>
                    <a:ext uri="{FF2B5EF4-FFF2-40B4-BE49-F238E27FC236}">
                      <a16:creationId xmlns:a16="http://schemas.microsoft.com/office/drawing/2014/main" id="{3B7EC613-5420-4323-AAEA-4E5124174442}"/>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3" name="Rectangle 1170">
                  <a:extLst>
                    <a:ext uri="{FF2B5EF4-FFF2-40B4-BE49-F238E27FC236}">
                      <a16:creationId xmlns:a16="http://schemas.microsoft.com/office/drawing/2014/main" id="{6935BED4-DB30-464C-89A7-40C0CCB10A99}"/>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4" name="Rectangle 1171">
                  <a:extLst>
                    <a:ext uri="{FF2B5EF4-FFF2-40B4-BE49-F238E27FC236}">
                      <a16:creationId xmlns:a16="http://schemas.microsoft.com/office/drawing/2014/main" id="{3A43B268-9CB5-440B-8C5A-6D5555C27116}"/>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5" name="Rectangle 1172">
                  <a:extLst>
                    <a:ext uri="{FF2B5EF4-FFF2-40B4-BE49-F238E27FC236}">
                      <a16:creationId xmlns:a16="http://schemas.microsoft.com/office/drawing/2014/main" id="{6BE71850-C03B-4F62-8884-D1E9AE47D9CB}"/>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6" name="Rectangle 1173">
                  <a:extLst>
                    <a:ext uri="{FF2B5EF4-FFF2-40B4-BE49-F238E27FC236}">
                      <a16:creationId xmlns:a16="http://schemas.microsoft.com/office/drawing/2014/main" id="{38ABBAF5-CF50-4D8D-9F22-437A87EAFE2A}"/>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7" name="Rectangle 1174">
                  <a:extLst>
                    <a:ext uri="{FF2B5EF4-FFF2-40B4-BE49-F238E27FC236}">
                      <a16:creationId xmlns:a16="http://schemas.microsoft.com/office/drawing/2014/main" id="{988064D4-DA0A-451E-BC01-0118F08F54F3}"/>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48" name="Rectangle 1175">
                <a:extLst>
                  <a:ext uri="{FF2B5EF4-FFF2-40B4-BE49-F238E27FC236}">
                    <a16:creationId xmlns:a16="http://schemas.microsoft.com/office/drawing/2014/main" id="{521C3032-1523-4863-9159-8107FEC7824F}"/>
                  </a:ext>
                </a:extLst>
              </p:cNvPr>
              <p:cNvSpPr>
                <a:spLocks noChangeAspect="1" noChangeArrowheads="1"/>
              </p:cNvSpPr>
              <p:nvPr/>
            </p:nvSpPr>
            <p:spPr bwMode="auto">
              <a:xfrm>
                <a:off x="2880" y="888"/>
                <a:ext cx="952" cy="112"/>
              </a:xfrm>
              <a:prstGeom prst="rect">
                <a:avLst/>
              </a:prstGeom>
              <a:gradFill rotWithShape="0">
                <a:gsLst>
                  <a:gs pos="0">
                    <a:srgbClr val="B2B2B2"/>
                  </a:gs>
                  <a:gs pos="100000">
                    <a:srgbClr val="B2B2B2">
                      <a:gamma/>
                      <a:shade val="46275"/>
                      <a:invGamma/>
                    </a:srgbClr>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29" name="Rectangle 1176">
              <a:extLst>
                <a:ext uri="{FF2B5EF4-FFF2-40B4-BE49-F238E27FC236}">
                  <a16:creationId xmlns:a16="http://schemas.microsoft.com/office/drawing/2014/main" id="{8742C56E-37B6-49CA-AD0D-D8D7282BA61A}"/>
                </a:ext>
              </a:extLst>
            </p:cNvPr>
            <p:cNvSpPr>
              <a:spLocks noChangeArrowheads="1"/>
            </p:cNvSpPr>
            <p:nvPr/>
          </p:nvSpPr>
          <p:spPr bwMode="auto">
            <a:xfrm>
              <a:off x="2974" y="477"/>
              <a:ext cx="119" cy="278"/>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0" name="Rectangle 1177">
              <a:extLst>
                <a:ext uri="{FF2B5EF4-FFF2-40B4-BE49-F238E27FC236}">
                  <a16:creationId xmlns:a16="http://schemas.microsoft.com/office/drawing/2014/main" id="{D92F4D6E-4F50-4B10-9F7D-4E43CE43924A}"/>
                </a:ext>
              </a:extLst>
            </p:cNvPr>
            <p:cNvSpPr>
              <a:spLocks noChangeArrowheads="1"/>
            </p:cNvSpPr>
            <p:nvPr/>
          </p:nvSpPr>
          <p:spPr bwMode="auto">
            <a:xfrm>
              <a:off x="1301" y="501"/>
              <a:ext cx="125" cy="257"/>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1" name="Rectangle 1178">
              <a:extLst>
                <a:ext uri="{FF2B5EF4-FFF2-40B4-BE49-F238E27FC236}">
                  <a16:creationId xmlns:a16="http://schemas.microsoft.com/office/drawing/2014/main" id="{76BC1734-D255-4B53-82C8-764CE2A2E4C3}"/>
                </a:ext>
              </a:extLst>
            </p:cNvPr>
            <p:cNvSpPr>
              <a:spLocks noChangeArrowheads="1"/>
            </p:cNvSpPr>
            <p:nvPr/>
          </p:nvSpPr>
          <p:spPr bwMode="auto">
            <a:xfrm>
              <a:off x="1426" y="699"/>
              <a:ext cx="1550" cy="56"/>
            </a:xfrm>
            <a:prstGeom prst="rect">
              <a:avLst/>
            </a:prstGeom>
            <a:gradFill rotWithShape="0">
              <a:gsLst>
                <a:gs pos="0">
                  <a:srgbClr val="CC6600">
                    <a:gamma/>
                    <a:shade val="46275"/>
                    <a:invGamma/>
                  </a:srgbClr>
                </a:gs>
                <a:gs pos="100000">
                  <a:srgbClr val="CC660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2" name="Rectangle 1179">
              <a:extLst>
                <a:ext uri="{FF2B5EF4-FFF2-40B4-BE49-F238E27FC236}">
                  <a16:creationId xmlns:a16="http://schemas.microsoft.com/office/drawing/2014/main" id="{534CF725-9ECA-4340-BDD9-93375BA1E38E}"/>
                </a:ext>
              </a:extLst>
            </p:cNvPr>
            <p:cNvSpPr>
              <a:spLocks noChangeArrowheads="1"/>
            </p:cNvSpPr>
            <p:nvPr/>
          </p:nvSpPr>
          <p:spPr bwMode="auto">
            <a:xfrm>
              <a:off x="1106" y="466"/>
              <a:ext cx="2157" cy="174"/>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3" name="Text Box 1180">
              <a:extLst>
                <a:ext uri="{FF2B5EF4-FFF2-40B4-BE49-F238E27FC236}">
                  <a16:creationId xmlns:a16="http://schemas.microsoft.com/office/drawing/2014/main" id="{9BF3667D-1207-43DB-9735-1FAD17A55EAF}"/>
                </a:ext>
              </a:extLst>
            </p:cNvPr>
            <p:cNvSpPr txBox="1">
              <a:spLocks noChangeArrowheads="1"/>
            </p:cNvSpPr>
            <p:nvPr/>
          </p:nvSpPr>
          <p:spPr bwMode="auto">
            <a:xfrm>
              <a:off x="1991" y="977"/>
              <a:ext cx="406" cy="2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ja-JP" altLang="en-US" sz="18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上型</a:t>
              </a:r>
            </a:p>
          </p:txBody>
        </p:sp>
        <p:sp>
          <p:nvSpPr>
            <p:cNvPr id="134" name="AutoShape 1181">
              <a:extLst>
                <a:ext uri="{FF2B5EF4-FFF2-40B4-BE49-F238E27FC236}">
                  <a16:creationId xmlns:a16="http://schemas.microsoft.com/office/drawing/2014/main" id="{C6ED8DA7-E460-4DDE-A878-747B080A60FB}"/>
                </a:ext>
              </a:extLst>
            </p:cNvPr>
            <p:cNvSpPr>
              <a:spLocks noChangeArrowheads="1"/>
            </p:cNvSpPr>
            <p:nvPr/>
          </p:nvSpPr>
          <p:spPr bwMode="auto">
            <a:xfrm>
              <a:off x="972"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5" name="AutoShape 1182">
              <a:extLst>
                <a:ext uri="{FF2B5EF4-FFF2-40B4-BE49-F238E27FC236}">
                  <a16:creationId xmlns:a16="http://schemas.microsoft.com/office/drawing/2014/main" id="{E0BC7B57-8568-4D20-8B50-D248124DF92E}"/>
                </a:ext>
              </a:extLst>
            </p:cNvPr>
            <p:cNvSpPr>
              <a:spLocks noChangeArrowheads="1"/>
            </p:cNvSpPr>
            <p:nvPr/>
          </p:nvSpPr>
          <p:spPr bwMode="auto">
            <a:xfrm>
              <a:off x="3246"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36" name="Group 1183">
              <a:extLst>
                <a:ext uri="{FF2B5EF4-FFF2-40B4-BE49-F238E27FC236}">
                  <a16:creationId xmlns:a16="http://schemas.microsoft.com/office/drawing/2014/main" id="{72D9F0F7-9DD6-4BAA-8A05-D76E37796AB4}"/>
                </a:ext>
              </a:extLst>
            </p:cNvPr>
            <p:cNvGrpSpPr>
              <a:grpSpLocks/>
            </p:cNvGrpSpPr>
            <p:nvPr/>
          </p:nvGrpSpPr>
          <p:grpSpPr bwMode="auto">
            <a:xfrm>
              <a:off x="2453" y="312"/>
              <a:ext cx="803" cy="154"/>
              <a:chOff x="2453" y="312"/>
              <a:chExt cx="803" cy="154"/>
            </a:xfrm>
          </p:grpSpPr>
          <p:sp>
            <p:nvSpPr>
              <p:cNvPr id="142" name="AutoShape 1184">
                <a:extLst>
                  <a:ext uri="{FF2B5EF4-FFF2-40B4-BE49-F238E27FC236}">
                    <a16:creationId xmlns:a16="http://schemas.microsoft.com/office/drawing/2014/main" id="{E977CC26-32CE-4D58-BDEB-F0037B29FBBD}"/>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3" name="Oval 1185">
                <a:extLst>
                  <a:ext uri="{FF2B5EF4-FFF2-40B4-BE49-F238E27FC236}">
                    <a16:creationId xmlns:a16="http://schemas.microsoft.com/office/drawing/2014/main" id="{7BADC24E-B793-449C-871A-83120612EB32}"/>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4" name="Oval 1186">
                <a:extLst>
                  <a:ext uri="{FF2B5EF4-FFF2-40B4-BE49-F238E27FC236}">
                    <a16:creationId xmlns:a16="http://schemas.microsoft.com/office/drawing/2014/main" id="{80D496F9-603D-4B0C-8A43-E2C37A386862}"/>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5" name="Oval 1187">
                <a:extLst>
                  <a:ext uri="{FF2B5EF4-FFF2-40B4-BE49-F238E27FC236}">
                    <a16:creationId xmlns:a16="http://schemas.microsoft.com/office/drawing/2014/main" id="{86DC54E8-4F00-4C8C-BAAD-36D2C78129DC}"/>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37" name="Group 1188">
              <a:extLst>
                <a:ext uri="{FF2B5EF4-FFF2-40B4-BE49-F238E27FC236}">
                  <a16:creationId xmlns:a16="http://schemas.microsoft.com/office/drawing/2014/main" id="{877145CD-0FD3-46D2-A7DF-4E861C4588D0}"/>
                </a:ext>
              </a:extLst>
            </p:cNvPr>
            <p:cNvGrpSpPr>
              <a:grpSpLocks/>
            </p:cNvGrpSpPr>
            <p:nvPr/>
          </p:nvGrpSpPr>
          <p:grpSpPr bwMode="auto">
            <a:xfrm flipH="1">
              <a:off x="1103" y="312"/>
              <a:ext cx="803" cy="154"/>
              <a:chOff x="2453" y="312"/>
              <a:chExt cx="803" cy="154"/>
            </a:xfrm>
          </p:grpSpPr>
          <p:sp>
            <p:nvSpPr>
              <p:cNvPr id="138" name="AutoShape 1189">
                <a:extLst>
                  <a:ext uri="{FF2B5EF4-FFF2-40B4-BE49-F238E27FC236}">
                    <a16:creationId xmlns:a16="http://schemas.microsoft.com/office/drawing/2014/main" id="{0D1406DA-1D52-421A-8399-841B8DE56331}"/>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9" name="Oval 1190">
                <a:extLst>
                  <a:ext uri="{FF2B5EF4-FFF2-40B4-BE49-F238E27FC236}">
                    <a16:creationId xmlns:a16="http://schemas.microsoft.com/office/drawing/2014/main" id="{CBCAEF2B-4529-472E-89F0-E13C0F036F07}"/>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0" name="Oval 1191">
                <a:extLst>
                  <a:ext uri="{FF2B5EF4-FFF2-40B4-BE49-F238E27FC236}">
                    <a16:creationId xmlns:a16="http://schemas.microsoft.com/office/drawing/2014/main" id="{8652A33D-BF05-4564-AA98-275514477EB3}"/>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1" name="Oval 1192">
                <a:extLst>
                  <a:ext uri="{FF2B5EF4-FFF2-40B4-BE49-F238E27FC236}">
                    <a16:creationId xmlns:a16="http://schemas.microsoft.com/office/drawing/2014/main" id="{72C33E56-E2D5-47E4-A619-CDBF7F3E4102}"/>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170" name="Text Box 1193">
            <a:extLst>
              <a:ext uri="{FF2B5EF4-FFF2-40B4-BE49-F238E27FC236}">
                <a16:creationId xmlns:a16="http://schemas.microsoft.com/office/drawing/2014/main" id="{A1846D5F-D9B9-453A-9B9F-364993AADFF7}"/>
              </a:ext>
            </a:extLst>
          </p:cNvPr>
          <p:cNvSpPr txBox="1">
            <a:spLocks noChangeArrowheads="1"/>
          </p:cNvSpPr>
          <p:nvPr/>
        </p:nvSpPr>
        <p:spPr bwMode="auto">
          <a:xfrm>
            <a:off x="4413007" y="5784056"/>
            <a:ext cx="881973" cy="3693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en-US" altLang="ja-JP" b="1" dirty="0">
                <a:solidFill>
                  <a:srgbClr val="000000"/>
                </a:solidFill>
                <a:latin typeface="Meiryo UI" panose="020B0604030504040204" pitchFamily="50" charset="-128"/>
                <a:ea typeface="Meiryo UI" panose="020B0604030504040204" pitchFamily="50" charset="-128"/>
              </a:rPr>
              <a:t>700</a:t>
            </a:r>
            <a:r>
              <a:rPr kumimoji="1" lang="ja-JP" altLang="en-US" b="1" dirty="0">
                <a:solidFill>
                  <a:srgbClr val="000000"/>
                </a:solidFill>
                <a:latin typeface="Meiryo UI" panose="020B0604030504040204" pitchFamily="50" charset="-128"/>
                <a:ea typeface="Meiryo UI" panose="020B0604030504040204" pitchFamily="50" charset="-128"/>
              </a:rPr>
              <a:t>℃</a:t>
            </a:r>
          </a:p>
        </p:txBody>
      </p:sp>
      <p:sp>
        <p:nvSpPr>
          <p:cNvPr id="171" name="Text Box 1194">
            <a:extLst>
              <a:ext uri="{FF2B5EF4-FFF2-40B4-BE49-F238E27FC236}">
                <a16:creationId xmlns:a16="http://schemas.microsoft.com/office/drawing/2014/main" id="{2B4EC028-F3F1-44B8-96DD-D90DCF65EE43}"/>
              </a:ext>
            </a:extLst>
          </p:cNvPr>
          <p:cNvSpPr txBox="1">
            <a:spLocks noChangeArrowheads="1"/>
          </p:cNvSpPr>
          <p:nvPr/>
        </p:nvSpPr>
        <p:spPr bwMode="auto">
          <a:xfrm>
            <a:off x="2803525" y="4381500"/>
            <a:ext cx="539750" cy="5175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ja-JP" altLang="en-US" sz="1400" b="1">
                <a:solidFill>
                  <a:srgbClr val="000000"/>
                </a:solidFill>
                <a:latin typeface="Times New Roman" panose="02020603050405020304" pitchFamily="18" charset="0"/>
                <a:ea typeface="HG丸ｺﾞｼｯｸM-PRO" panose="020F0600000000000000" pitchFamily="50" charset="-128"/>
              </a:rPr>
              <a:t>湯口</a:t>
            </a:r>
          </a:p>
          <a:p>
            <a:pPr defTabSz="914400" fontAlgn="base">
              <a:spcBef>
                <a:spcPct val="0"/>
              </a:spcBef>
              <a:spcAft>
                <a:spcPct val="0"/>
              </a:spcAft>
            </a:pPr>
            <a:r>
              <a:rPr kumimoji="1" lang="ja-JP" altLang="en-US" sz="1400" b="1">
                <a:solidFill>
                  <a:srgbClr val="000000"/>
                </a:solidFill>
                <a:latin typeface="Times New Roman" panose="02020603050405020304" pitchFamily="18" charset="0"/>
                <a:ea typeface="HG丸ｺﾞｼｯｸM-PRO" panose="020F0600000000000000" pitchFamily="50" charset="-128"/>
              </a:rPr>
              <a:t>入子</a:t>
            </a:r>
          </a:p>
        </p:txBody>
      </p:sp>
      <p:sp>
        <p:nvSpPr>
          <p:cNvPr id="172" name="Freeform 1195">
            <a:extLst>
              <a:ext uri="{FF2B5EF4-FFF2-40B4-BE49-F238E27FC236}">
                <a16:creationId xmlns:a16="http://schemas.microsoft.com/office/drawing/2014/main" id="{C07DD14D-1DFF-42D8-AA23-F5FC8423D6DD}"/>
              </a:ext>
            </a:extLst>
          </p:cNvPr>
          <p:cNvSpPr>
            <a:spLocks/>
          </p:cNvSpPr>
          <p:nvPr/>
        </p:nvSpPr>
        <p:spPr bwMode="auto">
          <a:xfrm>
            <a:off x="3281363" y="4062413"/>
            <a:ext cx="1204912" cy="633412"/>
          </a:xfrm>
          <a:custGeom>
            <a:avLst/>
            <a:gdLst>
              <a:gd name="T0" fmla="*/ 18 w 759"/>
              <a:gd name="T1" fmla="*/ 0 h 399"/>
              <a:gd name="T2" fmla="*/ 738 w 759"/>
              <a:gd name="T3" fmla="*/ 0 h 399"/>
              <a:gd name="T4" fmla="*/ 738 w 759"/>
              <a:gd name="T5" fmla="*/ 33 h 399"/>
              <a:gd name="T6" fmla="*/ 759 w 759"/>
              <a:gd name="T7" fmla="*/ 33 h 399"/>
              <a:gd name="T8" fmla="*/ 756 w 759"/>
              <a:gd name="T9" fmla="*/ 93 h 399"/>
              <a:gd name="T10" fmla="*/ 669 w 759"/>
              <a:gd name="T11" fmla="*/ 246 h 399"/>
              <a:gd name="T12" fmla="*/ 561 w 759"/>
              <a:gd name="T13" fmla="*/ 348 h 399"/>
              <a:gd name="T14" fmla="*/ 486 w 759"/>
              <a:gd name="T15" fmla="*/ 354 h 399"/>
              <a:gd name="T16" fmla="*/ 483 w 759"/>
              <a:gd name="T17" fmla="*/ 399 h 399"/>
              <a:gd name="T18" fmla="*/ 282 w 759"/>
              <a:gd name="T19" fmla="*/ 399 h 399"/>
              <a:gd name="T20" fmla="*/ 282 w 759"/>
              <a:gd name="T21" fmla="*/ 363 h 399"/>
              <a:gd name="T22" fmla="*/ 207 w 759"/>
              <a:gd name="T23" fmla="*/ 360 h 399"/>
              <a:gd name="T24" fmla="*/ 174 w 759"/>
              <a:gd name="T25" fmla="*/ 336 h 399"/>
              <a:gd name="T26" fmla="*/ 96 w 759"/>
              <a:gd name="T27" fmla="*/ 255 h 399"/>
              <a:gd name="T28" fmla="*/ 0 w 759"/>
              <a:gd name="T29" fmla="*/ 93 h 399"/>
              <a:gd name="T30" fmla="*/ 0 w 759"/>
              <a:gd name="T31" fmla="*/ 33 h 399"/>
              <a:gd name="T32" fmla="*/ 21 w 759"/>
              <a:gd name="T33" fmla="*/ 30 h 399"/>
              <a:gd name="T34" fmla="*/ 18 w 759"/>
              <a:gd name="T35"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9" h="399">
                <a:moveTo>
                  <a:pt x="18" y="0"/>
                </a:moveTo>
                <a:lnTo>
                  <a:pt x="738" y="0"/>
                </a:lnTo>
                <a:lnTo>
                  <a:pt x="738" y="33"/>
                </a:lnTo>
                <a:lnTo>
                  <a:pt x="759" y="33"/>
                </a:lnTo>
                <a:lnTo>
                  <a:pt x="756" y="93"/>
                </a:lnTo>
                <a:lnTo>
                  <a:pt x="669" y="246"/>
                </a:lnTo>
                <a:lnTo>
                  <a:pt x="561" y="348"/>
                </a:lnTo>
                <a:lnTo>
                  <a:pt x="486" y="354"/>
                </a:lnTo>
                <a:lnTo>
                  <a:pt x="483" y="399"/>
                </a:lnTo>
                <a:lnTo>
                  <a:pt x="282" y="399"/>
                </a:lnTo>
                <a:lnTo>
                  <a:pt x="282" y="363"/>
                </a:lnTo>
                <a:lnTo>
                  <a:pt x="207" y="360"/>
                </a:lnTo>
                <a:lnTo>
                  <a:pt x="174" y="336"/>
                </a:lnTo>
                <a:lnTo>
                  <a:pt x="96" y="255"/>
                </a:lnTo>
                <a:lnTo>
                  <a:pt x="0" y="93"/>
                </a:lnTo>
                <a:lnTo>
                  <a:pt x="0" y="33"/>
                </a:lnTo>
                <a:lnTo>
                  <a:pt x="21" y="30"/>
                </a:lnTo>
                <a:lnTo>
                  <a:pt x="18" y="0"/>
                </a:lnTo>
                <a:close/>
              </a:path>
            </a:pathLst>
          </a:custGeom>
          <a:solidFill>
            <a:srgbClr val="FFFFFF"/>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73" name="Rectangle 1196">
            <a:extLst>
              <a:ext uri="{FF2B5EF4-FFF2-40B4-BE49-F238E27FC236}">
                <a16:creationId xmlns:a16="http://schemas.microsoft.com/office/drawing/2014/main" id="{9B38271D-7D3D-4BD5-8650-0B4140240C71}"/>
              </a:ext>
            </a:extLst>
          </p:cNvPr>
          <p:cNvSpPr>
            <a:spLocks noChangeArrowheads="1"/>
          </p:cNvSpPr>
          <p:nvPr/>
        </p:nvSpPr>
        <p:spPr bwMode="auto">
          <a:xfrm>
            <a:off x="7954963" y="3806825"/>
            <a:ext cx="5492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予熱</a:t>
            </a:r>
          </a:p>
        </p:txBody>
      </p:sp>
      <p:sp>
        <p:nvSpPr>
          <p:cNvPr id="174" name="Rectangle 1197">
            <a:extLst>
              <a:ext uri="{FF2B5EF4-FFF2-40B4-BE49-F238E27FC236}">
                <a16:creationId xmlns:a16="http://schemas.microsoft.com/office/drawing/2014/main" id="{A2D8D24E-1550-4E4B-81E5-8E6912A9339A}"/>
              </a:ext>
            </a:extLst>
          </p:cNvPr>
          <p:cNvSpPr>
            <a:spLocks noChangeArrowheads="1"/>
          </p:cNvSpPr>
          <p:nvPr/>
        </p:nvSpPr>
        <p:spPr bwMode="auto">
          <a:xfrm>
            <a:off x="7866063" y="4391025"/>
            <a:ext cx="727075" cy="314325"/>
          </a:xfrm>
          <a:prstGeom prst="rect">
            <a:avLst/>
          </a:prstGeom>
          <a:solidFill>
            <a:srgbClr val="00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型閉じ</a:t>
            </a:r>
          </a:p>
        </p:txBody>
      </p:sp>
      <p:sp>
        <p:nvSpPr>
          <p:cNvPr id="175" name="AutoShape 1198">
            <a:extLst>
              <a:ext uri="{FF2B5EF4-FFF2-40B4-BE49-F238E27FC236}">
                <a16:creationId xmlns:a16="http://schemas.microsoft.com/office/drawing/2014/main" id="{E71782AF-0840-452B-82E4-338044DABF9B}"/>
              </a:ext>
            </a:extLst>
          </p:cNvPr>
          <p:cNvSpPr>
            <a:spLocks noChangeArrowheads="1"/>
          </p:cNvSpPr>
          <p:nvPr/>
        </p:nvSpPr>
        <p:spPr bwMode="auto">
          <a:xfrm>
            <a:off x="7988300" y="41275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76" name="Rectangle 1199">
            <a:extLst>
              <a:ext uri="{FF2B5EF4-FFF2-40B4-BE49-F238E27FC236}">
                <a16:creationId xmlns:a16="http://schemas.microsoft.com/office/drawing/2014/main" id="{526ADB59-BA39-42E7-A1D0-371DB1790836}"/>
              </a:ext>
            </a:extLst>
          </p:cNvPr>
          <p:cNvSpPr>
            <a:spLocks noChangeArrowheads="1"/>
          </p:cNvSpPr>
          <p:nvPr/>
        </p:nvSpPr>
        <p:spPr bwMode="auto">
          <a:xfrm>
            <a:off x="7954963" y="4975225"/>
            <a:ext cx="5492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加圧</a:t>
            </a:r>
          </a:p>
        </p:txBody>
      </p:sp>
      <p:sp>
        <p:nvSpPr>
          <p:cNvPr id="177" name="AutoShape 1200">
            <a:extLst>
              <a:ext uri="{FF2B5EF4-FFF2-40B4-BE49-F238E27FC236}">
                <a16:creationId xmlns:a16="http://schemas.microsoft.com/office/drawing/2014/main" id="{8644CA76-65BE-4C26-B683-FC565221ABD6}"/>
              </a:ext>
            </a:extLst>
          </p:cNvPr>
          <p:cNvSpPr>
            <a:spLocks noChangeArrowheads="1"/>
          </p:cNvSpPr>
          <p:nvPr/>
        </p:nvSpPr>
        <p:spPr bwMode="auto">
          <a:xfrm>
            <a:off x="7988300" y="47117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78" name="Rectangle 1201">
            <a:extLst>
              <a:ext uri="{FF2B5EF4-FFF2-40B4-BE49-F238E27FC236}">
                <a16:creationId xmlns:a16="http://schemas.microsoft.com/office/drawing/2014/main" id="{7382F5CD-2E61-4096-9B05-15C6A44EE337}"/>
              </a:ext>
            </a:extLst>
          </p:cNvPr>
          <p:cNvSpPr>
            <a:spLocks noChangeArrowheads="1"/>
          </p:cNvSpPr>
          <p:nvPr/>
        </p:nvSpPr>
        <p:spPr bwMode="auto">
          <a:xfrm>
            <a:off x="7866063" y="5559425"/>
            <a:ext cx="7270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型開き</a:t>
            </a:r>
          </a:p>
        </p:txBody>
      </p:sp>
      <p:sp>
        <p:nvSpPr>
          <p:cNvPr id="179" name="AutoShape 1202">
            <a:extLst>
              <a:ext uri="{FF2B5EF4-FFF2-40B4-BE49-F238E27FC236}">
                <a16:creationId xmlns:a16="http://schemas.microsoft.com/office/drawing/2014/main" id="{F27772F6-4A78-4D65-BF87-7F91F1BB0CB8}"/>
              </a:ext>
            </a:extLst>
          </p:cNvPr>
          <p:cNvSpPr>
            <a:spLocks noChangeArrowheads="1"/>
          </p:cNvSpPr>
          <p:nvPr/>
        </p:nvSpPr>
        <p:spPr bwMode="auto">
          <a:xfrm>
            <a:off x="7988300" y="52959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0" name="Rectangle 1203">
            <a:extLst>
              <a:ext uri="{FF2B5EF4-FFF2-40B4-BE49-F238E27FC236}">
                <a16:creationId xmlns:a16="http://schemas.microsoft.com/office/drawing/2014/main" id="{AEAED115-0AA1-4FC4-980C-A26B4B2EB317}"/>
              </a:ext>
            </a:extLst>
          </p:cNvPr>
          <p:cNvSpPr>
            <a:spLocks noChangeArrowheads="1"/>
          </p:cNvSpPr>
          <p:nvPr/>
        </p:nvSpPr>
        <p:spPr bwMode="auto">
          <a:xfrm>
            <a:off x="7777163" y="6137275"/>
            <a:ext cx="9048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取り出し</a:t>
            </a:r>
          </a:p>
        </p:txBody>
      </p:sp>
      <p:sp>
        <p:nvSpPr>
          <p:cNvPr id="181" name="AutoShape 1204">
            <a:extLst>
              <a:ext uri="{FF2B5EF4-FFF2-40B4-BE49-F238E27FC236}">
                <a16:creationId xmlns:a16="http://schemas.microsoft.com/office/drawing/2014/main" id="{0CDC9F5A-76E6-4D87-9D89-D359DB4AABDB}"/>
              </a:ext>
            </a:extLst>
          </p:cNvPr>
          <p:cNvSpPr>
            <a:spLocks noChangeArrowheads="1"/>
          </p:cNvSpPr>
          <p:nvPr/>
        </p:nvSpPr>
        <p:spPr bwMode="auto">
          <a:xfrm>
            <a:off x="7988300" y="587375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2" name="AutoShape 1205">
            <a:extLst>
              <a:ext uri="{FF2B5EF4-FFF2-40B4-BE49-F238E27FC236}">
                <a16:creationId xmlns:a16="http://schemas.microsoft.com/office/drawing/2014/main" id="{EB84343D-D25B-40D0-9F30-7583035F61D3}"/>
              </a:ext>
            </a:extLst>
          </p:cNvPr>
          <p:cNvSpPr>
            <a:spLocks noChangeArrowheads="1"/>
          </p:cNvSpPr>
          <p:nvPr/>
        </p:nvSpPr>
        <p:spPr bwMode="auto">
          <a:xfrm>
            <a:off x="7480300" y="3632200"/>
            <a:ext cx="1460500" cy="3035300"/>
          </a:xfrm>
          <a:prstGeom prst="roundRect">
            <a:avLst>
              <a:gd name="adj" fmla="val 16667"/>
            </a:avLst>
          </a:prstGeom>
          <a:noFill/>
          <a:ln w="9525">
            <a:solidFill>
              <a:srgbClr val="FFFFFF"/>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ja-JP" altLang="ja-JP" sz="10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endParaRPr>
          </a:p>
        </p:txBody>
      </p:sp>
      <p:sp>
        <p:nvSpPr>
          <p:cNvPr id="183" name="Text Box 1206">
            <a:extLst>
              <a:ext uri="{FF2B5EF4-FFF2-40B4-BE49-F238E27FC236}">
                <a16:creationId xmlns:a16="http://schemas.microsoft.com/office/drawing/2014/main" id="{73496857-932C-41EC-8146-CB08C888A9E5}"/>
              </a:ext>
            </a:extLst>
          </p:cNvPr>
          <p:cNvSpPr txBox="1">
            <a:spLocks noChangeArrowheads="1"/>
          </p:cNvSpPr>
          <p:nvPr/>
        </p:nvSpPr>
        <p:spPr bwMode="auto">
          <a:xfrm>
            <a:off x="7743825" y="3454400"/>
            <a:ext cx="895350" cy="304800"/>
          </a:xfrm>
          <a:prstGeom prst="rect">
            <a:avLst/>
          </a:prstGeom>
          <a:solidFill>
            <a:srgbClr val="3333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工程順序</a:t>
            </a:r>
          </a:p>
        </p:txBody>
      </p:sp>
      <p:pic>
        <p:nvPicPr>
          <p:cNvPr id="184" name="Picture 66">
            <a:extLst>
              <a:ext uri="{FF2B5EF4-FFF2-40B4-BE49-F238E27FC236}">
                <a16:creationId xmlns:a16="http://schemas.microsoft.com/office/drawing/2014/main" id="{4EFC186B-B8EF-45C0-9F3A-5C7607F374E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16269" y="346990"/>
            <a:ext cx="2995969" cy="1889125"/>
          </a:xfrm>
          <a:prstGeom prst="rect">
            <a:avLst/>
          </a:prstGeom>
          <a:noFill/>
          <a:ln w="28575">
            <a:solidFill>
              <a:srgbClr val="00CC99"/>
            </a:solidFill>
            <a:miter lim="800000"/>
            <a:headEnd/>
            <a:tailEnd/>
          </a:ln>
          <a:extLst>
            <a:ext uri="{909E8E84-426E-40DD-AFC4-6F175D3DCCD1}">
              <a14:hiddenFill xmlns:a14="http://schemas.microsoft.com/office/drawing/2010/main">
                <a:solidFill>
                  <a:srgbClr val="FFFFFF"/>
                </a:solidFill>
              </a14:hiddenFill>
            </a:ext>
          </a:extLst>
        </p:spPr>
      </p:pic>
      <p:cxnSp>
        <p:nvCxnSpPr>
          <p:cNvPr id="186" name="直線矢印コネクタ 185">
            <a:extLst>
              <a:ext uri="{FF2B5EF4-FFF2-40B4-BE49-F238E27FC236}">
                <a16:creationId xmlns:a16="http://schemas.microsoft.com/office/drawing/2014/main" id="{BA09CE4C-9CE7-4904-95D5-B6195BA3252C}"/>
              </a:ext>
            </a:extLst>
          </p:cNvPr>
          <p:cNvCxnSpPr>
            <a:cxnSpLocks/>
          </p:cNvCxnSpPr>
          <p:nvPr/>
        </p:nvCxnSpPr>
        <p:spPr>
          <a:xfrm flipH="1">
            <a:off x="4189413" y="2279651"/>
            <a:ext cx="1825625" cy="71620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185" name="グループ化 184">
            <a:extLst>
              <a:ext uri="{FF2B5EF4-FFF2-40B4-BE49-F238E27FC236}">
                <a16:creationId xmlns:a16="http://schemas.microsoft.com/office/drawing/2014/main" id="{0CB8DBD1-4BD8-470E-ACDD-66933B57F722}"/>
              </a:ext>
            </a:extLst>
          </p:cNvPr>
          <p:cNvGrpSpPr/>
          <p:nvPr/>
        </p:nvGrpSpPr>
        <p:grpSpPr>
          <a:xfrm>
            <a:off x="117895" y="167764"/>
            <a:ext cx="2258785" cy="598484"/>
            <a:chOff x="1408410" y="3642218"/>
            <a:chExt cx="2258785" cy="598484"/>
          </a:xfrm>
        </p:grpSpPr>
        <p:sp>
          <p:nvSpPr>
            <p:cNvPr id="187" name="テキスト ボックス 186">
              <a:extLst>
                <a:ext uri="{FF2B5EF4-FFF2-40B4-BE49-F238E27FC236}">
                  <a16:creationId xmlns:a16="http://schemas.microsoft.com/office/drawing/2014/main" id="{CCC67143-95BF-4704-B485-419A9ABDF469}"/>
                </a:ext>
              </a:extLst>
            </p:cNvPr>
            <p:cNvSpPr txBox="1"/>
            <p:nvPr/>
          </p:nvSpPr>
          <p:spPr>
            <a:xfrm>
              <a:off x="1408410" y="3648748"/>
              <a:ext cx="2236510" cy="584775"/>
            </a:xfrm>
            <a:prstGeom prst="rect">
              <a:avLst/>
            </a:prstGeom>
            <a:noFill/>
          </p:spPr>
          <p:txBody>
            <a:bodyPr wrap="none" rtlCol="0">
              <a:spAutoFit/>
            </a:bodyPr>
            <a:lstStyle/>
            <a:p>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188" name="テキスト ボックス 187">
              <a:extLst>
                <a:ext uri="{FF2B5EF4-FFF2-40B4-BE49-F238E27FC236}">
                  <a16:creationId xmlns:a16="http://schemas.microsoft.com/office/drawing/2014/main" id="{B5F9902F-9309-4D29-BADB-D5C4D3A0B468}"/>
                </a:ext>
              </a:extLst>
            </p:cNvPr>
            <p:cNvSpPr txBox="1"/>
            <p:nvPr/>
          </p:nvSpPr>
          <p:spPr>
            <a:xfrm>
              <a:off x="1430685" y="3655927"/>
              <a:ext cx="2236510" cy="584775"/>
            </a:xfrm>
            <a:prstGeom prst="rect">
              <a:avLst/>
            </a:prstGeom>
            <a:noFill/>
          </p:spPr>
          <p:txBody>
            <a:bodyPr wrap="none" rtlCol="0">
              <a:spAutoFit/>
            </a:bodyPr>
            <a:lstStyle/>
            <a:p>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189" name="テキスト ボックス 188">
              <a:extLst>
                <a:ext uri="{FF2B5EF4-FFF2-40B4-BE49-F238E27FC236}">
                  <a16:creationId xmlns:a16="http://schemas.microsoft.com/office/drawing/2014/main" id="{A566D775-CBB7-4EFF-AF3A-202DA4E18F93}"/>
                </a:ext>
              </a:extLst>
            </p:cNvPr>
            <p:cNvSpPr txBox="1"/>
            <p:nvPr/>
          </p:nvSpPr>
          <p:spPr>
            <a:xfrm>
              <a:off x="1428732" y="3642218"/>
              <a:ext cx="2236510" cy="584775"/>
            </a:xfrm>
            <a:prstGeom prst="rect">
              <a:avLst/>
            </a:prstGeom>
            <a:noFill/>
          </p:spPr>
          <p:txBody>
            <a:bodyPr wrap="none" rtlCol="0">
              <a:spAutoFit/>
            </a:bodyPr>
            <a:lstStyle/>
            <a:p>
              <a:r>
                <a:rPr lang="ja-JP" altLang="en-US" sz="3200" dirty="0">
                  <a:ln>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grpSp>
      <p:pic>
        <p:nvPicPr>
          <p:cNvPr id="191" name="図 190">
            <a:extLst>
              <a:ext uri="{FF2B5EF4-FFF2-40B4-BE49-F238E27FC236}">
                <a16:creationId xmlns:a16="http://schemas.microsoft.com/office/drawing/2014/main" id="{E1D69479-B2C1-4B06-9550-E30958FBC0B2}"/>
              </a:ext>
            </a:extLst>
          </p:cNvPr>
          <p:cNvPicPr>
            <a:picLocks noChangeAspect="1"/>
          </p:cNvPicPr>
          <p:nvPr/>
        </p:nvPicPr>
        <p:blipFill>
          <a:blip r:embed="rId8"/>
          <a:stretch>
            <a:fillRect/>
          </a:stretch>
        </p:blipFill>
        <p:spPr>
          <a:xfrm>
            <a:off x="3105431" y="3357150"/>
            <a:ext cx="1611159" cy="351631"/>
          </a:xfrm>
          <a:prstGeom prst="rect">
            <a:avLst/>
          </a:prstGeom>
        </p:spPr>
      </p:pic>
    </p:spTree>
    <p:extLst>
      <p:ext uri="{BB962C8B-B14F-4D97-AF65-F5344CB8AC3E}">
        <p14:creationId xmlns:p14="http://schemas.microsoft.com/office/powerpoint/2010/main" val="461428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184" name="Rectangle 1026">
            <a:extLst>
              <a:ext uri="{FF2B5EF4-FFF2-40B4-BE49-F238E27FC236}">
                <a16:creationId xmlns:a16="http://schemas.microsoft.com/office/drawing/2014/main" id="{6AF12910-6707-4ED3-8990-49B0950D22BB}"/>
              </a:ext>
            </a:extLst>
          </p:cNvPr>
          <p:cNvSpPr>
            <a:spLocks noChangeArrowheads="1"/>
          </p:cNvSpPr>
          <p:nvPr/>
        </p:nvSpPr>
        <p:spPr bwMode="auto">
          <a:xfrm>
            <a:off x="2306638" y="5106988"/>
            <a:ext cx="3675062" cy="13716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5" name="Rectangle 1028">
            <a:extLst>
              <a:ext uri="{FF2B5EF4-FFF2-40B4-BE49-F238E27FC236}">
                <a16:creationId xmlns:a16="http://schemas.microsoft.com/office/drawing/2014/main" id="{A02DD9E7-32EE-4DC9-93CD-86BA7E47F188}"/>
              </a:ext>
            </a:extLst>
          </p:cNvPr>
          <p:cNvSpPr>
            <a:spLocks noChangeArrowheads="1"/>
          </p:cNvSpPr>
          <p:nvPr/>
        </p:nvSpPr>
        <p:spPr bwMode="auto">
          <a:xfrm>
            <a:off x="1792288" y="4986338"/>
            <a:ext cx="4379912" cy="1657350"/>
          </a:xfrm>
          <a:prstGeom prst="rect">
            <a:avLst/>
          </a:prstGeom>
          <a:solidFill>
            <a:srgbClr val="808080"/>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6" name="Rectangle 1029">
            <a:extLst>
              <a:ext uri="{FF2B5EF4-FFF2-40B4-BE49-F238E27FC236}">
                <a16:creationId xmlns:a16="http://schemas.microsoft.com/office/drawing/2014/main" id="{43702DCA-07D9-4089-ACF3-2397D93F857B}"/>
              </a:ext>
            </a:extLst>
          </p:cNvPr>
          <p:cNvSpPr>
            <a:spLocks noChangeArrowheads="1"/>
          </p:cNvSpPr>
          <p:nvPr/>
        </p:nvSpPr>
        <p:spPr bwMode="auto">
          <a:xfrm>
            <a:off x="5645150" y="501650"/>
            <a:ext cx="174625" cy="448151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7" name="Rectangle 1030">
            <a:extLst>
              <a:ext uri="{FF2B5EF4-FFF2-40B4-BE49-F238E27FC236}">
                <a16:creationId xmlns:a16="http://schemas.microsoft.com/office/drawing/2014/main" id="{1907EEA4-FC2B-49FA-BB2B-958E7B27A459}"/>
              </a:ext>
            </a:extLst>
          </p:cNvPr>
          <p:cNvSpPr>
            <a:spLocks noChangeArrowheads="1"/>
          </p:cNvSpPr>
          <p:nvPr/>
        </p:nvSpPr>
        <p:spPr bwMode="auto">
          <a:xfrm>
            <a:off x="2035175" y="482600"/>
            <a:ext cx="184150" cy="450056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9" name="Rectangle 1032">
            <a:extLst>
              <a:ext uri="{FF2B5EF4-FFF2-40B4-BE49-F238E27FC236}">
                <a16:creationId xmlns:a16="http://schemas.microsoft.com/office/drawing/2014/main" id="{0994602B-3390-46B3-80E2-A06C9ECD917D}"/>
              </a:ext>
            </a:extLst>
          </p:cNvPr>
          <p:cNvSpPr>
            <a:spLocks noChangeArrowheads="1"/>
          </p:cNvSpPr>
          <p:nvPr/>
        </p:nvSpPr>
        <p:spPr bwMode="auto">
          <a:xfrm>
            <a:off x="2303463" y="5507038"/>
            <a:ext cx="3678237" cy="973137"/>
          </a:xfrm>
          <a:prstGeom prst="rect">
            <a:avLst/>
          </a:prstGeom>
          <a:gradFill rotWithShape="0">
            <a:gsLst>
              <a:gs pos="0">
                <a:srgbClr val="FF0000">
                  <a:gamma/>
                  <a:tint val="54510"/>
                  <a:invGamma/>
                </a:srgbClr>
              </a:gs>
              <a:gs pos="100000">
                <a:srgbClr val="FF0000"/>
              </a:gs>
            </a:gsLst>
            <a:path path="shape">
              <a:fillToRect l="50000" t="50000" r="50000" b="50000"/>
            </a:path>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0" name="Rectangle 1033">
            <a:extLst>
              <a:ext uri="{FF2B5EF4-FFF2-40B4-BE49-F238E27FC236}">
                <a16:creationId xmlns:a16="http://schemas.microsoft.com/office/drawing/2014/main" id="{30862FA6-7E44-4A26-A266-8CA3FDB37033}"/>
              </a:ext>
            </a:extLst>
          </p:cNvPr>
          <p:cNvSpPr>
            <a:spLocks noChangeArrowheads="1"/>
          </p:cNvSpPr>
          <p:nvPr/>
        </p:nvSpPr>
        <p:spPr bwMode="auto">
          <a:xfrm>
            <a:off x="1779588" y="5195888"/>
            <a:ext cx="538162" cy="212725"/>
          </a:xfrm>
          <a:prstGeom prst="rect">
            <a:avLst/>
          </a:prstGeom>
          <a:solidFill>
            <a:srgbClr val="FFFFFF"/>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1" name="Line 1034">
            <a:extLst>
              <a:ext uri="{FF2B5EF4-FFF2-40B4-BE49-F238E27FC236}">
                <a16:creationId xmlns:a16="http://schemas.microsoft.com/office/drawing/2014/main" id="{9B4B8EB8-2C42-4C0E-BA67-6B4698EF15BD}"/>
              </a:ext>
            </a:extLst>
          </p:cNvPr>
          <p:cNvSpPr>
            <a:spLocks noChangeShapeType="1"/>
          </p:cNvSpPr>
          <p:nvPr/>
        </p:nvSpPr>
        <p:spPr bwMode="auto">
          <a:xfrm>
            <a:off x="4129088" y="54895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2" name="Freeform 1035">
            <a:extLst>
              <a:ext uri="{FF2B5EF4-FFF2-40B4-BE49-F238E27FC236}">
                <a16:creationId xmlns:a16="http://schemas.microsoft.com/office/drawing/2014/main" id="{B72C84F5-A9AF-41D0-882D-D3CB701B1E39}"/>
              </a:ext>
            </a:extLst>
          </p:cNvPr>
          <p:cNvSpPr>
            <a:spLocks/>
          </p:cNvSpPr>
          <p:nvPr/>
        </p:nvSpPr>
        <p:spPr bwMode="auto">
          <a:xfrm>
            <a:off x="1784350" y="4065588"/>
            <a:ext cx="201295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3" name="Freeform 1036">
            <a:extLst>
              <a:ext uri="{FF2B5EF4-FFF2-40B4-BE49-F238E27FC236}">
                <a16:creationId xmlns:a16="http://schemas.microsoft.com/office/drawing/2014/main" id="{3FFF83DC-46AE-4C64-80A8-16DD6E183407}"/>
              </a:ext>
            </a:extLst>
          </p:cNvPr>
          <p:cNvSpPr>
            <a:spLocks/>
          </p:cNvSpPr>
          <p:nvPr/>
        </p:nvSpPr>
        <p:spPr bwMode="auto">
          <a:xfrm flipH="1">
            <a:off x="4073525" y="4065588"/>
            <a:ext cx="210820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194" name="Picture 1037">
            <a:extLst>
              <a:ext uri="{FF2B5EF4-FFF2-40B4-BE49-F238E27FC236}">
                <a16:creationId xmlns:a16="http://schemas.microsoft.com/office/drawing/2014/main" id="{BFC8B5F6-4857-433D-AC60-06B68CB12A30}"/>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54288" y="2835275"/>
            <a:ext cx="2690812" cy="1905000"/>
          </a:xfrm>
          <a:prstGeom prst="rect">
            <a:avLst/>
          </a:prstGeom>
          <a:noFill/>
          <a:extLst>
            <a:ext uri="{909E8E84-426E-40DD-AFC4-6F175D3DCCD1}">
              <a14:hiddenFill xmlns:a14="http://schemas.microsoft.com/office/drawing/2010/main">
                <a:solidFill>
                  <a:srgbClr val="FFFFFF"/>
                </a:solidFill>
              </a14:hiddenFill>
            </a:ext>
          </a:extLst>
        </p:spPr>
      </p:pic>
      <p:grpSp>
        <p:nvGrpSpPr>
          <p:cNvPr id="195" name="Group 1038">
            <a:extLst>
              <a:ext uri="{FF2B5EF4-FFF2-40B4-BE49-F238E27FC236}">
                <a16:creationId xmlns:a16="http://schemas.microsoft.com/office/drawing/2014/main" id="{941D6E14-FE28-4F7B-807F-EA144E92F252}"/>
              </a:ext>
            </a:extLst>
          </p:cNvPr>
          <p:cNvGrpSpPr>
            <a:grpSpLocks/>
          </p:cNvGrpSpPr>
          <p:nvPr/>
        </p:nvGrpSpPr>
        <p:grpSpPr bwMode="auto">
          <a:xfrm>
            <a:off x="2019300" y="2959100"/>
            <a:ext cx="1411288" cy="879475"/>
            <a:chOff x="780" y="1864"/>
            <a:chExt cx="889" cy="554"/>
          </a:xfrm>
        </p:grpSpPr>
        <p:pic>
          <p:nvPicPr>
            <p:cNvPr id="196" name="Picture 1039">
              <a:extLst>
                <a:ext uri="{FF2B5EF4-FFF2-40B4-BE49-F238E27FC236}">
                  <a16:creationId xmlns:a16="http://schemas.microsoft.com/office/drawing/2014/main" id="{00F9FF9A-F4C9-4038-BC89-41E55266E733}"/>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8" y="1864"/>
              <a:ext cx="601" cy="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7" name="Rectangle 1040">
              <a:extLst>
                <a:ext uri="{FF2B5EF4-FFF2-40B4-BE49-F238E27FC236}">
                  <a16:creationId xmlns:a16="http://schemas.microsoft.com/office/drawing/2014/main" id="{66EA140B-05E9-4A2D-9EA5-20CDCB0C05B3}"/>
                </a:ext>
              </a:extLst>
            </p:cNvPr>
            <p:cNvSpPr>
              <a:spLocks noChangeArrowheads="1"/>
            </p:cNvSpPr>
            <p:nvPr/>
          </p:nvSpPr>
          <p:spPr bwMode="auto">
            <a:xfrm>
              <a:off x="1044" y="2094"/>
              <a:ext cx="44" cy="130"/>
            </a:xfrm>
            <a:prstGeom prst="rect">
              <a:avLst/>
            </a:prstGeom>
            <a:gradFill rotWithShape="0">
              <a:gsLst>
                <a:gs pos="0">
                  <a:srgbClr val="808080">
                    <a:gamma/>
                    <a:tint val="63529"/>
                    <a:invGamma/>
                  </a:srgbClr>
                </a:gs>
                <a:gs pos="100000">
                  <a:srgbClr val="808080"/>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8" name="Rectangle 1041">
              <a:extLst>
                <a:ext uri="{FF2B5EF4-FFF2-40B4-BE49-F238E27FC236}">
                  <a16:creationId xmlns:a16="http://schemas.microsoft.com/office/drawing/2014/main" id="{2077A963-38E2-49FC-A310-5E58E1C39228}"/>
                </a:ext>
              </a:extLst>
            </p:cNvPr>
            <p:cNvSpPr>
              <a:spLocks noChangeArrowheads="1"/>
            </p:cNvSpPr>
            <p:nvPr/>
          </p:nvSpPr>
          <p:spPr bwMode="auto">
            <a:xfrm>
              <a:off x="780" y="2136"/>
              <a:ext cx="264" cy="50"/>
            </a:xfrm>
            <a:prstGeom prst="rect">
              <a:avLst/>
            </a:prstGeom>
            <a:gradFill rotWithShape="0">
              <a:gsLst>
                <a:gs pos="0">
                  <a:srgbClr val="808080">
                    <a:gamma/>
                    <a:tint val="45490"/>
                    <a:invGamma/>
                  </a:srgbClr>
                </a:gs>
                <a:gs pos="100000">
                  <a:srgbClr val="80808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99" name="Group 1042">
            <a:extLst>
              <a:ext uri="{FF2B5EF4-FFF2-40B4-BE49-F238E27FC236}">
                <a16:creationId xmlns:a16="http://schemas.microsoft.com/office/drawing/2014/main" id="{69F2F3AF-02DD-4577-A7F4-7C8C1CD02FC4}"/>
              </a:ext>
            </a:extLst>
          </p:cNvPr>
          <p:cNvGrpSpPr>
            <a:grpSpLocks/>
          </p:cNvGrpSpPr>
          <p:nvPr/>
        </p:nvGrpSpPr>
        <p:grpSpPr bwMode="auto">
          <a:xfrm>
            <a:off x="1673225" y="3216275"/>
            <a:ext cx="438150" cy="850900"/>
            <a:chOff x="754" y="2026"/>
            <a:chExt cx="276" cy="536"/>
          </a:xfrm>
        </p:grpSpPr>
        <p:sp>
          <p:nvSpPr>
            <p:cNvPr id="200" name="Rectangle 1043">
              <a:extLst>
                <a:ext uri="{FF2B5EF4-FFF2-40B4-BE49-F238E27FC236}">
                  <a16:creationId xmlns:a16="http://schemas.microsoft.com/office/drawing/2014/main" id="{24196902-D746-4727-B431-A41D0747BC63}"/>
                </a:ext>
              </a:extLst>
            </p:cNvPr>
            <p:cNvSpPr>
              <a:spLocks noChangeArrowheads="1"/>
            </p:cNvSpPr>
            <p:nvPr/>
          </p:nvSpPr>
          <p:spPr bwMode="auto">
            <a:xfrm>
              <a:off x="858" y="2046"/>
              <a:ext cx="72" cy="516"/>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1" name="Rectangle 1044">
              <a:extLst>
                <a:ext uri="{FF2B5EF4-FFF2-40B4-BE49-F238E27FC236}">
                  <a16:creationId xmlns:a16="http://schemas.microsoft.com/office/drawing/2014/main" id="{DF0D14DE-3005-4879-A032-FD0D3315CC2E}"/>
                </a:ext>
              </a:extLst>
            </p:cNvPr>
            <p:cNvSpPr>
              <a:spLocks noChangeArrowheads="1"/>
            </p:cNvSpPr>
            <p:nvPr/>
          </p:nvSpPr>
          <p:spPr bwMode="auto">
            <a:xfrm>
              <a:off x="780" y="2026"/>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02" name="Group 1045">
              <a:extLst>
                <a:ext uri="{FF2B5EF4-FFF2-40B4-BE49-F238E27FC236}">
                  <a16:creationId xmlns:a16="http://schemas.microsoft.com/office/drawing/2014/main" id="{55784739-8A65-4341-AFB9-48EF1200BF88}"/>
                </a:ext>
              </a:extLst>
            </p:cNvPr>
            <p:cNvGrpSpPr>
              <a:grpSpLocks noChangeAspect="1"/>
            </p:cNvGrpSpPr>
            <p:nvPr/>
          </p:nvGrpSpPr>
          <p:grpSpPr bwMode="auto">
            <a:xfrm rot="-5400000">
              <a:off x="802" y="2032"/>
              <a:ext cx="179" cy="276"/>
              <a:chOff x="4018" y="414"/>
              <a:chExt cx="355" cy="501"/>
            </a:xfrm>
          </p:grpSpPr>
          <p:sp>
            <p:nvSpPr>
              <p:cNvPr id="203" name="Rectangle 1046">
                <a:extLst>
                  <a:ext uri="{FF2B5EF4-FFF2-40B4-BE49-F238E27FC236}">
                    <a16:creationId xmlns:a16="http://schemas.microsoft.com/office/drawing/2014/main" id="{F079F9D3-AF4D-413B-84D5-2ED82DE303DE}"/>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4" name="Rectangle 1047">
                <a:extLst>
                  <a:ext uri="{FF2B5EF4-FFF2-40B4-BE49-F238E27FC236}">
                    <a16:creationId xmlns:a16="http://schemas.microsoft.com/office/drawing/2014/main" id="{136140DB-65F6-4989-BA92-1EEFE7C900C3}"/>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5" name="Rectangle 1048">
                <a:extLst>
                  <a:ext uri="{FF2B5EF4-FFF2-40B4-BE49-F238E27FC236}">
                    <a16:creationId xmlns:a16="http://schemas.microsoft.com/office/drawing/2014/main" id="{5381BF46-1694-4112-B84B-C4C4049E8C36}"/>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6" name="Rectangle 1049">
                <a:extLst>
                  <a:ext uri="{FF2B5EF4-FFF2-40B4-BE49-F238E27FC236}">
                    <a16:creationId xmlns:a16="http://schemas.microsoft.com/office/drawing/2014/main" id="{6E89A083-924A-477A-95CA-7960EA5B138B}"/>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7" name="Rectangle 1050">
                <a:extLst>
                  <a:ext uri="{FF2B5EF4-FFF2-40B4-BE49-F238E27FC236}">
                    <a16:creationId xmlns:a16="http://schemas.microsoft.com/office/drawing/2014/main" id="{1D8A015E-6C8D-4445-973F-283E0A6F482D}"/>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8" name="Rectangle 1051">
                <a:extLst>
                  <a:ext uri="{FF2B5EF4-FFF2-40B4-BE49-F238E27FC236}">
                    <a16:creationId xmlns:a16="http://schemas.microsoft.com/office/drawing/2014/main" id="{BDF3C56C-C102-4D26-996E-E4796701D10E}"/>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9" name="Rectangle 1052">
                <a:extLst>
                  <a:ext uri="{FF2B5EF4-FFF2-40B4-BE49-F238E27FC236}">
                    <a16:creationId xmlns:a16="http://schemas.microsoft.com/office/drawing/2014/main" id="{11A929E4-FE0E-4A68-A60F-D16E9ACE6D37}"/>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0" name="Rectangle 1053">
                <a:extLst>
                  <a:ext uri="{FF2B5EF4-FFF2-40B4-BE49-F238E27FC236}">
                    <a16:creationId xmlns:a16="http://schemas.microsoft.com/office/drawing/2014/main" id="{B2D268A1-AFB4-4074-B940-2B41BD404B9E}"/>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1" name="Rectangle 1054">
                <a:extLst>
                  <a:ext uri="{FF2B5EF4-FFF2-40B4-BE49-F238E27FC236}">
                    <a16:creationId xmlns:a16="http://schemas.microsoft.com/office/drawing/2014/main" id="{0D6483E6-2780-4199-9A34-AF586BF8CAC6}"/>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212" name="Text Box 1055">
            <a:extLst>
              <a:ext uri="{FF2B5EF4-FFF2-40B4-BE49-F238E27FC236}">
                <a16:creationId xmlns:a16="http://schemas.microsoft.com/office/drawing/2014/main" id="{4758487F-7A0A-4A9F-B340-E074DF8C2292}"/>
              </a:ext>
            </a:extLst>
          </p:cNvPr>
          <p:cNvSpPr txBox="1">
            <a:spLocks noChangeArrowheads="1"/>
          </p:cNvSpPr>
          <p:nvPr/>
        </p:nvSpPr>
        <p:spPr bwMode="auto">
          <a:xfrm>
            <a:off x="2774950" y="3268663"/>
            <a:ext cx="598488"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en-US" altLang="ja-JP" sz="1400" b="1">
                <a:solidFill>
                  <a:srgbClr val="FFFFFF"/>
                </a:solidFill>
                <a:latin typeface="Times New Roman" panose="02020603050405020304" pitchFamily="18" charset="0"/>
                <a:ea typeface="HG丸ｺﾞｼｯｸM-PRO" panose="020F0600000000000000" pitchFamily="50" charset="-128"/>
              </a:rPr>
              <a:t>FR</a:t>
            </a:r>
            <a:r>
              <a:rPr kumimoji="1" lang="ja-JP" altLang="en-US" sz="1400" b="1">
                <a:solidFill>
                  <a:srgbClr val="FFFFFF"/>
                </a:solidFill>
                <a:latin typeface="Times New Roman" panose="02020603050405020304" pitchFamily="18" charset="0"/>
                <a:ea typeface="HG丸ｺﾞｼｯｸM-PRO" panose="020F0600000000000000" pitchFamily="50" charset="-128"/>
              </a:rPr>
              <a:t>型</a:t>
            </a:r>
          </a:p>
        </p:txBody>
      </p:sp>
      <p:grpSp>
        <p:nvGrpSpPr>
          <p:cNvPr id="213" name="Group 1056">
            <a:extLst>
              <a:ext uri="{FF2B5EF4-FFF2-40B4-BE49-F238E27FC236}">
                <a16:creationId xmlns:a16="http://schemas.microsoft.com/office/drawing/2014/main" id="{673EFB91-7F34-4326-A0F5-17834D28DC72}"/>
              </a:ext>
            </a:extLst>
          </p:cNvPr>
          <p:cNvGrpSpPr>
            <a:grpSpLocks/>
          </p:cNvGrpSpPr>
          <p:nvPr/>
        </p:nvGrpSpPr>
        <p:grpSpPr bwMode="auto">
          <a:xfrm>
            <a:off x="4418013" y="2967038"/>
            <a:ext cx="1516062" cy="820737"/>
            <a:chOff x="3767" y="1377"/>
            <a:chExt cx="955" cy="517"/>
          </a:xfrm>
        </p:grpSpPr>
        <p:sp>
          <p:nvSpPr>
            <p:cNvPr id="214" name="Rectangle 1057">
              <a:extLst>
                <a:ext uri="{FF2B5EF4-FFF2-40B4-BE49-F238E27FC236}">
                  <a16:creationId xmlns:a16="http://schemas.microsoft.com/office/drawing/2014/main" id="{0814EBF6-988B-4F3F-A653-2AC80708C78E}"/>
                </a:ext>
              </a:extLst>
            </p:cNvPr>
            <p:cNvSpPr>
              <a:spLocks noChangeArrowheads="1"/>
            </p:cNvSpPr>
            <p:nvPr/>
          </p:nvSpPr>
          <p:spPr bwMode="auto">
            <a:xfrm flipH="1">
              <a:off x="4348" y="1584"/>
              <a:ext cx="38" cy="112"/>
            </a:xfrm>
            <a:prstGeom prst="rect">
              <a:avLst/>
            </a:prstGeom>
            <a:gradFill rotWithShape="0">
              <a:gsLst>
                <a:gs pos="0">
                  <a:srgbClr val="808080"/>
                </a:gs>
                <a:gs pos="100000">
                  <a:srgbClr val="808080">
                    <a:gamma/>
                    <a:tint val="63529"/>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215" name="Picture 1058">
              <a:extLst>
                <a:ext uri="{FF2B5EF4-FFF2-40B4-BE49-F238E27FC236}">
                  <a16:creationId xmlns:a16="http://schemas.microsoft.com/office/drawing/2014/main" id="{CCC77433-CF8C-4616-BB79-C7B89260D538}"/>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67" y="1377"/>
              <a:ext cx="600" cy="51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6" name="Rectangle 1059">
              <a:extLst>
                <a:ext uri="{FF2B5EF4-FFF2-40B4-BE49-F238E27FC236}">
                  <a16:creationId xmlns:a16="http://schemas.microsoft.com/office/drawing/2014/main" id="{2DD83A7F-829C-454A-A727-D9774B452BE1}"/>
                </a:ext>
              </a:extLst>
            </p:cNvPr>
            <p:cNvSpPr>
              <a:spLocks noChangeArrowheads="1"/>
            </p:cNvSpPr>
            <p:nvPr/>
          </p:nvSpPr>
          <p:spPr bwMode="auto">
            <a:xfrm>
              <a:off x="4386" y="1620"/>
              <a:ext cx="336" cy="38"/>
            </a:xfrm>
            <a:prstGeom prst="rect">
              <a:avLst/>
            </a:prstGeom>
            <a:gradFill rotWithShape="0">
              <a:gsLst>
                <a:gs pos="0">
                  <a:srgbClr val="808080"/>
                </a:gs>
                <a:gs pos="100000">
                  <a:srgbClr val="808080">
                    <a:gamma/>
                    <a:tint val="36471"/>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7" name="Text Box 1060">
              <a:extLst>
                <a:ext uri="{FF2B5EF4-FFF2-40B4-BE49-F238E27FC236}">
                  <a16:creationId xmlns:a16="http://schemas.microsoft.com/office/drawing/2014/main" id="{F4793094-5CDB-4991-AFDE-1598C8CD4751}"/>
                </a:ext>
              </a:extLst>
            </p:cNvPr>
            <p:cNvSpPr txBox="1">
              <a:spLocks noChangeArrowheads="1"/>
            </p:cNvSpPr>
            <p:nvPr/>
          </p:nvSpPr>
          <p:spPr bwMode="auto">
            <a:xfrm>
              <a:off x="3818" y="1519"/>
              <a:ext cx="421" cy="19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en-US" altLang="ja-JP" sz="14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R</a:t>
              </a:r>
              <a:r>
                <a:rPr kumimoji="1" lang="ja-JP" altLang="en-US" sz="14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ｅ型</a:t>
              </a:r>
            </a:p>
          </p:txBody>
        </p:sp>
      </p:grpSp>
      <p:sp>
        <p:nvSpPr>
          <p:cNvPr id="218" name="Freeform 1061">
            <a:extLst>
              <a:ext uri="{FF2B5EF4-FFF2-40B4-BE49-F238E27FC236}">
                <a16:creationId xmlns:a16="http://schemas.microsoft.com/office/drawing/2014/main" id="{12823F0F-145B-4D5F-9FA1-B5F652D66C78}"/>
              </a:ext>
            </a:extLst>
          </p:cNvPr>
          <p:cNvSpPr>
            <a:spLocks/>
          </p:cNvSpPr>
          <p:nvPr/>
        </p:nvSpPr>
        <p:spPr bwMode="auto">
          <a:xfrm>
            <a:off x="4268788" y="4148138"/>
            <a:ext cx="420687" cy="708025"/>
          </a:xfrm>
          <a:custGeom>
            <a:avLst/>
            <a:gdLst>
              <a:gd name="T0" fmla="*/ 102 w 102"/>
              <a:gd name="T1" fmla="*/ 0 h 176"/>
              <a:gd name="T2" fmla="*/ 102 w 102"/>
              <a:gd name="T3" fmla="*/ 176 h 176"/>
              <a:gd name="T4" fmla="*/ 0 w 102"/>
              <a:gd name="T5" fmla="*/ 176 h 176"/>
              <a:gd name="T6" fmla="*/ 1 w 102"/>
              <a:gd name="T7" fmla="*/ 126 h 176"/>
              <a:gd name="T8" fmla="*/ 28 w 102"/>
              <a:gd name="T9" fmla="*/ 113 h 176"/>
              <a:gd name="T10" fmla="*/ 39 w 102"/>
              <a:gd name="T11" fmla="*/ 106 h 176"/>
              <a:gd name="T12" fmla="*/ 45 w 102"/>
              <a:gd name="T13" fmla="*/ 102 h 176"/>
              <a:gd name="T14" fmla="*/ 72 w 102"/>
              <a:gd name="T15" fmla="*/ 87 h 176"/>
              <a:gd name="T16" fmla="*/ 94 w 102"/>
              <a:gd name="T17" fmla="*/ 29 h 176"/>
              <a:gd name="T18" fmla="*/ 102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102" y="0"/>
                </a:moveTo>
                <a:lnTo>
                  <a:pt x="102" y="176"/>
                </a:lnTo>
                <a:lnTo>
                  <a:pt x="0" y="176"/>
                </a:lnTo>
                <a:lnTo>
                  <a:pt x="1" y="126"/>
                </a:lnTo>
                <a:cubicBezTo>
                  <a:pt x="9" y="121"/>
                  <a:pt x="19" y="116"/>
                  <a:pt x="28" y="113"/>
                </a:cubicBezTo>
                <a:cubicBezTo>
                  <a:pt x="31" y="109"/>
                  <a:pt x="35" y="108"/>
                  <a:pt x="39" y="106"/>
                </a:cubicBezTo>
                <a:cubicBezTo>
                  <a:pt x="41" y="105"/>
                  <a:pt x="45" y="102"/>
                  <a:pt x="45" y="102"/>
                </a:cubicBezTo>
                <a:cubicBezTo>
                  <a:pt x="52" y="91"/>
                  <a:pt x="60" y="91"/>
                  <a:pt x="72" y="87"/>
                </a:cubicBezTo>
                <a:cubicBezTo>
                  <a:pt x="84" y="69"/>
                  <a:pt x="89" y="50"/>
                  <a:pt x="94" y="29"/>
                </a:cubicBezTo>
                <a:cubicBezTo>
                  <a:pt x="95" y="16"/>
                  <a:pt x="94" y="10"/>
                  <a:pt x="102"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19" name="Freeform 1062">
            <a:extLst>
              <a:ext uri="{FF2B5EF4-FFF2-40B4-BE49-F238E27FC236}">
                <a16:creationId xmlns:a16="http://schemas.microsoft.com/office/drawing/2014/main" id="{442FB414-951C-4961-8E34-00662F7A4CB5}"/>
              </a:ext>
            </a:extLst>
          </p:cNvPr>
          <p:cNvSpPr>
            <a:spLocks/>
          </p:cNvSpPr>
          <p:nvPr/>
        </p:nvSpPr>
        <p:spPr bwMode="auto">
          <a:xfrm>
            <a:off x="3094038" y="4148138"/>
            <a:ext cx="436562" cy="708025"/>
          </a:xfrm>
          <a:custGeom>
            <a:avLst/>
            <a:gdLst>
              <a:gd name="T0" fmla="*/ 0 w 102"/>
              <a:gd name="T1" fmla="*/ 0 h 176"/>
              <a:gd name="T2" fmla="*/ 0 w 102"/>
              <a:gd name="T3" fmla="*/ 176 h 176"/>
              <a:gd name="T4" fmla="*/ 102 w 102"/>
              <a:gd name="T5" fmla="*/ 176 h 176"/>
              <a:gd name="T6" fmla="*/ 101 w 102"/>
              <a:gd name="T7" fmla="*/ 126 h 176"/>
              <a:gd name="T8" fmla="*/ 74 w 102"/>
              <a:gd name="T9" fmla="*/ 113 h 176"/>
              <a:gd name="T10" fmla="*/ 63 w 102"/>
              <a:gd name="T11" fmla="*/ 106 h 176"/>
              <a:gd name="T12" fmla="*/ 57 w 102"/>
              <a:gd name="T13" fmla="*/ 102 h 176"/>
              <a:gd name="T14" fmla="*/ 30 w 102"/>
              <a:gd name="T15" fmla="*/ 87 h 176"/>
              <a:gd name="T16" fmla="*/ 8 w 102"/>
              <a:gd name="T17" fmla="*/ 29 h 176"/>
              <a:gd name="T18" fmla="*/ 0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0" y="0"/>
                </a:moveTo>
                <a:lnTo>
                  <a:pt x="0" y="176"/>
                </a:lnTo>
                <a:lnTo>
                  <a:pt x="102" y="176"/>
                </a:lnTo>
                <a:lnTo>
                  <a:pt x="101" y="126"/>
                </a:lnTo>
                <a:cubicBezTo>
                  <a:pt x="93" y="121"/>
                  <a:pt x="83" y="116"/>
                  <a:pt x="74" y="113"/>
                </a:cubicBezTo>
                <a:cubicBezTo>
                  <a:pt x="71" y="109"/>
                  <a:pt x="67" y="108"/>
                  <a:pt x="63" y="106"/>
                </a:cubicBezTo>
                <a:cubicBezTo>
                  <a:pt x="61" y="105"/>
                  <a:pt x="57" y="102"/>
                  <a:pt x="57" y="102"/>
                </a:cubicBezTo>
                <a:cubicBezTo>
                  <a:pt x="50" y="91"/>
                  <a:pt x="42" y="91"/>
                  <a:pt x="30" y="87"/>
                </a:cubicBezTo>
                <a:cubicBezTo>
                  <a:pt x="18" y="69"/>
                  <a:pt x="13" y="50"/>
                  <a:pt x="8" y="29"/>
                </a:cubicBezTo>
                <a:cubicBezTo>
                  <a:pt x="7" y="16"/>
                  <a:pt x="8" y="10"/>
                  <a:pt x="0"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20" name="Rectangle 1063">
            <a:extLst>
              <a:ext uri="{FF2B5EF4-FFF2-40B4-BE49-F238E27FC236}">
                <a16:creationId xmlns:a16="http://schemas.microsoft.com/office/drawing/2014/main" id="{D9DAD62B-0339-4B76-83C8-34387790D041}"/>
              </a:ext>
            </a:extLst>
          </p:cNvPr>
          <p:cNvSpPr>
            <a:spLocks noChangeArrowheads="1"/>
          </p:cNvSpPr>
          <p:nvPr/>
        </p:nvSpPr>
        <p:spPr bwMode="auto">
          <a:xfrm>
            <a:off x="2840038" y="4070350"/>
            <a:ext cx="209550" cy="79692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21" name="Rectangle 1064">
            <a:extLst>
              <a:ext uri="{FF2B5EF4-FFF2-40B4-BE49-F238E27FC236}">
                <a16:creationId xmlns:a16="http://schemas.microsoft.com/office/drawing/2014/main" id="{4950D827-0B46-421F-8232-2566C2259BD3}"/>
              </a:ext>
            </a:extLst>
          </p:cNvPr>
          <p:cNvSpPr>
            <a:spLocks noChangeArrowheads="1"/>
          </p:cNvSpPr>
          <p:nvPr/>
        </p:nvSpPr>
        <p:spPr bwMode="auto">
          <a:xfrm>
            <a:off x="3038475" y="5156200"/>
            <a:ext cx="274638"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22" name="Rectangle 1065">
            <a:extLst>
              <a:ext uri="{FF2B5EF4-FFF2-40B4-BE49-F238E27FC236}">
                <a16:creationId xmlns:a16="http://schemas.microsoft.com/office/drawing/2014/main" id="{009A8006-0AB3-44E9-8D14-6CF8FC38491F}"/>
              </a:ext>
            </a:extLst>
          </p:cNvPr>
          <p:cNvSpPr>
            <a:spLocks noChangeArrowheads="1"/>
          </p:cNvSpPr>
          <p:nvPr/>
        </p:nvSpPr>
        <p:spPr bwMode="auto">
          <a:xfrm>
            <a:off x="4708525" y="4056063"/>
            <a:ext cx="219075" cy="81597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23" name="Rectangle 1066">
            <a:extLst>
              <a:ext uri="{FF2B5EF4-FFF2-40B4-BE49-F238E27FC236}">
                <a16:creationId xmlns:a16="http://schemas.microsoft.com/office/drawing/2014/main" id="{9C7F9A51-82CD-4E68-BC2F-F145A9243433}"/>
              </a:ext>
            </a:extLst>
          </p:cNvPr>
          <p:cNvSpPr>
            <a:spLocks noChangeArrowheads="1"/>
          </p:cNvSpPr>
          <p:nvPr/>
        </p:nvSpPr>
        <p:spPr bwMode="auto">
          <a:xfrm>
            <a:off x="2816225" y="4421188"/>
            <a:ext cx="23813"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24" name="Rectangle 1067">
            <a:extLst>
              <a:ext uri="{FF2B5EF4-FFF2-40B4-BE49-F238E27FC236}">
                <a16:creationId xmlns:a16="http://schemas.microsoft.com/office/drawing/2014/main" id="{CF07D744-C62F-4A3D-89D4-13C1C181FB5D}"/>
              </a:ext>
            </a:extLst>
          </p:cNvPr>
          <p:cNvSpPr>
            <a:spLocks noChangeArrowheads="1"/>
          </p:cNvSpPr>
          <p:nvPr/>
        </p:nvSpPr>
        <p:spPr bwMode="auto">
          <a:xfrm>
            <a:off x="4919663" y="4425950"/>
            <a:ext cx="23812"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25" name="Text Box 1068">
            <a:extLst>
              <a:ext uri="{FF2B5EF4-FFF2-40B4-BE49-F238E27FC236}">
                <a16:creationId xmlns:a16="http://schemas.microsoft.com/office/drawing/2014/main" id="{F90A8A64-E226-4836-BFBC-609A53BD94DC}"/>
              </a:ext>
            </a:extLst>
          </p:cNvPr>
          <p:cNvSpPr txBox="1">
            <a:spLocks noChangeArrowheads="1"/>
          </p:cNvSpPr>
          <p:nvPr/>
        </p:nvSpPr>
        <p:spPr bwMode="auto">
          <a:xfrm>
            <a:off x="2620963" y="5775325"/>
            <a:ext cx="692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spcBef>
                <a:spcPct val="0"/>
              </a:spcBef>
              <a:spcAft>
                <a:spcPct val="0"/>
              </a:spcAft>
            </a:pPr>
            <a:r>
              <a:rPr kumimoji="1" lang="ja-JP" altLang="en-US" b="1">
                <a:solidFill>
                  <a:srgbClr val="000000"/>
                </a:solidFill>
                <a:latin typeface="Times New Roman" panose="02020603050405020304" pitchFamily="18" charset="0"/>
                <a:ea typeface="ＭＳ Ｐゴシック" panose="020B0600070205080204" pitchFamily="50" charset="-128"/>
              </a:rPr>
              <a:t>溶湯</a:t>
            </a:r>
          </a:p>
        </p:txBody>
      </p:sp>
      <p:sp>
        <p:nvSpPr>
          <p:cNvPr id="226" name="Line 1069">
            <a:extLst>
              <a:ext uri="{FF2B5EF4-FFF2-40B4-BE49-F238E27FC236}">
                <a16:creationId xmlns:a16="http://schemas.microsoft.com/office/drawing/2014/main" id="{F87A9081-76AF-481D-B139-E69015A46D28}"/>
              </a:ext>
            </a:extLst>
          </p:cNvPr>
          <p:cNvSpPr>
            <a:spLocks noChangeShapeType="1"/>
          </p:cNvSpPr>
          <p:nvPr/>
        </p:nvSpPr>
        <p:spPr bwMode="auto">
          <a:xfrm>
            <a:off x="2317750" y="54895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27" name="Group 1070">
            <a:extLst>
              <a:ext uri="{FF2B5EF4-FFF2-40B4-BE49-F238E27FC236}">
                <a16:creationId xmlns:a16="http://schemas.microsoft.com/office/drawing/2014/main" id="{FF0176F3-37BB-4C65-AE25-D635A8D46C17}"/>
              </a:ext>
            </a:extLst>
          </p:cNvPr>
          <p:cNvGrpSpPr>
            <a:grpSpLocks/>
          </p:cNvGrpSpPr>
          <p:nvPr/>
        </p:nvGrpSpPr>
        <p:grpSpPr bwMode="auto">
          <a:xfrm>
            <a:off x="3227388" y="3660775"/>
            <a:ext cx="593725" cy="409575"/>
            <a:chOff x="3747" y="1679"/>
            <a:chExt cx="388" cy="320"/>
          </a:xfrm>
        </p:grpSpPr>
        <p:sp>
          <p:nvSpPr>
            <p:cNvPr id="228" name="Freeform 1071">
              <a:extLst>
                <a:ext uri="{FF2B5EF4-FFF2-40B4-BE49-F238E27FC236}">
                  <a16:creationId xmlns:a16="http://schemas.microsoft.com/office/drawing/2014/main" id="{A1A978AA-2049-46FE-82A1-A058D5B5C9B4}"/>
                </a:ext>
              </a:extLst>
            </p:cNvPr>
            <p:cNvSpPr>
              <a:spLocks/>
            </p:cNvSpPr>
            <p:nvPr/>
          </p:nvSpPr>
          <p:spPr bwMode="auto">
            <a:xfrm>
              <a:off x="3747" y="1679"/>
              <a:ext cx="388" cy="320"/>
            </a:xfrm>
            <a:custGeom>
              <a:avLst/>
              <a:gdLst>
                <a:gd name="T0" fmla="*/ 41 w 388"/>
                <a:gd name="T1" fmla="*/ 320 h 320"/>
                <a:gd name="T2" fmla="*/ 41 w 388"/>
                <a:gd name="T3" fmla="*/ 314 h 320"/>
                <a:gd name="T4" fmla="*/ 0 w 388"/>
                <a:gd name="T5" fmla="*/ 314 h 320"/>
                <a:gd name="T6" fmla="*/ 0 w 388"/>
                <a:gd name="T7" fmla="*/ 276 h 320"/>
                <a:gd name="T8" fmla="*/ 35 w 388"/>
                <a:gd name="T9" fmla="*/ 276 h 320"/>
                <a:gd name="T10" fmla="*/ 44 w 388"/>
                <a:gd name="T11" fmla="*/ 267 h 320"/>
                <a:gd name="T12" fmla="*/ 70 w 388"/>
                <a:gd name="T13" fmla="*/ 192 h 320"/>
                <a:gd name="T14" fmla="*/ 70 w 388"/>
                <a:gd name="T15" fmla="*/ 125 h 320"/>
                <a:gd name="T16" fmla="*/ 102 w 388"/>
                <a:gd name="T17" fmla="*/ 125 h 320"/>
                <a:gd name="T18" fmla="*/ 111 w 388"/>
                <a:gd name="T19" fmla="*/ 122 h 320"/>
                <a:gd name="T20" fmla="*/ 111 w 388"/>
                <a:gd name="T21" fmla="*/ 113 h 320"/>
                <a:gd name="T22" fmla="*/ 111 w 388"/>
                <a:gd name="T23" fmla="*/ 46 h 320"/>
                <a:gd name="T24" fmla="*/ 108 w 388"/>
                <a:gd name="T25" fmla="*/ 40 h 320"/>
                <a:gd name="T26" fmla="*/ 108 w 388"/>
                <a:gd name="T27" fmla="*/ 0 h 320"/>
                <a:gd name="T28" fmla="*/ 294 w 388"/>
                <a:gd name="T29" fmla="*/ 0 h 320"/>
                <a:gd name="T30" fmla="*/ 294 w 388"/>
                <a:gd name="T31" fmla="*/ 43 h 320"/>
                <a:gd name="T32" fmla="*/ 289 w 388"/>
                <a:gd name="T33" fmla="*/ 46 h 320"/>
                <a:gd name="T34" fmla="*/ 289 w 388"/>
                <a:gd name="T35" fmla="*/ 110 h 320"/>
                <a:gd name="T36" fmla="*/ 292 w 388"/>
                <a:gd name="T37" fmla="*/ 122 h 320"/>
                <a:gd name="T38" fmla="*/ 300 w 388"/>
                <a:gd name="T39" fmla="*/ 125 h 320"/>
                <a:gd name="T40" fmla="*/ 329 w 388"/>
                <a:gd name="T41" fmla="*/ 125 h 320"/>
                <a:gd name="T42" fmla="*/ 329 w 388"/>
                <a:gd name="T43" fmla="*/ 198 h 320"/>
                <a:gd name="T44" fmla="*/ 353 w 388"/>
                <a:gd name="T45" fmla="*/ 267 h 320"/>
                <a:gd name="T46" fmla="*/ 359 w 388"/>
                <a:gd name="T47" fmla="*/ 273 h 320"/>
                <a:gd name="T48" fmla="*/ 367 w 388"/>
                <a:gd name="T49" fmla="*/ 276 h 320"/>
                <a:gd name="T50" fmla="*/ 388 w 388"/>
                <a:gd name="T51" fmla="*/ 276 h 320"/>
                <a:gd name="T52" fmla="*/ 388 w 388"/>
                <a:gd name="T53" fmla="*/ 314 h 320"/>
                <a:gd name="T54" fmla="*/ 359 w 388"/>
                <a:gd name="T55" fmla="*/ 314 h 320"/>
                <a:gd name="T56" fmla="*/ 359 w 388"/>
                <a:gd name="T57" fmla="*/ 320 h 320"/>
                <a:gd name="T58" fmla="*/ 41 w 388"/>
                <a:gd name="T5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8" h="320">
                  <a:moveTo>
                    <a:pt x="41" y="320"/>
                  </a:moveTo>
                  <a:lnTo>
                    <a:pt x="41" y="314"/>
                  </a:lnTo>
                  <a:lnTo>
                    <a:pt x="0" y="314"/>
                  </a:lnTo>
                  <a:lnTo>
                    <a:pt x="0" y="276"/>
                  </a:lnTo>
                  <a:lnTo>
                    <a:pt x="35" y="276"/>
                  </a:lnTo>
                  <a:lnTo>
                    <a:pt x="44" y="267"/>
                  </a:lnTo>
                  <a:lnTo>
                    <a:pt x="70" y="192"/>
                  </a:lnTo>
                  <a:lnTo>
                    <a:pt x="70" y="125"/>
                  </a:lnTo>
                  <a:lnTo>
                    <a:pt x="102" y="125"/>
                  </a:lnTo>
                  <a:lnTo>
                    <a:pt x="111" y="122"/>
                  </a:lnTo>
                  <a:lnTo>
                    <a:pt x="111" y="113"/>
                  </a:lnTo>
                  <a:lnTo>
                    <a:pt x="111" y="46"/>
                  </a:lnTo>
                  <a:lnTo>
                    <a:pt x="108" y="40"/>
                  </a:lnTo>
                  <a:lnTo>
                    <a:pt x="108" y="0"/>
                  </a:lnTo>
                  <a:lnTo>
                    <a:pt x="294" y="0"/>
                  </a:lnTo>
                  <a:lnTo>
                    <a:pt x="294" y="43"/>
                  </a:lnTo>
                  <a:lnTo>
                    <a:pt x="289" y="46"/>
                  </a:lnTo>
                  <a:lnTo>
                    <a:pt x="289" y="110"/>
                  </a:lnTo>
                  <a:lnTo>
                    <a:pt x="292" y="122"/>
                  </a:lnTo>
                  <a:lnTo>
                    <a:pt x="300" y="125"/>
                  </a:lnTo>
                  <a:lnTo>
                    <a:pt x="329" y="125"/>
                  </a:lnTo>
                  <a:lnTo>
                    <a:pt x="329" y="198"/>
                  </a:lnTo>
                  <a:lnTo>
                    <a:pt x="353" y="267"/>
                  </a:lnTo>
                  <a:lnTo>
                    <a:pt x="359" y="273"/>
                  </a:lnTo>
                  <a:lnTo>
                    <a:pt x="367" y="276"/>
                  </a:lnTo>
                  <a:lnTo>
                    <a:pt x="388" y="276"/>
                  </a:lnTo>
                  <a:lnTo>
                    <a:pt x="388" y="314"/>
                  </a:lnTo>
                  <a:lnTo>
                    <a:pt x="359" y="314"/>
                  </a:lnTo>
                  <a:lnTo>
                    <a:pt x="359" y="320"/>
                  </a:lnTo>
                  <a:lnTo>
                    <a:pt x="41" y="32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29" name="Freeform 1072">
              <a:extLst>
                <a:ext uri="{FF2B5EF4-FFF2-40B4-BE49-F238E27FC236}">
                  <a16:creationId xmlns:a16="http://schemas.microsoft.com/office/drawing/2014/main" id="{959E3C26-5C9A-4E0A-AEE7-F76961B14429}"/>
                </a:ext>
              </a:extLst>
            </p:cNvPr>
            <p:cNvSpPr>
              <a:spLocks/>
            </p:cNvSpPr>
            <p:nvPr/>
          </p:nvSpPr>
          <p:spPr bwMode="auto">
            <a:xfrm>
              <a:off x="3747" y="1679"/>
              <a:ext cx="388" cy="320"/>
            </a:xfrm>
            <a:custGeom>
              <a:avLst/>
              <a:gdLst>
                <a:gd name="T0" fmla="*/ 41 w 388"/>
                <a:gd name="T1" fmla="*/ 320 h 320"/>
                <a:gd name="T2" fmla="*/ 41 w 388"/>
                <a:gd name="T3" fmla="*/ 314 h 320"/>
                <a:gd name="T4" fmla="*/ 0 w 388"/>
                <a:gd name="T5" fmla="*/ 314 h 320"/>
                <a:gd name="T6" fmla="*/ 0 w 388"/>
                <a:gd name="T7" fmla="*/ 276 h 320"/>
                <a:gd name="T8" fmla="*/ 35 w 388"/>
                <a:gd name="T9" fmla="*/ 276 h 320"/>
                <a:gd name="T10" fmla="*/ 44 w 388"/>
                <a:gd name="T11" fmla="*/ 267 h 320"/>
                <a:gd name="T12" fmla="*/ 70 w 388"/>
                <a:gd name="T13" fmla="*/ 192 h 320"/>
                <a:gd name="T14" fmla="*/ 70 w 388"/>
                <a:gd name="T15" fmla="*/ 125 h 320"/>
                <a:gd name="T16" fmla="*/ 102 w 388"/>
                <a:gd name="T17" fmla="*/ 125 h 320"/>
                <a:gd name="T18" fmla="*/ 111 w 388"/>
                <a:gd name="T19" fmla="*/ 122 h 320"/>
                <a:gd name="T20" fmla="*/ 111 w 388"/>
                <a:gd name="T21" fmla="*/ 113 h 320"/>
                <a:gd name="T22" fmla="*/ 111 w 388"/>
                <a:gd name="T23" fmla="*/ 46 h 320"/>
                <a:gd name="T24" fmla="*/ 108 w 388"/>
                <a:gd name="T25" fmla="*/ 40 h 320"/>
                <a:gd name="T26" fmla="*/ 108 w 388"/>
                <a:gd name="T27" fmla="*/ 0 h 320"/>
                <a:gd name="T28" fmla="*/ 294 w 388"/>
                <a:gd name="T29" fmla="*/ 0 h 320"/>
                <a:gd name="T30" fmla="*/ 294 w 388"/>
                <a:gd name="T31" fmla="*/ 43 h 320"/>
                <a:gd name="T32" fmla="*/ 289 w 388"/>
                <a:gd name="T33" fmla="*/ 46 h 320"/>
                <a:gd name="T34" fmla="*/ 289 w 388"/>
                <a:gd name="T35" fmla="*/ 110 h 320"/>
                <a:gd name="T36" fmla="*/ 292 w 388"/>
                <a:gd name="T37" fmla="*/ 122 h 320"/>
                <a:gd name="T38" fmla="*/ 300 w 388"/>
                <a:gd name="T39" fmla="*/ 125 h 320"/>
                <a:gd name="T40" fmla="*/ 329 w 388"/>
                <a:gd name="T41" fmla="*/ 125 h 320"/>
                <a:gd name="T42" fmla="*/ 329 w 388"/>
                <a:gd name="T43" fmla="*/ 198 h 320"/>
                <a:gd name="T44" fmla="*/ 353 w 388"/>
                <a:gd name="T45" fmla="*/ 267 h 320"/>
                <a:gd name="T46" fmla="*/ 359 w 388"/>
                <a:gd name="T47" fmla="*/ 273 h 320"/>
                <a:gd name="T48" fmla="*/ 367 w 388"/>
                <a:gd name="T49" fmla="*/ 276 h 320"/>
                <a:gd name="T50" fmla="*/ 388 w 388"/>
                <a:gd name="T51" fmla="*/ 276 h 320"/>
                <a:gd name="T52" fmla="*/ 388 w 388"/>
                <a:gd name="T53" fmla="*/ 314 h 320"/>
                <a:gd name="T54" fmla="*/ 359 w 388"/>
                <a:gd name="T55" fmla="*/ 314 h 320"/>
                <a:gd name="T56" fmla="*/ 359 w 388"/>
                <a:gd name="T57" fmla="*/ 320 h 320"/>
                <a:gd name="T58" fmla="*/ 41 w 388"/>
                <a:gd name="T5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8" h="320">
                  <a:moveTo>
                    <a:pt x="41" y="320"/>
                  </a:moveTo>
                  <a:lnTo>
                    <a:pt x="41" y="314"/>
                  </a:lnTo>
                  <a:lnTo>
                    <a:pt x="0" y="314"/>
                  </a:lnTo>
                  <a:lnTo>
                    <a:pt x="0" y="276"/>
                  </a:lnTo>
                  <a:lnTo>
                    <a:pt x="35" y="276"/>
                  </a:lnTo>
                  <a:lnTo>
                    <a:pt x="44" y="267"/>
                  </a:lnTo>
                  <a:lnTo>
                    <a:pt x="70" y="192"/>
                  </a:lnTo>
                  <a:lnTo>
                    <a:pt x="70" y="125"/>
                  </a:lnTo>
                  <a:lnTo>
                    <a:pt x="102" y="125"/>
                  </a:lnTo>
                  <a:lnTo>
                    <a:pt x="111" y="122"/>
                  </a:lnTo>
                  <a:lnTo>
                    <a:pt x="111" y="113"/>
                  </a:lnTo>
                  <a:lnTo>
                    <a:pt x="111" y="46"/>
                  </a:lnTo>
                  <a:lnTo>
                    <a:pt x="108" y="40"/>
                  </a:lnTo>
                  <a:lnTo>
                    <a:pt x="108" y="0"/>
                  </a:lnTo>
                  <a:lnTo>
                    <a:pt x="294" y="0"/>
                  </a:lnTo>
                  <a:lnTo>
                    <a:pt x="294" y="43"/>
                  </a:lnTo>
                  <a:lnTo>
                    <a:pt x="289" y="46"/>
                  </a:lnTo>
                  <a:lnTo>
                    <a:pt x="289" y="110"/>
                  </a:lnTo>
                  <a:lnTo>
                    <a:pt x="292" y="122"/>
                  </a:lnTo>
                  <a:lnTo>
                    <a:pt x="300" y="125"/>
                  </a:lnTo>
                  <a:lnTo>
                    <a:pt x="329" y="125"/>
                  </a:lnTo>
                  <a:lnTo>
                    <a:pt x="329" y="198"/>
                  </a:lnTo>
                  <a:lnTo>
                    <a:pt x="353" y="267"/>
                  </a:lnTo>
                  <a:lnTo>
                    <a:pt x="359" y="273"/>
                  </a:lnTo>
                  <a:lnTo>
                    <a:pt x="367" y="276"/>
                  </a:lnTo>
                  <a:lnTo>
                    <a:pt x="388" y="276"/>
                  </a:lnTo>
                  <a:lnTo>
                    <a:pt x="388" y="314"/>
                  </a:lnTo>
                  <a:lnTo>
                    <a:pt x="359" y="314"/>
                  </a:lnTo>
                  <a:lnTo>
                    <a:pt x="359" y="320"/>
                  </a:lnTo>
                  <a:lnTo>
                    <a:pt x="41" y="320"/>
                  </a:lnTo>
                  <a:close/>
                </a:path>
              </a:pathLst>
            </a:custGeom>
            <a:noFill/>
            <a:ln w="4763" cap="rnd">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230" name="Rectangle 1073">
            <a:extLst>
              <a:ext uri="{FF2B5EF4-FFF2-40B4-BE49-F238E27FC236}">
                <a16:creationId xmlns:a16="http://schemas.microsoft.com/office/drawing/2014/main" id="{61F43E45-AB4F-409D-B96F-FCC3F2FB3977}"/>
              </a:ext>
            </a:extLst>
          </p:cNvPr>
          <p:cNvSpPr>
            <a:spLocks noChangeArrowheads="1"/>
          </p:cNvSpPr>
          <p:nvPr/>
        </p:nvSpPr>
        <p:spPr bwMode="auto">
          <a:xfrm>
            <a:off x="3327400" y="3970338"/>
            <a:ext cx="52388" cy="7937"/>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31" name="Rectangle 1074">
            <a:extLst>
              <a:ext uri="{FF2B5EF4-FFF2-40B4-BE49-F238E27FC236}">
                <a16:creationId xmlns:a16="http://schemas.microsoft.com/office/drawing/2014/main" id="{789B305A-5E21-480E-8F56-DE5122C7860E}"/>
              </a:ext>
            </a:extLst>
          </p:cNvPr>
          <p:cNvSpPr>
            <a:spLocks noChangeArrowheads="1"/>
          </p:cNvSpPr>
          <p:nvPr/>
        </p:nvSpPr>
        <p:spPr bwMode="auto">
          <a:xfrm>
            <a:off x="2500313" y="3925888"/>
            <a:ext cx="222250"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232" name="Group 1075">
            <a:extLst>
              <a:ext uri="{FF2B5EF4-FFF2-40B4-BE49-F238E27FC236}">
                <a16:creationId xmlns:a16="http://schemas.microsoft.com/office/drawing/2014/main" id="{7D3258D8-5A08-4AB7-9903-C4C4FD24F998}"/>
              </a:ext>
            </a:extLst>
          </p:cNvPr>
          <p:cNvGrpSpPr>
            <a:grpSpLocks/>
          </p:cNvGrpSpPr>
          <p:nvPr/>
        </p:nvGrpSpPr>
        <p:grpSpPr bwMode="auto">
          <a:xfrm>
            <a:off x="3989388" y="3673475"/>
            <a:ext cx="544512" cy="379413"/>
            <a:chOff x="4149" y="1676"/>
            <a:chExt cx="394" cy="323"/>
          </a:xfrm>
        </p:grpSpPr>
        <p:sp>
          <p:nvSpPr>
            <p:cNvPr id="233" name="Freeform 1076">
              <a:extLst>
                <a:ext uri="{FF2B5EF4-FFF2-40B4-BE49-F238E27FC236}">
                  <a16:creationId xmlns:a16="http://schemas.microsoft.com/office/drawing/2014/main" id="{5D9002F3-5534-49B9-9062-FD62BCC1826F}"/>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34" name="Freeform 1077">
              <a:extLst>
                <a:ext uri="{FF2B5EF4-FFF2-40B4-BE49-F238E27FC236}">
                  <a16:creationId xmlns:a16="http://schemas.microsoft.com/office/drawing/2014/main" id="{C7ADFA86-5865-46BA-AD6B-95CCE78E603E}"/>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noFill/>
            <a:ln w="4763" cap="rnd">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235" name="Rectangle 1078">
            <a:extLst>
              <a:ext uri="{FF2B5EF4-FFF2-40B4-BE49-F238E27FC236}">
                <a16:creationId xmlns:a16="http://schemas.microsoft.com/office/drawing/2014/main" id="{470A8BA6-90C8-40C2-B696-665F1B473B08}"/>
              </a:ext>
            </a:extLst>
          </p:cNvPr>
          <p:cNvSpPr>
            <a:spLocks noChangeArrowheads="1"/>
          </p:cNvSpPr>
          <p:nvPr/>
        </p:nvSpPr>
        <p:spPr bwMode="auto">
          <a:xfrm>
            <a:off x="4360863" y="3967163"/>
            <a:ext cx="65087" cy="11112"/>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36" name="Rectangle 1079">
            <a:extLst>
              <a:ext uri="{FF2B5EF4-FFF2-40B4-BE49-F238E27FC236}">
                <a16:creationId xmlns:a16="http://schemas.microsoft.com/office/drawing/2014/main" id="{DA0401E1-2795-4F2D-B191-33802FC5C60B}"/>
              </a:ext>
            </a:extLst>
          </p:cNvPr>
          <p:cNvSpPr>
            <a:spLocks noChangeArrowheads="1"/>
          </p:cNvSpPr>
          <p:nvPr/>
        </p:nvSpPr>
        <p:spPr bwMode="auto">
          <a:xfrm>
            <a:off x="4460875" y="4071938"/>
            <a:ext cx="182563" cy="47625"/>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7" name="Rectangle 1080">
            <a:extLst>
              <a:ext uri="{FF2B5EF4-FFF2-40B4-BE49-F238E27FC236}">
                <a16:creationId xmlns:a16="http://schemas.microsoft.com/office/drawing/2014/main" id="{FBD2FC4E-25C1-40BC-B30B-8741FE075D03}"/>
              </a:ext>
            </a:extLst>
          </p:cNvPr>
          <p:cNvSpPr>
            <a:spLocks noChangeArrowheads="1"/>
          </p:cNvSpPr>
          <p:nvPr/>
        </p:nvSpPr>
        <p:spPr bwMode="auto">
          <a:xfrm>
            <a:off x="3135313" y="4079875"/>
            <a:ext cx="177800" cy="39688"/>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8" name="Freeform 1081">
            <a:extLst>
              <a:ext uri="{FF2B5EF4-FFF2-40B4-BE49-F238E27FC236}">
                <a16:creationId xmlns:a16="http://schemas.microsoft.com/office/drawing/2014/main" id="{DC139390-6D7E-478B-9F24-2ACAB87056FE}"/>
              </a:ext>
            </a:extLst>
          </p:cNvPr>
          <p:cNvSpPr>
            <a:spLocks/>
          </p:cNvSpPr>
          <p:nvPr/>
        </p:nvSpPr>
        <p:spPr bwMode="auto">
          <a:xfrm>
            <a:off x="3349625" y="3656013"/>
            <a:ext cx="390525" cy="414337"/>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9" name="Freeform 1082">
            <a:extLst>
              <a:ext uri="{FF2B5EF4-FFF2-40B4-BE49-F238E27FC236}">
                <a16:creationId xmlns:a16="http://schemas.microsoft.com/office/drawing/2014/main" id="{F8CA6241-694D-48FB-BB39-DDB7EB4C5F43}"/>
              </a:ext>
            </a:extLst>
          </p:cNvPr>
          <p:cNvSpPr>
            <a:spLocks/>
          </p:cNvSpPr>
          <p:nvPr/>
        </p:nvSpPr>
        <p:spPr bwMode="auto">
          <a:xfrm>
            <a:off x="3348038" y="3671888"/>
            <a:ext cx="398462" cy="398462"/>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0" name="Freeform 1083">
            <a:extLst>
              <a:ext uri="{FF2B5EF4-FFF2-40B4-BE49-F238E27FC236}">
                <a16:creationId xmlns:a16="http://schemas.microsoft.com/office/drawing/2014/main" id="{0D212ED9-A61E-4196-B45A-7437788154A2}"/>
              </a:ext>
            </a:extLst>
          </p:cNvPr>
          <p:cNvSpPr>
            <a:spLocks/>
          </p:cNvSpPr>
          <p:nvPr/>
        </p:nvSpPr>
        <p:spPr bwMode="auto">
          <a:xfrm>
            <a:off x="4060825" y="3671888"/>
            <a:ext cx="392113" cy="390525"/>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41" name="Group 1084">
            <a:extLst>
              <a:ext uri="{FF2B5EF4-FFF2-40B4-BE49-F238E27FC236}">
                <a16:creationId xmlns:a16="http://schemas.microsoft.com/office/drawing/2014/main" id="{DA905132-319D-4CEC-92DB-810F338FF5BD}"/>
              </a:ext>
            </a:extLst>
          </p:cNvPr>
          <p:cNvGrpSpPr>
            <a:grpSpLocks/>
          </p:cNvGrpSpPr>
          <p:nvPr/>
        </p:nvGrpSpPr>
        <p:grpSpPr bwMode="auto">
          <a:xfrm>
            <a:off x="5000625" y="3792538"/>
            <a:ext cx="141288" cy="93662"/>
            <a:chOff x="4019" y="2130"/>
            <a:chExt cx="102" cy="68"/>
          </a:xfrm>
        </p:grpSpPr>
        <p:sp>
          <p:nvSpPr>
            <p:cNvPr id="242" name="Rectangle 1085">
              <a:extLst>
                <a:ext uri="{FF2B5EF4-FFF2-40B4-BE49-F238E27FC236}">
                  <a16:creationId xmlns:a16="http://schemas.microsoft.com/office/drawing/2014/main" id="{D8B237C8-FDEE-4BA5-BE82-386A5A07008D}"/>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3" name="Line 1086">
              <a:extLst>
                <a:ext uri="{FF2B5EF4-FFF2-40B4-BE49-F238E27FC236}">
                  <a16:creationId xmlns:a16="http://schemas.microsoft.com/office/drawing/2014/main" id="{9502FF70-61A1-4446-9DDD-B3024994A8BB}"/>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4" name="Line 1087">
              <a:extLst>
                <a:ext uri="{FF2B5EF4-FFF2-40B4-BE49-F238E27FC236}">
                  <a16:creationId xmlns:a16="http://schemas.microsoft.com/office/drawing/2014/main" id="{82B997D7-422F-4274-918A-F93EFB4F6DF1}"/>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245" name="Rectangle 1088">
            <a:extLst>
              <a:ext uri="{FF2B5EF4-FFF2-40B4-BE49-F238E27FC236}">
                <a16:creationId xmlns:a16="http://schemas.microsoft.com/office/drawing/2014/main" id="{49588146-ED3E-46DB-9050-2EF0EBB029A7}"/>
              </a:ext>
            </a:extLst>
          </p:cNvPr>
          <p:cNvSpPr>
            <a:spLocks noChangeArrowheads="1"/>
          </p:cNvSpPr>
          <p:nvPr/>
        </p:nvSpPr>
        <p:spPr bwMode="auto">
          <a:xfrm>
            <a:off x="5035550" y="3975100"/>
            <a:ext cx="85725" cy="93663"/>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6" name="Rectangle 1089">
            <a:extLst>
              <a:ext uri="{FF2B5EF4-FFF2-40B4-BE49-F238E27FC236}">
                <a16:creationId xmlns:a16="http://schemas.microsoft.com/office/drawing/2014/main" id="{EBAB736B-A6CD-4189-BE54-111020CDF04F}"/>
              </a:ext>
            </a:extLst>
          </p:cNvPr>
          <p:cNvSpPr>
            <a:spLocks noChangeArrowheads="1"/>
          </p:cNvSpPr>
          <p:nvPr/>
        </p:nvSpPr>
        <p:spPr bwMode="auto">
          <a:xfrm>
            <a:off x="4835525"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7" name="Freeform 1090">
            <a:extLst>
              <a:ext uri="{FF2B5EF4-FFF2-40B4-BE49-F238E27FC236}">
                <a16:creationId xmlns:a16="http://schemas.microsoft.com/office/drawing/2014/main" id="{1464ECFA-C47C-4A9F-8EAB-44880BBDA8D5}"/>
              </a:ext>
            </a:extLst>
          </p:cNvPr>
          <p:cNvSpPr>
            <a:spLocks/>
          </p:cNvSpPr>
          <p:nvPr/>
        </p:nvSpPr>
        <p:spPr bwMode="auto">
          <a:xfrm>
            <a:off x="4868863" y="3875088"/>
            <a:ext cx="422275" cy="190500"/>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8" name="Rectangle 1091">
            <a:extLst>
              <a:ext uri="{FF2B5EF4-FFF2-40B4-BE49-F238E27FC236}">
                <a16:creationId xmlns:a16="http://schemas.microsoft.com/office/drawing/2014/main" id="{05F59E67-D9AB-41FA-8C8D-F6C007D2084A}"/>
              </a:ext>
            </a:extLst>
          </p:cNvPr>
          <p:cNvSpPr>
            <a:spLocks noChangeArrowheads="1"/>
          </p:cNvSpPr>
          <p:nvPr/>
        </p:nvSpPr>
        <p:spPr bwMode="auto">
          <a:xfrm>
            <a:off x="2889250"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49" name="Group 1092">
            <a:extLst>
              <a:ext uri="{FF2B5EF4-FFF2-40B4-BE49-F238E27FC236}">
                <a16:creationId xmlns:a16="http://schemas.microsoft.com/office/drawing/2014/main" id="{62951CED-E3B3-4AED-9C02-B026D2102092}"/>
              </a:ext>
            </a:extLst>
          </p:cNvPr>
          <p:cNvGrpSpPr>
            <a:grpSpLocks/>
          </p:cNvGrpSpPr>
          <p:nvPr/>
        </p:nvGrpSpPr>
        <p:grpSpPr bwMode="auto">
          <a:xfrm flipH="1">
            <a:off x="2565400" y="3792538"/>
            <a:ext cx="423863" cy="276225"/>
            <a:chOff x="840" y="2136"/>
            <a:chExt cx="306" cy="200"/>
          </a:xfrm>
        </p:grpSpPr>
        <p:grpSp>
          <p:nvGrpSpPr>
            <p:cNvPr id="250" name="Group 1093">
              <a:extLst>
                <a:ext uri="{FF2B5EF4-FFF2-40B4-BE49-F238E27FC236}">
                  <a16:creationId xmlns:a16="http://schemas.microsoft.com/office/drawing/2014/main" id="{DC883DA9-8883-48E8-836A-B46C4C68BD69}"/>
                </a:ext>
              </a:extLst>
            </p:cNvPr>
            <p:cNvGrpSpPr>
              <a:grpSpLocks/>
            </p:cNvGrpSpPr>
            <p:nvPr/>
          </p:nvGrpSpPr>
          <p:grpSpPr bwMode="auto">
            <a:xfrm>
              <a:off x="935" y="2136"/>
              <a:ext cx="102" cy="68"/>
              <a:chOff x="4019" y="2130"/>
              <a:chExt cx="102" cy="68"/>
            </a:xfrm>
          </p:grpSpPr>
          <p:sp>
            <p:nvSpPr>
              <p:cNvPr id="253" name="Rectangle 1094">
                <a:extLst>
                  <a:ext uri="{FF2B5EF4-FFF2-40B4-BE49-F238E27FC236}">
                    <a16:creationId xmlns:a16="http://schemas.microsoft.com/office/drawing/2014/main" id="{2A1EDA91-A183-4255-B4C3-407784FB55A7}"/>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54" name="Line 1095">
                <a:extLst>
                  <a:ext uri="{FF2B5EF4-FFF2-40B4-BE49-F238E27FC236}">
                    <a16:creationId xmlns:a16="http://schemas.microsoft.com/office/drawing/2014/main" id="{06E96CAA-CDCC-4836-BE90-255D93E4F353}"/>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55" name="Line 1096">
                <a:extLst>
                  <a:ext uri="{FF2B5EF4-FFF2-40B4-BE49-F238E27FC236}">
                    <a16:creationId xmlns:a16="http://schemas.microsoft.com/office/drawing/2014/main" id="{81D8E939-29C7-4B1A-BD99-FE6635AE1A80}"/>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251" name="Rectangle 1097">
              <a:extLst>
                <a:ext uri="{FF2B5EF4-FFF2-40B4-BE49-F238E27FC236}">
                  <a16:creationId xmlns:a16="http://schemas.microsoft.com/office/drawing/2014/main" id="{2CAF41E8-DD2F-4246-BE00-44E6886790C0}"/>
                </a:ext>
              </a:extLst>
            </p:cNvPr>
            <p:cNvSpPr>
              <a:spLocks noChangeArrowheads="1"/>
            </p:cNvSpPr>
            <p:nvPr/>
          </p:nvSpPr>
          <p:spPr bwMode="auto">
            <a:xfrm>
              <a:off x="960" y="2268"/>
              <a:ext cx="62" cy="68"/>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52" name="Freeform 1098">
              <a:extLst>
                <a:ext uri="{FF2B5EF4-FFF2-40B4-BE49-F238E27FC236}">
                  <a16:creationId xmlns:a16="http://schemas.microsoft.com/office/drawing/2014/main" id="{91788536-F8FE-402A-81DF-673170B2598C}"/>
                </a:ext>
              </a:extLst>
            </p:cNvPr>
            <p:cNvSpPr>
              <a:spLocks/>
            </p:cNvSpPr>
            <p:nvPr/>
          </p:nvSpPr>
          <p:spPr bwMode="auto">
            <a:xfrm>
              <a:off x="840" y="2196"/>
              <a:ext cx="306" cy="138"/>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256" name="Rectangle 1099">
            <a:extLst>
              <a:ext uri="{FF2B5EF4-FFF2-40B4-BE49-F238E27FC236}">
                <a16:creationId xmlns:a16="http://schemas.microsoft.com/office/drawing/2014/main" id="{471A22B2-A3B4-4552-B02E-5B8DD10FA805}"/>
              </a:ext>
            </a:extLst>
          </p:cNvPr>
          <p:cNvSpPr>
            <a:spLocks noChangeArrowheads="1"/>
          </p:cNvSpPr>
          <p:nvPr/>
        </p:nvSpPr>
        <p:spPr bwMode="auto">
          <a:xfrm>
            <a:off x="4060825" y="4691063"/>
            <a:ext cx="104775"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57" name="Rectangle 1100">
            <a:extLst>
              <a:ext uri="{FF2B5EF4-FFF2-40B4-BE49-F238E27FC236}">
                <a16:creationId xmlns:a16="http://schemas.microsoft.com/office/drawing/2014/main" id="{54BF5FDB-B3CA-4E3E-881E-DF07E1CA8F59}"/>
              </a:ext>
            </a:extLst>
          </p:cNvPr>
          <p:cNvSpPr>
            <a:spLocks noChangeArrowheads="1"/>
          </p:cNvSpPr>
          <p:nvPr/>
        </p:nvSpPr>
        <p:spPr bwMode="auto">
          <a:xfrm>
            <a:off x="3635375" y="4691063"/>
            <a:ext cx="87313"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58" name="Freeform 1101">
            <a:extLst>
              <a:ext uri="{FF2B5EF4-FFF2-40B4-BE49-F238E27FC236}">
                <a16:creationId xmlns:a16="http://schemas.microsoft.com/office/drawing/2014/main" id="{02C61A0F-56E2-4401-9EC1-25327EA3867F}"/>
              </a:ext>
            </a:extLst>
          </p:cNvPr>
          <p:cNvSpPr>
            <a:spLocks/>
          </p:cNvSpPr>
          <p:nvPr/>
        </p:nvSpPr>
        <p:spPr bwMode="auto">
          <a:xfrm>
            <a:off x="3598863" y="4691063"/>
            <a:ext cx="141287" cy="63500"/>
          </a:xfrm>
          <a:custGeom>
            <a:avLst/>
            <a:gdLst>
              <a:gd name="T0" fmla="*/ 0 w 102"/>
              <a:gd name="T1" fmla="*/ 47 h 47"/>
              <a:gd name="T2" fmla="*/ 11 w 102"/>
              <a:gd name="T3" fmla="*/ 0 h 47"/>
              <a:gd name="T4" fmla="*/ 102 w 102"/>
              <a:gd name="T5" fmla="*/ 0 h 47"/>
            </a:gdLst>
            <a:ahLst/>
            <a:cxnLst>
              <a:cxn ang="0">
                <a:pos x="T0" y="T1"/>
              </a:cxn>
              <a:cxn ang="0">
                <a:pos x="T2" y="T3"/>
              </a:cxn>
              <a:cxn ang="0">
                <a:pos x="T4" y="T5"/>
              </a:cxn>
            </a:cxnLst>
            <a:rect l="0" t="0" r="r" b="b"/>
            <a:pathLst>
              <a:path w="102" h="47">
                <a:moveTo>
                  <a:pt x="0" y="47"/>
                </a:moveTo>
                <a:lnTo>
                  <a:pt x="11" y="0"/>
                </a:lnTo>
                <a:lnTo>
                  <a:pt x="102"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59" name="Freeform 1102">
            <a:extLst>
              <a:ext uri="{FF2B5EF4-FFF2-40B4-BE49-F238E27FC236}">
                <a16:creationId xmlns:a16="http://schemas.microsoft.com/office/drawing/2014/main" id="{BBFF017C-5022-4648-8202-889DA9206E0A}"/>
              </a:ext>
            </a:extLst>
          </p:cNvPr>
          <p:cNvSpPr>
            <a:spLocks/>
          </p:cNvSpPr>
          <p:nvPr/>
        </p:nvSpPr>
        <p:spPr bwMode="auto">
          <a:xfrm>
            <a:off x="4070350" y="4686300"/>
            <a:ext cx="119063" cy="68263"/>
          </a:xfrm>
          <a:custGeom>
            <a:avLst/>
            <a:gdLst>
              <a:gd name="T0" fmla="*/ 87 w 87"/>
              <a:gd name="T1" fmla="*/ 50 h 50"/>
              <a:gd name="T2" fmla="*/ 76 w 87"/>
              <a:gd name="T3" fmla="*/ 3 h 50"/>
              <a:gd name="T4" fmla="*/ 0 w 87"/>
              <a:gd name="T5" fmla="*/ 0 h 50"/>
            </a:gdLst>
            <a:ahLst/>
            <a:cxnLst>
              <a:cxn ang="0">
                <a:pos x="T0" y="T1"/>
              </a:cxn>
              <a:cxn ang="0">
                <a:pos x="T2" y="T3"/>
              </a:cxn>
              <a:cxn ang="0">
                <a:pos x="T4" y="T5"/>
              </a:cxn>
            </a:cxnLst>
            <a:rect l="0" t="0" r="r" b="b"/>
            <a:pathLst>
              <a:path w="87" h="50">
                <a:moveTo>
                  <a:pt x="87" y="50"/>
                </a:moveTo>
                <a:lnTo>
                  <a:pt x="76" y="3"/>
                </a:lnTo>
                <a:lnTo>
                  <a:pt x="0"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60" name="Line 1103">
            <a:extLst>
              <a:ext uri="{FF2B5EF4-FFF2-40B4-BE49-F238E27FC236}">
                <a16:creationId xmlns:a16="http://schemas.microsoft.com/office/drawing/2014/main" id="{C11A4530-5478-4EE1-90B2-922890732B26}"/>
              </a:ext>
            </a:extLst>
          </p:cNvPr>
          <p:cNvSpPr>
            <a:spLocks noChangeShapeType="1"/>
          </p:cNvSpPr>
          <p:nvPr/>
        </p:nvSpPr>
        <p:spPr bwMode="auto">
          <a:xfrm>
            <a:off x="3687763" y="4992688"/>
            <a:ext cx="1587"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61" name="Line 1104">
            <a:extLst>
              <a:ext uri="{FF2B5EF4-FFF2-40B4-BE49-F238E27FC236}">
                <a16:creationId xmlns:a16="http://schemas.microsoft.com/office/drawing/2014/main" id="{A9E61DEE-BB0B-40D7-B01F-36F3C78A2814}"/>
              </a:ext>
            </a:extLst>
          </p:cNvPr>
          <p:cNvSpPr>
            <a:spLocks noChangeShapeType="1"/>
          </p:cNvSpPr>
          <p:nvPr/>
        </p:nvSpPr>
        <p:spPr bwMode="auto">
          <a:xfrm>
            <a:off x="4102100" y="4992688"/>
            <a:ext cx="1588" cy="312737"/>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262" name="Group 1105">
            <a:extLst>
              <a:ext uri="{FF2B5EF4-FFF2-40B4-BE49-F238E27FC236}">
                <a16:creationId xmlns:a16="http://schemas.microsoft.com/office/drawing/2014/main" id="{50F36EF2-45DA-4C5F-A06D-4E172AE3B8F5}"/>
              </a:ext>
            </a:extLst>
          </p:cNvPr>
          <p:cNvGrpSpPr>
            <a:grpSpLocks/>
          </p:cNvGrpSpPr>
          <p:nvPr/>
        </p:nvGrpSpPr>
        <p:grpSpPr bwMode="auto">
          <a:xfrm>
            <a:off x="3560763" y="4714875"/>
            <a:ext cx="669925" cy="369888"/>
            <a:chOff x="3901" y="2526"/>
            <a:chExt cx="484" cy="442"/>
          </a:xfrm>
        </p:grpSpPr>
        <p:grpSp>
          <p:nvGrpSpPr>
            <p:cNvPr id="263" name="Group 1106">
              <a:extLst>
                <a:ext uri="{FF2B5EF4-FFF2-40B4-BE49-F238E27FC236}">
                  <a16:creationId xmlns:a16="http://schemas.microsoft.com/office/drawing/2014/main" id="{E909C60A-EECB-4D84-A1E8-CD8205AB595C}"/>
                </a:ext>
              </a:extLst>
            </p:cNvPr>
            <p:cNvGrpSpPr>
              <a:grpSpLocks/>
            </p:cNvGrpSpPr>
            <p:nvPr/>
          </p:nvGrpSpPr>
          <p:grpSpPr bwMode="auto">
            <a:xfrm>
              <a:off x="3901" y="2526"/>
              <a:ext cx="484" cy="442"/>
              <a:chOff x="3901" y="2526"/>
              <a:chExt cx="484" cy="442"/>
            </a:xfrm>
          </p:grpSpPr>
          <p:sp>
            <p:nvSpPr>
              <p:cNvPr id="265" name="Rectangle 1107">
                <a:extLst>
                  <a:ext uri="{FF2B5EF4-FFF2-40B4-BE49-F238E27FC236}">
                    <a16:creationId xmlns:a16="http://schemas.microsoft.com/office/drawing/2014/main" id="{1F46CB84-C7FF-44FB-BA1C-1D53BCEDF578}"/>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66" name="Freeform 1108">
                <a:extLst>
                  <a:ext uri="{FF2B5EF4-FFF2-40B4-BE49-F238E27FC236}">
                    <a16:creationId xmlns:a16="http://schemas.microsoft.com/office/drawing/2014/main" id="{D769AF2A-A198-4933-86E9-959A7E283992}"/>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67" name="Rectangle 1109">
                <a:extLst>
                  <a:ext uri="{FF2B5EF4-FFF2-40B4-BE49-F238E27FC236}">
                    <a16:creationId xmlns:a16="http://schemas.microsoft.com/office/drawing/2014/main" id="{E6773D2A-224F-474F-A0D9-96838730594D}"/>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264" name="Freeform 1110">
              <a:extLst>
                <a:ext uri="{FF2B5EF4-FFF2-40B4-BE49-F238E27FC236}">
                  <a16:creationId xmlns:a16="http://schemas.microsoft.com/office/drawing/2014/main" id="{655A3197-4D16-46F7-AED2-08EB97EE0C7F}"/>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268" name="Line 1111">
            <a:extLst>
              <a:ext uri="{FF2B5EF4-FFF2-40B4-BE49-F238E27FC236}">
                <a16:creationId xmlns:a16="http://schemas.microsoft.com/office/drawing/2014/main" id="{C623C304-8BE6-4214-90AB-A12071C13A83}"/>
              </a:ext>
            </a:extLst>
          </p:cNvPr>
          <p:cNvSpPr>
            <a:spLocks noChangeShapeType="1"/>
          </p:cNvSpPr>
          <p:nvPr/>
        </p:nvSpPr>
        <p:spPr bwMode="auto">
          <a:xfrm>
            <a:off x="4060825" y="4689475"/>
            <a:ext cx="1588" cy="587375"/>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69" name="Line 1112">
            <a:extLst>
              <a:ext uri="{FF2B5EF4-FFF2-40B4-BE49-F238E27FC236}">
                <a16:creationId xmlns:a16="http://schemas.microsoft.com/office/drawing/2014/main" id="{C76301A4-04EC-4E25-807B-1DD12AC89208}"/>
              </a:ext>
            </a:extLst>
          </p:cNvPr>
          <p:cNvSpPr>
            <a:spLocks noChangeShapeType="1"/>
          </p:cNvSpPr>
          <p:nvPr/>
        </p:nvSpPr>
        <p:spPr bwMode="auto">
          <a:xfrm>
            <a:off x="3735388" y="4689475"/>
            <a:ext cx="1587" cy="5476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70" name="Rectangle 1113">
            <a:extLst>
              <a:ext uri="{FF2B5EF4-FFF2-40B4-BE49-F238E27FC236}">
                <a16:creationId xmlns:a16="http://schemas.microsoft.com/office/drawing/2014/main" id="{71F90A1C-88F7-4C28-8402-31345C9E7321}"/>
              </a:ext>
            </a:extLst>
          </p:cNvPr>
          <p:cNvSpPr>
            <a:spLocks noChangeArrowheads="1"/>
          </p:cNvSpPr>
          <p:nvPr/>
        </p:nvSpPr>
        <p:spPr bwMode="auto">
          <a:xfrm>
            <a:off x="4133850" y="4964113"/>
            <a:ext cx="93663"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71" name="Line 1114">
            <a:extLst>
              <a:ext uri="{FF2B5EF4-FFF2-40B4-BE49-F238E27FC236}">
                <a16:creationId xmlns:a16="http://schemas.microsoft.com/office/drawing/2014/main" id="{A88F2EDB-1BDA-435A-B303-2C0941EAE2EA}"/>
              </a:ext>
            </a:extLst>
          </p:cNvPr>
          <p:cNvSpPr>
            <a:spLocks noChangeShapeType="1"/>
          </p:cNvSpPr>
          <p:nvPr/>
        </p:nvSpPr>
        <p:spPr bwMode="auto">
          <a:xfrm>
            <a:off x="3735388" y="4689475"/>
            <a:ext cx="1587" cy="5476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72" name="Line 1115">
            <a:extLst>
              <a:ext uri="{FF2B5EF4-FFF2-40B4-BE49-F238E27FC236}">
                <a16:creationId xmlns:a16="http://schemas.microsoft.com/office/drawing/2014/main" id="{42B49E1D-0EB7-4A85-BD70-EE19B1C405DF}"/>
              </a:ext>
            </a:extLst>
          </p:cNvPr>
          <p:cNvSpPr>
            <a:spLocks noChangeShapeType="1"/>
          </p:cNvSpPr>
          <p:nvPr/>
        </p:nvSpPr>
        <p:spPr bwMode="auto">
          <a:xfrm>
            <a:off x="4060825" y="4689475"/>
            <a:ext cx="1588" cy="592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73" name="Rectangle 1116">
            <a:extLst>
              <a:ext uri="{FF2B5EF4-FFF2-40B4-BE49-F238E27FC236}">
                <a16:creationId xmlns:a16="http://schemas.microsoft.com/office/drawing/2014/main" id="{ECE26812-27C8-4AA5-9D90-7594A34CB23A}"/>
              </a:ext>
            </a:extLst>
          </p:cNvPr>
          <p:cNvSpPr>
            <a:spLocks noChangeArrowheads="1"/>
          </p:cNvSpPr>
          <p:nvPr/>
        </p:nvSpPr>
        <p:spPr bwMode="auto">
          <a:xfrm>
            <a:off x="3560763" y="4964113"/>
            <a:ext cx="90487"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74" name="Line 1117">
            <a:extLst>
              <a:ext uri="{FF2B5EF4-FFF2-40B4-BE49-F238E27FC236}">
                <a16:creationId xmlns:a16="http://schemas.microsoft.com/office/drawing/2014/main" id="{F40D6340-CD33-4613-8D01-04D5D887514F}"/>
              </a:ext>
            </a:extLst>
          </p:cNvPr>
          <p:cNvSpPr>
            <a:spLocks noChangeShapeType="1"/>
          </p:cNvSpPr>
          <p:nvPr/>
        </p:nvSpPr>
        <p:spPr bwMode="auto">
          <a:xfrm flipH="1">
            <a:off x="3956050" y="4689475"/>
            <a:ext cx="109538" cy="15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75" name="Rectangle 1118">
            <a:extLst>
              <a:ext uri="{FF2B5EF4-FFF2-40B4-BE49-F238E27FC236}">
                <a16:creationId xmlns:a16="http://schemas.microsoft.com/office/drawing/2014/main" id="{00C6EC8B-3899-42A9-9E55-429C055941E1}"/>
              </a:ext>
            </a:extLst>
          </p:cNvPr>
          <p:cNvSpPr>
            <a:spLocks noChangeArrowheads="1"/>
          </p:cNvSpPr>
          <p:nvPr/>
        </p:nvSpPr>
        <p:spPr bwMode="auto">
          <a:xfrm>
            <a:off x="3741738" y="4718050"/>
            <a:ext cx="315912" cy="6048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6" name="Rectangle 1119">
            <a:extLst>
              <a:ext uri="{FF2B5EF4-FFF2-40B4-BE49-F238E27FC236}">
                <a16:creationId xmlns:a16="http://schemas.microsoft.com/office/drawing/2014/main" id="{6627BFAB-BABA-4FCE-A699-6A28150A13C9}"/>
              </a:ext>
            </a:extLst>
          </p:cNvPr>
          <p:cNvSpPr>
            <a:spLocks noChangeArrowheads="1"/>
          </p:cNvSpPr>
          <p:nvPr/>
        </p:nvSpPr>
        <p:spPr bwMode="auto">
          <a:xfrm>
            <a:off x="3575050" y="4927600"/>
            <a:ext cx="676275"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7" name="Rectangle 1120">
            <a:extLst>
              <a:ext uri="{FF2B5EF4-FFF2-40B4-BE49-F238E27FC236}">
                <a16:creationId xmlns:a16="http://schemas.microsoft.com/office/drawing/2014/main" id="{7037796F-DC72-45AA-8F32-12834EF833E4}"/>
              </a:ext>
            </a:extLst>
          </p:cNvPr>
          <p:cNvSpPr>
            <a:spLocks noChangeArrowheads="1"/>
          </p:cNvSpPr>
          <p:nvPr/>
        </p:nvSpPr>
        <p:spPr bwMode="auto">
          <a:xfrm>
            <a:off x="3594100" y="5018088"/>
            <a:ext cx="617538"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8" name="Text Box 1121">
            <a:extLst>
              <a:ext uri="{FF2B5EF4-FFF2-40B4-BE49-F238E27FC236}">
                <a16:creationId xmlns:a16="http://schemas.microsoft.com/office/drawing/2014/main" id="{319BEC22-FACF-48D5-9BE4-E8F34AE6439D}"/>
              </a:ext>
            </a:extLst>
          </p:cNvPr>
          <p:cNvSpPr txBox="1">
            <a:spLocks noChangeArrowheads="1"/>
          </p:cNvSpPr>
          <p:nvPr/>
        </p:nvSpPr>
        <p:spPr bwMode="auto">
          <a:xfrm>
            <a:off x="4413250" y="3714750"/>
            <a:ext cx="539750"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ja-JP" altLang="en-US" sz="1400" b="1">
                <a:solidFill>
                  <a:srgbClr val="FFFFFF"/>
                </a:solidFill>
                <a:latin typeface="Times New Roman" panose="02020603050405020304" pitchFamily="18" charset="0"/>
                <a:ea typeface="HG丸ｺﾞｼｯｸM-PRO" panose="020F0600000000000000" pitchFamily="50" charset="-128"/>
              </a:rPr>
              <a:t>下型</a:t>
            </a:r>
          </a:p>
        </p:txBody>
      </p:sp>
      <p:grpSp>
        <p:nvGrpSpPr>
          <p:cNvPr id="279" name="Group 1122">
            <a:extLst>
              <a:ext uri="{FF2B5EF4-FFF2-40B4-BE49-F238E27FC236}">
                <a16:creationId xmlns:a16="http://schemas.microsoft.com/office/drawing/2014/main" id="{0EBB6C4E-AE21-4AC8-A57D-5FE96F470C0D}"/>
              </a:ext>
            </a:extLst>
          </p:cNvPr>
          <p:cNvGrpSpPr>
            <a:grpSpLocks/>
          </p:cNvGrpSpPr>
          <p:nvPr/>
        </p:nvGrpSpPr>
        <p:grpSpPr bwMode="auto">
          <a:xfrm>
            <a:off x="2019300" y="498412"/>
            <a:ext cx="3819525" cy="1935162"/>
            <a:chOff x="972" y="199"/>
            <a:chExt cx="2406" cy="1219"/>
          </a:xfrm>
        </p:grpSpPr>
        <p:pic>
          <p:nvPicPr>
            <p:cNvPr id="280" name="Picture 1123">
              <a:extLst>
                <a:ext uri="{FF2B5EF4-FFF2-40B4-BE49-F238E27FC236}">
                  <a16:creationId xmlns:a16="http://schemas.microsoft.com/office/drawing/2014/main" id="{43942D59-E5CF-41C3-9CAA-DCB5B4E340CB}"/>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67" y="603"/>
              <a:ext cx="2052" cy="815"/>
            </a:xfrm>
            <a:prstGeom prst="rect">
              <a:avLst/>
            </a:prstGeom>
            <a:noFill/>
            <a:extLst>
              <a:ext uri="{909E8E84-426E-40DD-AFC4-6F175D3DCCD1}">
                <a14:hiddenFill xmlns:a14="http://schemas.microsoft.com/office/drawing/2010/main">
                  <a:solidFill>
                    <a:srgbClr val="FFFFFF"/>
                  </a:solidFill>
                </a14:hiddenFill>
              </a:ext>
            </a:extLst>
          </p:spPr>
        </p:pic>
        <p:grpSp>
          <p:nvGrpSpPr>
            <p:cNvPr id="281" name="Group 1124">
              <a:extLst>
                <a:ext uri="{FF2B5EF4-FFF2-40B4-BE49-F238E27FC236}">
                  <a16:creationId xmlns:a16="http://schemas.microsoft.com/office/drawing/2014/main" id="{E0846BA5-558A-4E03-9E6B-1531B66F0F50}"/>
                </a:ext>
              </a:extLst>
            </p:cNvPr>
            <p:cNvGrpSpPr>
              <a:grpSpLocks noChangeAspect="1"/>
            </p:cNvGrpSpPr>
            <p:nvPr/>
          </p:nvGrpSpPr>
          <p:grpSpPr bwMode="auto">
            <a:xfrm>
              <a:off x="1568" y="199"/>
              <a:ext cx="1171" cy="590"/>
              <a:chOff x="2880" y="238"/>
              <a:chExt cx="952" cy="762"/>
            </a:xfrm>
          </p:grpSpPr>
          <p:grpSp>
            <p:nvGrpSpPr>
              <p:cNvPr id="299" name="Group 1125">
                <a:extLst>
                  <a:ext uri="{FF2B5EF4-FFF2-40B4-BE49-F238E27FC236}">
                    <a16:creationId xmlns:a16="http://schemas.microsoft.com/office/drawing/2014/main" id="{FB72AEC8-8CFF-4CDF-8261-A1A9A91B6B6C}"/>
                  </a:ext>
                </a:extLst>
              </p:cNvPr>
              <p:cNvGrpSpPr>
                <a:grpSpLocks noChangeAspect="1"/>
              </p:cNvGrpSpPr>
              <p:nvPr/>
            </p:nvGrpSpPr>
            <p:grpSpPr bwMode="auto">
              <a:xfrm>
                <a:off x="3289" y="679"/>
                <a:ext cx="119" cy="206"/>
                <a:chOff x="4151" y="914"/>
                <a:chExt cx="161" cy="206"/>
              </a:xfrm>
            </p:grpSpPr>
            <p:sp>
              <p:nvSpPr>
                <p:cNvPr id="311" name="Rectangle 1126">
                  <a:extLst>
                    <a:ext uri="{FF2B5EF4-FFF2-40B4-BE49-F238E27FC236}">
                      <a16:creationId xmlns:a16="http://schemas.microsoft.com/office/drawing/2014/main" id="{E877FA1F-7008-49F5-9EF8-B2FD8D389431}"/>
                    </a:ext>
                  </a:extLst>
                </p:cNvPr>
                <p:cNvSpPr>
                  <a:spLocks noChangeAspect="1" noChangeArrowheads="1"/>
                </p:cNvSpPr>
                <p:nvPr/>
              </p:nvSpPr>
              <p:spPr bwMode="auto">
                <a:xfrm>
                  <a:off x="4151" y="914"/>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2" name="Rectangle 1127">
                  <a:extLst>
                    <a:ext uri="{FF2B5EF4-FFF2-40B4-BE49-F238E27FC236}">
                      <a16:creationId xmlns:a16="http://schemas.microsoft.com/office/drawing/2014/main" id="{5ABABBFE-46CE-43C2-AE5C-02A3F7D488E5}"/>
                    </a:ext>
                  </a:extLst>
                </p:cNvPr>
                <p:cNvSpPr>
                  <a:spLocks noChangeAspect="1" noChangeArrowheads="1"/>
                </p:cNvSpPr>
                <p:nvPr/>
              </p:nvSpPr>
              <p:spPr bwMode="auto">
                <a:xfrm>
                  <a:off x="4151" y="926"/>
                  <a:ext cx="161" cy="2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3" name="Rectangle 1128">
                  <a:extLst>
                    <a:ext uri="{FF2B5EF4-FFF2-40B4-BE49-F238E27FC236}">
                      <a16:creationId xmlns:a16="http://schemas.microsoft.com/office/drawing/2014/main" id="{4EF85C1C-5F96-4982-850C-3EC3A2D3CAA9}"/>
                    </a:ext>
                  </a:extLst>
                </p:cNvPr>
                <p:cNvSpPr>
                  <a:spLocks noChangeAspect="1" noChangeArrowheads="1"/>
                </p:cNvSpPr>
                <p:nvPr/>
              </p:nvSpPr>
              <p:spPr bwMode="auto">
                <a:xfrm>
                  <a:off x="4151" y="948"/>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4" name="Rectangle 1129">
                  <a:extLst>
                    <a:ext uri="{FF2B5EF4-FFF2-40B4-BE49-F238E27FC236}">
                      <a16:creationId xmlns:a16="http://schemas.microsoft.com/office/drawing/2014/main" id="{0B4E2E98-2E0F-4C86-AC58-68C518025D4D}"/>
                    </a:ext>
                  </a:extLst>
                </p:cNvPr>
                <p:cNvSpPr>
                  <a:spLocks noChangeAspect="1" noChangeArrowheads="1"/>
                </p:cNvSpPr>
                <p:nvPr/>
              </p:nvSpPr>
              <p:spPr bwMode="auto">
                <a:xfrm>
                  <a:off x="4151" y="960"/>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5" name="Rectangle 1130">
                  <a:extLst>
                    <a:ext uri="{FF2B5EF4-FFF2-40B4-BE49-F238E27FC236}">
                      <a16:creationId xmlns:a16="http://schemas.microsoft.com/office/drawing/2014/main" id="{F62C80C7-48BD-49A1-8EB5-631830F3CD24}"/>
                    </a:ext>
                  </a:extLst>
                </p:cNvPr>
                <p:cNvSpPr>
                  <a:spLocks noChangeAspect="1" noChangeArrowheads="1"/>
                </p:cNvSpPr>
                <p:nvPr/>
              </p:nvSpPr>
              <p:spPr bwMode="auto">
                <a:xfrm>
                  <a:off x="4151" y="983"/>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6" name="Rectangle 1131">
                  <a:extLst>
                    <a:ext uri="{FF2B5EF4-FFF2-40B4-BE49-F238E27FC236}">
                      <a16:creationId xmlns:a16="http://schemas.microsoft.com/office/drawing/2014/main" id="{2295708A-3E82-46E3-A50B-E0A42060D1CF}"/>
                    </a:ext>
                  </a:extLst>
                </p:cNvPr>
                <p:cNvSpPr>
                  <a:spLocks noChangeAspect="1" noChangeArrowheads="1"/>
                </p:cNvSpPr>
                <p:nvPr/>
              </p:nvSpPr>
              <p:spPr bwMode="auto">
                <a:xfrm>
                  <a:off x="4151" y="994"/>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7" name="Rectangle 1132">
                  <a:extLst>
                    <a:ext uri="{FF2B5EF4-FFF2-40B4-BE49-F238E27FC236}">
                      <a16:creationId xmlns:a16="http://schemas.microsoft.com/office/drawing/2014/main" id="{A2F89164-820F-4B89-87CC-4EF0F2FC7DFB}"/>
                    </a:ext>
                  </a:extLst>
                </p:cNvPr>
                <p:cNvSpPr>
                  <a:spLocks noChangeAspect="1" noChangeArrowheads="1"/>
                </p:cNvSpPr>
                <p:nvPr/>
              </p:nvSpPr>
              <p:spPr bwMode="auto">
                <a:xfrm>
                  <a:off x="4151" y="1017"/>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8" name="Rectangle 1133">
                  <a:extLst>
                    <a:ext uri="{FF2B5EF4-FFF2-40B4-BE49-F238E27FC236}">
                      <a16:creationId xmlns:a16="http://schemas.microsoft.com/office/drawing/2014/main" id="{C5E19968-E2F8-4259-BC59-213F37B27FDD}"/>
                    </a:ext>
                  </a:extLst>
                </p:cNvPr>
                <p:cNvSpPr>
                  <a:spLocks noChangeAspect="1" noChangeArrowheads="1"/>
                </p:cNvSpPr>
                <p:nvPr/>
              </p:nvSpPr>
              <p:spPr bwMode="auto">
                <a:xfrm>
                  <a:off x="4151" y="1029"/>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9" name="Rectangle 1134">
                  <a:extLst>
                    <a:ext uri="{FF2B5EF4-FFF2-40B4-BE49-F238E27FC236}">
                      <a16:creationId xmlns:a16="http://schemas.microsoft.com/office/drawing/2014/main" id="{86C353D5-773F-4A68-8151-B4E948B9DD81}"/>
                    </a:ext>
                  </a:extLst>
                </p:cNvPr>
                <p:cNvSpPr>
                  <a:spLocks noChangeAspect="1" noChangeArrowheads="1"/>
                </p:cNvSpPr>
                <p:nvPr/>
              </p:nvSpPr>
              <p:spPr bwMode="auto">
                <a:xfrm>
                  <a:off x="4151" y="1052"/>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20" name="Rectangle 1135">
                  <a:extLst>
                    <a:ext uri="{FF2B5EF4-FFF2-40B4-BE49-F238E27FC236}">
                      <a16:creationId xmlns:a16="http://schemas.microsoft.com/office/drawing/2014/main" id="{C1E40773-CBF8-4320-8B24-FD9442CD6449}"/>
                    </a:ext>
                  </a:extLst>
                </p:cNvPr>
                <p:cNvSpPr>
                  <a:spLocks noChangeAspect="1" noChangeArrowheads="1"/>
                </p:cNvSpPr>
                <p:nvPr/>
              </p:nvSpPr>
              <p:spPr bwMode="auto">
                <a:xfrm>
                  <a:off x="4151" y="1063"/>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21" name="Rectangle 1136">
                  <a:extLst>
                    <a:ext uri="{FF2B5EF4-FFF2-40B4-BE49-F238E27FC236}">
                      <a16:creationId xmlns:a16="http://schemas.microsoft.com/office/drawing/2014/main" id="{987D0325-8D28-4DA5-810A-B9A410B9FF9C}"/>
                    </a:ext>
                  </a:extLst>
                </p:cNvPr>
                <p:cNvSpPr>
                  <a:spLocks noChangeAspect="1" noChangeArrowheads="1"/>
                </p:cNvSpPr>
                <p:nvPr/>
              </p:nvSpPr>
              <p:spPr bwMode="auto">
                <a:xfrm>
                  <a:off x="4151" y="1086"/>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22" name="Rectangle 1137">
                  <a:extLst>
                    <a:ext uri="{FF2B5EF4-FFF2-40B4-BE49-F238E27FC236}">
                      <a16:creationId xmlns:a16="http://schemas.microsoft.com/office/drawing/2014/main" id="{609FEAE5-36E6-464F-81FC-9AD15E9CF338}"/>
                    </a:ext>
                  </a:extLst>
                </p:cNvPr>
                <p:cNvSpPr>
                  <a:spLocks noChangeAspect="1" noChangeArrowheads="1"/>
                </p:cNvSpPr>
                <p:nvPr/>
              </p:nvSpPr>
              <p:spPr bwMode="auto">
                <a:xfrm>
                  <a:off x="4151" y="1097"/>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300" name="Group 1138">
                <a:extLst>
                  <a:ext uri="{FF2B5EF4-FFF2-40B4-BE49-F238E27FC236}">
                    <a16:creationId xmlns:a16="http://schemas.microsoft.com/office/drawing/2014/main" id="{DD327959-7140-4F8F-A7B6-E507FB30683A}"/>
                  </a:ext>
                </a:extLst>
              </p:cNvPr>
              <p:cNvGrpSpPr>
                <a:grpSpLocks noChangeAspect="1"/>
              </p:cNvGrpSpPr>
              <p:nvPr/>
            </p:nvGrpSpPr>
            <p:grpSpPr bwMode="auto">
              <a:xfrm>
                <a:off x="3176" y="238"/>
                <a:ext cx="355" cy="501"/>
                <a:chOff x="4018" y="414"/>
                <a:chExt cx="355" cy="501"/>
              </a:xfrm>
            </p:grpSpPr>
            <p:sp>
              <p:nvSpPr>
                <p:cNvPr id="302" name="Rectangle 1139">
                  <a:extLst>
                    <a:ext uri="{FF2B5EF4-FFF2-40B4-BE49-F238E27FC236}">
                      <a16:creationId xmlns:a16="http://schemas.microsoft.com/office/drawing/2014/main" id="{0600B81D-D291-4495-AEFE-136D408B3188}"/>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3" name="Rectangle 1140">
                  <a:extLst>
                    <a:ext uri="{FF2B5EF4-FFF2-40B4-BE49-F238E27FC236}">
                      <a16:creationId xmlns:a16="http://schemas.microsoft.com/office/drawing/2014/main" id="{F27D075F-8BC3-44B0-AA65-9273C2CD8E62}"/>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4" name="Rectangle 1141">
                  <a:extLst>
                    <a:ext uri="{FF2B5EF4-FFF2-40B4-BE49-F238E27FC236}">
                      <a16:creationId xmlns:a16="http://schemas.microsoft.com/office/drawing/2014/main" id="{F4FBD1F2-912D-4544-B8E2-92F5FD8F907D}"/>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5" name="Rectangle 1142">
                  <a:extLst>
                    <a:ext uri="{FF2B5EF4-FFF2-40B4-BE49-F238E27FC236}">
                      <a16:creationId xmlns:a16="http://schemas.microsoft.com/office/drawing/2014/main" id="{DFD1B4BA-4CFB-4E24-BF7F-59282FD53813}"/>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6" name="Rectangle 1143">
                  <a:extLst>
                    <a:ext uri="{FF2B5EF4-FFF2-40B4-BE49-F238E27FC236}">
                      <a16:creationId xmlns:a16="http://schemas.microsoft.com/office/drawing/2014/main" id="{AE753DE9-CDDA-41B0-9A00-3CD56EF82D1D}"/>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7" name="Rectangle 1144">
                  <a:extLst>
                    <a:ext uri="{FF2B5EF4-FFF2-40B4-BE49-F238E27FC236}">
                      <a16:creationId xmlns:a16="http://schemas.microsoft.com/office/drawing/2014/main" id="{708199E8-8166-4135-BCBE-2CFF6FD6ED17}"/>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8" name="Rectangle 1145">
                  <a:extLst>
                    <a:ext uri="{FF2B5EF4-FFF2-40B4-BE49-F238E27FC236}">
                      <a16:creationId xmlns:a16="http://schemas.microsoft.com/office/drawing/2014/main" id="{3A0CC22B-E7BE-4E63-92B9-0C77E39F101C}"/>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9" name="Rectangle 1146">
                  <a:extLst>
                    <a:ext uri="{FF2B5EF4-FFF2-40B4-BE49-F238E27FC236}">
                      <a16:creationId xmlns:a16="http://schemas.microsoft.com/office/drawing/2014/main" id="{C89F5CDE-5D63-4CA2-9273-5BAD26C8781F}"/>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0" name="Rectangle 1147">
                  <a:extLst>
                    <a:ext uri="{FF2B5EF4-FFF2-40B4-BE49-F238E27FC236}">
                      <a16:creationId xmlns:a16="http://schemas.microsoft.com/office/drawing/2014/main" id="{EFC1D4E0-6BC4-46C1-B080-2238987F76FA}"/>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01" name="Rectangle 1148">
                <a:extLst>
                  <a:ext uri="{FF2B5EF4-FFF2-40B4-BE49-F238E27FC236}">
                    <a16:creationId xmlns:a16="http://schemas.microsoft.com/office/drawing/2014/main" id="{8E76C533-FCCB-4815-9000-1D973571435F}"/>
                  </a:ext>
                </a:extLst>
              </p:cNvPr>
              <p:cNvSpPr>
                <a:spLocks noChangeAspect="1" noChangeArrowheads="1"/>
              </p:cNvSpPr>
              <p:nvPr/>
            </p:nvSpPr>
            <p:spPr bwMode="auto">
              <a:xfrm>
                <a:off x="2880" y="888"/>
                <a:ext cx="952" cy="112"/>
              </a:xfrm>
              <a:prstGeom prst="rect">
                <a:avLst/>
              </a:prstGeom>
              <a:gradFill rotWithShape="0">
                <a:gsLst>
                  <a:gs pos="0">
                    <a:srgbClr val="B2B2B2"/>
                  </a:gs>
                  <a:gs pos="100000">
                    <a:srgbClr val="B2B2B2">
                      <a:gamma/>
                      <a:shade val="46275"/>
                      <a:invGamma/>
                    </a:srgbClr>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282" name="Rectangle 1149">
              <a:extLst>
                <a:ext uri="{FF2B5EF4-FFF2-40B4-BE49-F238E27FC236}">
                  <a16:creationId xmlns:a16="http://schemas.microsoft.com/office/drawing/2014/main" id="{765469AA-AE5F-4FAF-BFFF-E000F41F599A}"/>
                </a:ext>
              </a:extLst>
            </p:cNvPr>
            <p:cNvSpPr>
              <a:spLocks noChangeArrowheads="1"/>
            </p:cNvSpPr>
            <p:nvPr/>
          </p:nvSpPr>
          <p:spPr bwMode="auto">
            <a:xfrm>
              <a:off x="2974" y="477"/>
              <a:ext cx="119" cy="278"/>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3" name="Rectangle 1150">
              <a:extLst>
                <a:ext uri="{FF2B5EF4-FFF2-40B4-BE49-F238E27FC236}">
                  <a16:creationId xmlns:a16="http://schemas.microsoft.com/office/drawing/2014/main" id="{05C7839D-BBAF-49B9-8A6F-CF08AFB88C47}"/>
                </a:ext>
              </a:extLst>
            </p:cNvPr>
            <p:cNvSpPr>
              <a:spLocks noChangeArrowheads="1"/>
            </p:cNvSpPr>
            <p:nvPr/>
          </p:nvSpPr>
          <p:spPr bwMode="auto">
            <a:xfrm>
              <a:off x="1301" y="501"/>
              <a:ext cx="125" cy="257"/>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4" name="Rectangle 1151">
              <a:extLst>
                <a:ext uri="{FF2B5EF4-FFF2-40B4-BE49-F238E27FC236}">
                  <a16:creationId xmlns:a16="http://schemas.microsoft.com/office/drawing/2014/main" id="{89409DF1-9BAF-43A0-8DE4-FF82573A1FC3}"/>
                </a:ext>
              </a:extLst>
            </p:cNvPr>
            <p:cNvSpPr>
              <a:spLocks noChangeArrowheads="1"/>
            </p:cNvSpPr>
            <p:nvPr/>
          </p:nvSpPr>
          <p:spPr bwMode="auto">
            <a:xfrm>
              <a:off x="1426" y="699"/>
              <a:ext cx="1550" cy="56"/>
            </a:xfrm>
            <a:prstGeom prst="rect">
              <a:avLst/>
            </a:prstGeom>
            <a:gradFill rotWithShape="0">
              <a:gsLst>
                <a:gs pos="0">
                  <a:srgbClr val="CC6600">
                    <a:gamma/>
                    <a:shade val="46275"/>
                    <a:invGamma/>
                  </a:srgbClr>
                </a:gs>
                <a:gs pos="100000">
                  <a:srgbClr val="CC660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5" name="Rectangle 1152">
              <a:extLst>
                <a:ext uri="{FF2B5EF4-FFF2-40B4-BE49-F238E27FC236}">
                  <a16:creationId xmlns:a16="http://schemas.microsoft.com/office/drawing/2014/main" id="{D5ABE6DB-BCB4-4509-B454-35471D8161CD}"/>
                </a:ext>
              </a:extLst>
            </p:cNvPr>
            <p:cNvSpPr>
              <a:spLocks noChangeArrowheads="1"/>
            </p:cNvSpPr>
            <p:nvPr/>
          </p:nvSpPr>
          <p:spPr bwMode="auto">
            <a:xfrm>
              <a:off x="1106" y="466"/>
              <a:ext cx="2157" cy="174"/>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6" name="Text Box 1153">
              <a:extLst>
                <a:ext uri="{FF2B5EF4-FFF2-40B4-BE49-F238E27FC236}">
                  <a16:creationId xmlns:a16="http://schemas.microsoft.com/office/drawing/2014/main" id="{C9704915-4260-4DAC-8845-64A9EF4EC492}"/>
                </a:ext>
              </a:extLst>
            </p:cNvPr>
            <p:cNvSpPr txBox="1">
              <a:spLocks noChangeArrowheads="1"/>
            </p:cNvSpPr>
            <p:nvPr/>
          </p:nvSpPr>
          <p:spPr bwMode="auto">
            <a:xfrm>
              <a:off x="1991" y="977"/>
              <a:ext cx="116" cy="2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ja-JP" sz="18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endParaRPr>
            </a:p>
          </p:txBody>
        </p:sp>
        <p:sp>
          <p:nvSpPr>
            <p:cNvPr id="287" name="AutoShape 1154">
              <a:extLst>
                <a:ext uri="{FF2B5EF4-FFF2-40B4-BE49-F238E27FC236}">
                  <a16:creationId xmlns:a16="http://schemas.microsoft.com/office/drawing/2014/main" id="{108BA85A-66FA-43EE-9F8B-1903679ACDCE}"/>
                </a:ext>
              </a:extLst>
            </p:cNvPr>
            <p:cNvSpPr>
              <a:spLocks noChangeArrowheads="1"/>
            </p:cNvSpPr>
            <p:nvPr/>
          </p:nvSpPr>
          <p:spPr bwMode="auto">
            <a:xfrm>
              <a:off x="972"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8" name="AutoShape 1155">
              <a:extLst>
                <a:ext uri="{FF2B5EF4-FFF2-40B4-BE49-F238E27FC236}">
                  <a16:creationId xmlns:a16="http://schemas.microsoft.com/office/drawing/2014/main" id="{DB56B5E7-1A25-44C0-8D7F-B5AB7E001ED4}"/>
                </a:ext>
              </a:extLst>
            </p:cNvPr>
            <p:cNvSpPr>
              <a:spLocks noChangeArrowheads="1"/>
            </p:cNvSpPr>
            <p:nvPr/>
          </p:nvSpPr>
          <p:spPr bwMode="auto">
            <a:xfrm>
              <a:off x="3246"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89" name="Group 1156">
              <a:extLst>
                <a:ext uri="{FF2B5EF4-FFF2-40B4-BE49-F238E27FC236}">
                  <a16:creationId xmlns:a16="http://schemas.microsoft.com/office/drawing/2014/main" id="{0F6E0981-7BDC-462D-93B3-C1FE8619AA2D}"/>
                </a:ext>
              </a:extLst>
            </p:cNvPr>
            <p:cNvGrpSpPr>
              <a:grpSpLocks/>
            </p:cNvGrpSpPr>
            <p:nvPr/>
          </p:nvGrpSpPr>
          <p:grpSpPr bwMode="auto">
            <a:xfrm>
              <a:off x="2453" y="312"/>
              <a:ext cx="803" cy="154"/>
              <a:chOff x="2453" y="312"/>
              <a:chExt cx="803" cy="154"/>
            </a:xfrm>
          </p:grpSpPr>
          <p:sp>
            <p:nvSpPr>
              <p:cNvPr id="295" name="AutoShape 1157">
                <a:extLst>
                  <a:ext uri="{FF2B5EF4-FFF2-40B4-BE49-F238E27FC236}">
                    <a16:creationId xmlns:a16="http://schemas.microsoft.com/office/drawing/2014/main" id="{76E0028A-8252-488B-9411-1B06B0103B70}"/>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6" name="Oval 1158">
                <a:extLst>
                  <a:ext uri="{FF2B5EF4-FFF2-40B4-BE49-F238E27FC236}">
                    <a16:creationId xmlns:a16="http://schemas.microsoft.com/office/drawing/2014/main" id="{E27452F6-ADB5-4F42-A2C5-36580B10FC64}"/>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7" name="Oval 1159">
                <a:extLst>
                  <a:ext uri="{FF2B5EF4-FFF2-40B4-BE49-F238E27FC236}">
                    <a16:creationId xmlns:a16="http://schemas.microsoft.com/office/drawing/2014/main" id="{E512886F-E804-4A83-814F-DFBC3A649AA1}"/>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8" name="Oval 1160">
                <a:extLst>
                  <a:ext uri="{FF2B5EF4-FFF2-40B4-BE49-F238E27FC236}">
                    <a16:creationId xmlns:a16="http://schemas.microsoft.com/office/drawing/2014/main" id="{62FB8242-4E06-4BAE-A92A-D25BF01CBC35}"/>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290" name="Group 1161">
              <a:extLst>
                <a:ext uri="{FF2B5EF4-FFF2-40B4-BE49-F238E27FC236}">
                  <a16:creationId xmlns:a16="http://schemas.microsoft.com/office/drawing/2014/main" id="{0CA975C6-609A-4192-A4CA-46EA510FCB6A}"/>
                </a:ext>
              </a:extLst>
            </p:cNvPr>
            <p:cNvGrpSpPr>
              <a:grpSpLocks/>
            </p:cNvGrpSpPr>
            <p:nvPr/>
          </p:nvGrpSpPr>
          <p:grpSpPr bwMode="auto">
            <a:xfrm flipH="1">
              <a:off x="1103" y="312"/>
              <a:ext cx="803" cy="154"/>
              <a:chOff x="2453" y="312"/>
              <a:chExt cx="803" cy="154"/>
            </a:xfrm>
          </p:grpSpPr>
          <p:sp>
            <p:nvSpPr>
              <p:cNvPr id="291" name="AutoShape 1162">
                <a:extLst>
                  <a:ext uri="{FF2B5EF4-FFF2-40B4-BE49-F238E27FC236}">
                    <a16:creationId xmlns:a16="http://schemas.microsoft.com/office/drawing/2014/main" id="{0BCB3FE4-D84A-4E1D-89FE-0596A09FE586}"/>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2" name="Oval 1163">
                <a:extLst>
                  <a:ext uri="{FF2B5EF4-FFF2-40B4-BE49-F238E27FC236}">
                    <a16:creationId xmlns:a16="http://schemas.microsoft.com/office/drawing/2014/main" id="{CDC6E119-56D9-4DB3-95BF-22B49AE33F63}"/>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3" name="Oval 1164">
                <a:extLst>
                  <a:ext uri="{FF2B5EF4-FFF2-40B4-BE49-F238E27FC236}">
                    <a16:creationId xmlns:a16="http://schemas.microsoft.com/office/drawing/2014/main" id="{3C95C209-B26E-44B9-8967-609AEF88FA6B}"/>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4" name="Oval 1165">
                <a:extLst>
                  <a:ext uri="{FF2B5EF4-FFF2-40B4-BE49-F238E27FC236}">
                    <a16:creationId xmlns:a16="http://schemas.microsoft.com/office/drawing/2014/main" id="{AB9BF67E-F357-4C44-A718-708C07D367F4}"/>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323" name="Rectangle 1166">
            <a:extLst>
              <a:ext uri="{FF2B5EF4-FFF2-40B4-BE49-F238E27FC236}">
                <a16:creationId xmlns:a16="http://schemas.microsoft.com/office/drawing/2014/main" id="{0E2283E0-9ECA-4724-AA00-54F559D6C542}"/>
              </a:ext>
            </a:extLst>
          </p:cNvPr>
          <p:cNvSpPr>
            <a:spLocks noChangeArrowheads="1"/>
          </p:cNvSpPr>
          <p:nvPr/>
        </p:nvSpPr>
        <p:spPr bwMode="auto">
          <a:xfrm>
            <a:off x="2647950" y="4371975"/>
            <a:ext cx="161925"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24" name="Rectangle 1167">
            <a:extLst>
              <a:ext uri="{FF2B5EF4-FFF2-40B4-BE49-F238E27FC236}">
                <a16:creationId xmlns:a16="http://schemas.microsoft.com/office/drawing/2014/main" id="{94E7E94C-4F24-4DCF-A519-51AB519E83FB}"/>
              </a:ext>
            </a:extLst>
          </p:cNvPr>
          <p:cNvSpPr>
            <a:spLocks noChangeArrowheads="1"/>
          </p:cNvSpPr>
          <p:nvPr/>
        </p:nvSpPr>
        <p:spPr bwMode="auto">
          <a:xfrm>
            <a:off x="4953000" y="4371975"/>
            <a:ext cx="323850"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325" name="Group 1168">
            <a:extLst>
              <a:ext uri="{FF2B5EF4-FFF2-40B4-BE49-F238E27FC236}">
                <a16:creationId xmlns:a16="http://schemas.microsoft.com/office/drawing/2014/main" id="{D1D52572-7023-45BF-B2D8-0DB931192907}"/>
              </a:ext>
            </a:extLst>
          </p:cNvPr>
          <p:cNvGrpSpPr>
            <a:grpSpLocks/>
          </p:cNvGrpSpPr>
          <p:nvPr/>
        </p:nvGrpSpPr>
        <p:grpSpPr bwMode="auto">
          <a:xfrm flipH="1">
            <a:off x="3105150" y="4124325"/>
            <a:ext cx="600075" cy="620713"/>
            <a:chOff x="4014" y="3204"/>
            <a:chExt cx="834" cy="763"/>
          </a:xfrm>
        </p:grpSpPr>
        <p:sp>
          <p:nvSpPr>
            <p:cNvPr id="326" name="Freeform 1169">
              <a:extLst>
                <a:ext uri="{FF2B5EF4-FFF2-40B4-BE49-F238E27FC236}">
                  <a16:creationId xmlns:a16="http://schemas.microsoft.com/office/drawing/2014/main" id="{C7E33FE2-D133-43FB-B816-BBC4ADD2122E}"/>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27" name="Freeform 1170">
              <a:extLst>
                <a:ext uri="{FF2B5EF4-FFF2-40B4-BE49-F238E27FC236}">
                  <a16:creationId xmlns:a16="http://schemas.microsoft.com/office/drawing/2014/main" id="{65C15CCD-F015-4901-9392-47389EDD5AF2}"/>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328" name="Group 1171">
            <a:extLst>
              <a:ext uri="{FF2B5EF4-FFF2-40B4-BE49-F238E27FC236}">
                <a16:creationId xmlns:a16="http://schemas.microsoft.com/office/drawing/2014/main" id="{24732C89-60F8-4E4F-A12E-3BAD624F5B3A}"/>
              </a:ext>
            </a:extLst>
          </p:cNvPr>
          <p:cNvGrpSpPr>
            <a:grpSpLocks/>
          </p:cNvGrpSpPr>
          <p:nvPr/>
        </p:nvGrpSpPr>
        <p:grpSpPr bwMode="auto">
          <a:xfrm>
            <a:off x="4067175" y="4114800"/>
            <a:ext cx="600075" cy="620713"/>
            <a:chOff x="4014" y="3204"/>
            <a:chExt cx="834" cy="763"/>
          </a:xfrm>
        </p:grpSpPr>
        <p:sp>
          <p:nvSpPr>
            <p:cNvPr id="329" name="Freeform 1172">
              <a:extLst>
                <a:ext uri="{FF2B5EF4-FFF2-40B4-BE49-F238E27FC236}">
                  <a16:creationId xmlns:a16="http://schemas.microsoft.com/office/drawing/2014/main" id="{7B9382E3-D0FF-495B-AA40-EFD916F2B28E}"/>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0" name="Freeform 1173">
              <a:extLst>
                <a:ext uri="{FF2B5EF4-FFF2-40B4-BE49-F238E27FC236}">
                  <a16:creationId xmlns:a16="http://schemas.microsoft.com/office/drawing/2014/main" id="{F782EC82-E181-427E-954A-0E34CDDB976B}"/>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31" name="Freeform 1174">
            <a:extLst>
              <a:ext uri="{FF2B5EF4-FFF2-40B4-BE49-F238E27FC236}">
                <a16:creationId xmlns:a16="http://schemas.microsoft.com/office/drawing/2014/main" id="{CF5654AA-3211-4D33-B6D9-6F837848A946}"/>
              </a:ext>
            </a:extLst>
          </p:cNvPr>
          <p:cNvSpPr>
            <a:spLocks/>
          </p:cNvSpPr>
          <p:nvPr/>
        </p:nvSpPr>
        <p:spPr bwMode="auto">
          <a:xfrm>
            <a:off x="4086225" y="4133850"/>
            <a:ext cx="409575" cy="504825"/>
          </a:xfrm>
          <a:custGeom>
            <a:avLst/>
            <a:gdLst>
              <a:gd name="T0" fmla="*/ 258 w 258"/>
              <a:gd name="T1" fmla="*/ 0 h 324"/>
              <a:gd name="T2" fmla="*/ 258 w 258"/>
              <a:gd name="T3" fmla="*/ 54 h 324"/>
              <a:gd name="T4" fmla="*/ 162 w 258"/>
              <a:gd name="T5" fmla="*/ 216 h 324"/>
              <a:gd name="T6" fmla="*/ 60 w 258"/>
              <a:gd name="T7" fmla="*/ 312 h 324"/>
              <a:gd name="T8" fmla="*/ 0 w 258"/>
              <a:gd name="T9" fmla="*/ 324 h 324"/>
            </a:gdLst>
            <a:ahLst/>
            <a:cxnLst>
              <a:cxn ang="0">
                <a:pos x="T0" y="T1"/>
              </a:cxn>
              <a:cxn ang="0">
                <a:pos x="T2" y="T3"/>
              </a:cxn>
              <a:cxn ang="0">
                <a:pos x="T4" y="T5"/>
              </a:cxn>
              <a:cxn ang="0">
                <a:pos x="T6" y="T7"/>
              </a:cxn>
              <a:cxn ang="0">
                <a:pos x="T8" y="T9"/>
              </a:cxn>
            </a:cxnLst>
            <a:rect l="0" t="0" r="r" b="b"/>
            <a:pathLst>
              <a:path w="258" h="324">
                <a:moveTo>
                  <a:pt x="258" y="0"/>
                </a:moveTo>
                <a:lnTo>
                  <a:pt x="258" y="54"/>
                </a:lnTo>
                <a:lnTo>
                  <a:pt x="162" y="216"/>
                </a:lnTo>
                <a:lnTo>
                  <a:pt x="60" y="312"/>
                </a:lnTo>
                <a:lnTo>
                  <a:pt x="0" y="324"/>
                </a:lnTo>
              </a:path>
            </a:pathLst>
          </a:custGeom>
          <a:noFill/>
          <a:ln w="9525" cap="flat" cmpd="sng">
            <a:solidFill>
              <a:srgbClr val="CC6600"/>
            </a:solidFill>
            <a:prstDash val="solid"/>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332" name="Group 1175">
            <a:extLst>
              <a:ext uri="{FF2B5EF4-FFF2-40B4-BE49-F238E27FC236}">
                <a16:creationId xmlns:a16="http://schemas.microsoft.com/office/drawing/2014/main" id="{FC722B2C-1F81-421D-8F0A-AB9EFD7FF8E2}"/>
              </a:ext>
            </a:extLst>
          </p:cNvPr>
          <p:cNvGrpSpPr>
            <a:grpSpLocks/>
          </p:cNvGrpSpPr>
          <p:nvPr/>
        </p:nvGrpSpPr>
        <p:grpSpPr bwMode="auto">
          <a:xfrm>
            <a:off x="5803900" y="3206750"/>
            <a:ext cx="476250" cy="860425"/>
            <a:chOff x="3356" y="2020"/>
            <a:chExt cx="300" cy="542"/>
          </a:xfrm>
        </p:grpSpPr>
        <p:sp>
          <p:nvSpPr>
            <p:cNvPr id="333" name="Rectangle 1176">
              <a:extLst>
                <a:ext uri="{FF2B5EF4-FFF2-40B4-BE49-F238E27FC236}">
                  <a16:creationId xmlns:a16="http://schemas.microsoft.com/office/drawing/2014/main" id="{20B68A4A-77F3-4AD0-AA40-5D9A44F77FEC}"/>
                </a:ext>
              </a:extLst>
            </p:cNvPr>
            <p:cNvSpPr>
              <a:spLocks noChangeArrowheads="1"/>
            </p:cNvSpPr>
            <p:nvPr/>
          </p:nvSpPr>
          <p:spPr bwMode="auto">
            <a:xfrm>
              <a:off x="3474" y="2028"/>
              <a:ext cx="66" cy="534"/>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334" name="Group 1177">
              <a:extLst>
                <a:ext uri="{FF2B5EF4-FFF2-40B4-BE49-F238E27FC236}">
                  <a16:creationId xmlns:a16="http://schemas.microsoft.com/office/drawing/2014/main" id="{74F414F6-1CB0-4012-8977-2E5E7DF9196A}"/>
                </a:ext>
              </a:extLst>
            </p:cNvPr>
            <p:cNvGrpSpPr>
              <a:grpSpLocks noChangeAspect="1"/>
            </p:cNvGrpSpPr>
            <p:nvPr/>
          </p:nvGrpSpPr>
          <p:grpSpPr bwMode="auto">
            <a:xfrm rot="5400000" flipH="1">
              <a:off x="3416" y="1990"/>
              <a:ext cx="179" cy="300"/>
              <a:chOff x="4018" y="414"/>
              <a:chExt cx="355" cy="501"/>
            </a:xfrm>
          </p:grpSpPr>
          <p:sp>
            <p:nvSpPr>
              <p:cNvPr id="336" name="Rectangle 1178">
                <a:extLst>
                  <a:ext uri="{FF2B5EF4-FFF2-40B4-BE49-F238E27FC236}">
                    <a16:creationId xmlns:a16="http://schemas.microsoft.com/office/drawing/2014/main" id="{BD9CB9AF-B677-4BB6-A954-D0A93430EF2B}"/>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7" name="Rectangle 1179">
                <a:extLst>
                  <a:ext uri="{FF2B5EF4-FFF2-40B4-BE49-F238E27FC236}">
                    <a16:creationId xmlns:a16="http://schemas.microsoft.com/office/drawing/2014/main" id="{E45DB953-E8E1-4714-A47A-70CAEBC69ED2}"/>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8" name="Rectangle 1180">
                <a:extLst>
                  <a:ext uri="{FF2B5EF4-FFF2-40B4-BE49-F238E27FC236}">
                    <a16:creationId xmlns:a16="http://schemas.microsoft.com/office/drawing/2014/main" id="{B7A42F3D-8AAE-43DB-9E0E-AC3355CEDEC3}"/>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9" name="Rectangle 1181">
                <a:extLst>
                  <a:ext uri="{FF2B5EF4-FFF2-40B4-BE49-F238E27FC236}">
                    <a16:creationId xmlns:a16="http://schemas.microsoft.com/office/drawing/2014/main" id="{156230BA-35D8-4E49-8716-3DBD77620750}"/>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0" name="Rectangle 1182">
                <a:extLst>
                  <a:ext uri="{FF2B5EF4-FFF2-40B4-BE49-F238E27FC236}">
                    <a16:creationId xmlns:a16="http://schemas.microsoft.com/office/drawing/2014/main" id="{51E099AB-00F8-4C4F-9685-41C4CDABB1E4}"/>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1" name="Rectangle 1183">
                <a:extLst>
                  <a:ext uri="{FF2B5EF4-FFF2-40B4-BE49-F238E27FC236}">
                    <a16:creationId xmlns:a16="http://schemas.microsoft.com/office/drawing/2014/main" id="{571E3EF8-1F1E-4D55-8786-34D0BB29B55B}"/>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2" name="Rectangle 1184">
                <a:extLst>
                  <a:ext uri="{FF2B5EF4-FFF2-40B4-BE49-F238E27FC236}">
                    <a16:creationId xmlns:a16="http://schemas.microsoft.com/office/drawing/2014/main" id="{06D9B290-3FC5-438E-99DC-E7B71756DE68}"/>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3" name="Rectangle 1185">
                <a:extLst>
                  <a:ext uri="{FF2B5EF4-FFF2-40B4-BE49-F238E27FC236}">
                    <a16:creationId xmlns:a16="http://schemas.microsoft.com/office/drawing/2014/main" id="{DC474414-7C24-4B01-B513-78E1A5C2A077}"/>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4" name="Rectangle 1186">
                <a:extLst>
                  <a:ext uri="{FF2B5EF4-FFF2-40B4-BE49-F238E27FC236}">
                    <a16:creationId xmlns:a16="http://schemas.microsoft.com/office/drawing/2014/main" id="{EF3FDB9B-5217-432B-B7BD-E635DE726EAE}"/>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35" name="Rectangle 1187">
              <a:extLst>
                <a:ext uri="{FF2B5EF4-FFF2-40B4-BE49-F238E27FC236}">
                  <a16:creationId xmlns:a16="http://schemas.microsoft.com/office/drawing/2014/main" id="{570C3E6D-6BE3-4478-8073-4EF191F924EF}"/>
                </a:ext>
              </a:extLst>
            </p:cNvPr>
            <p:cNvSpPr>
              <a:spLocks noChangeArrowheads="1"/>
            </p:cNvSpPr>
            <p:nvPr/>
          </p:nvSpPr>
          <p:spPr bwMode="auto">
            <a:xfrm>
              <a:off x="3414" y="2020"/>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45" name="Rectangle 1188">
            <a:extLst>
              <a:ext uri="{FF2B5EF4-FFF2-40B4-BE49-F238E27FC236}">
                <a16:creationId xmlns:a16="http://schemas.microsoft.com/office/drawing/2014/main" id="{FCD5AC93-04AE-43EC-8683-29F923E1BD65}"/>
              </a:ext>
            </a:extLst>
          </p:cNvPr>
          <p:cNvSpPr>
            <a:spLocks noChangeArrowheads="1"/>
          </p:cNvSpPr>
          <p:nvPr/>
        </p:nvSpPr>
        <p:spPr bwMode="auto">
          <a:xfrm>
            <a:off x="2314575" y="5108575"/>
            <a:ext cx="3657600" cy="3905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346" name="Group 1189">
            <a:extLst>
              <a:ext uri="{FF2B5EF4-FFF2-40B4-BE49-F238E27FC236}">
                <a16:creationId xmlns:a16="http://schemas.microsoft.com/office/drawing/2014/main" id="{709D8FF7-7B5A-4002-A0AB-950FB2537828}"/>
              </a:ext>
            </a:extLst>
          </p:cNvPr>
          <p:cNvGrpSpPr>
            <a:grpSpLocks/>
          </p:cNvGrpSpPr>
          <p:nvPr/>
        </p:nvGrpSpPr>
        <p:grpSpPr bwMode="auto">
          <a:xfrm>
            <a:off x="873125" y="5070475"/>
            <a:ext cx="5099050" cy="711200"/>
            <a:chOff x="550" y="3196"/>
            <a:chExt cx="3212" cy="458"/>
          </a:xfrm>
        </p:grpSpPr>
        <p:grpSp>
          <p:nvGrpSpPr>
            <p:cNvPr id="347" name="Group 1190">
              <a:extLst>
                <a:ext uri="{FF2B5EF4-FFF2-40B4-BE49-F238E27FC236}">
                  <a16:creationId xmlns:a16="http://schemas.microsoft.com/office/drawing/2014/main" id="{C6F2F193-9870-40AF-8F06-8F0F08341C89}"/>
                </a:ext>
              </a:extLst>
            </p:cNvPr>
            <p:cNvGrpSpPr>
              <a:grpSpLocks/>
            </p:cNvGrpSpPr>
            <p:nvPr/>
          </p:nvGrpSpPr>
          <p:grpSpPr bwMode="auto">
            <a:xfrm>
              <a:off x="550" y="3196"/>
              <a:ext cx="2861" cy="280"/>
              <a:chOff x="550" y="3196"/>
              <a:chExt cx="2861" cy="280"/>
            </a:xfrm>
          </p:grpSpPr>
          <p:sp>
            <p:nvSpPr>
              <p:cNvPr id="349" name="Line 1191">
                <a:extLst>
                  <a:ext uri="{FF2B5EF4-FFF2-40B4-BE49-F238E27FC236}">
                    <a16:creationId xmlns:a16="http://schemas.microsoft.com/office/drawing/2014/main" id="{E7475FFE-D603-4896-950D-FD0DA9AA7512}"/>
                  </a:ext>
                </a:extLst>
              </p:cNvPr>
              <p:cNvSpPr>
                <a:spLocks noChangeShapeType="1"/>
              </p:cNvSpPr>
              <p:nvPr/>
            </p:nvSpPr>
            <p:spPr bwMode="auto">
              <a:xfrm>
                <a:off x="1724"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0" name="Line 1192">
                <a:extLst>
                  <a:ext uri="{FF2B5EF4-FFF2-40B4-BE49-F238E27FC236}">
                    <a16:creationId xmlns:a16="http://schemas.microsoft.com/office/drawing/2014/main" id="{F65EB37D-4DB2-4750-8594-1883A91F48C2}"/>
                  </a:ext>
                </a:extLst>
              </p:cNvPr>
              <p:cNvSpPr>
                <a:spLocks noChangeShapeType="1"/>
              </p:cNvSpPr>
              <p:nvPr/>
            </p:nvSpPr>
            <p:spPr bwMode="auto">
              <a:xfrm>
                <a:off x="1998"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1" name="Line 1193">
                <a:extLst>
                  <a:ext uri="{FF2B5EF4-FFF2-40B4-BE49-F238E27FC236}">
                    <a16:creationId xmlns:a16="http://schemas.microsoft.com/office/drawing/2014/main" id="{526BC383-2FD8-40DE-AAA6-8BFACE3219E0}"/>
                  </a:ext>
                </a:extLst>
              </p:cNvPr>
              <p:cNvSpPr>
                <a:spLocks noChangeShapeType="1"/>
              </p:cNvSpPr>
              <p:nvPr/>
            </p:nvSpPr>
            <p:spPr bwMode="auto">
              <a:xfrm>
                <a:off x="3067"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2" name="Line 1194">
                <a:extLst>
                  <a:ext uri="{FF2B5EF4-FFF2-40B4-BE49-F238E27FC236}">
                    <a16:creationId xmlns:a16="http://schemas.microsoft.com/office/drawing/2014/main" id="{46CD6992-F2BF-4090-9DA0-A7AE30D15AC4}"/>
                  </a:ext>
                </a:extLst>
              </p:cNvPr>
              <p:cNvSpPr>
                <a:spLocks noChangeShapeType="1"/>
              </p:cNvSpPr>
              <p:nvPr/>
            </p:nvSpPr>
            <p:spPr bwMode="auto">
              <a:xfrm>
                <a:off x="3411"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3" name="Line 1195">
                <a:extLst>
                  <a:ext uri="{FF2B5EF4-FFF2-40B4-BE49-F238E27FC236}">
                    <a16:creationId xmlns:a16="http://schemas.microsoft.com/office/drawing/2014/main" id="{05495A19-99E8-4B21-8FCA-CC37B2E241E9}"/>
                  </a:ext>
                </a:extLst>
              </p:cNvPr>
              <p:cNvSpPr>
                <a:spLocks noChangeShapeType="1"/>
              </p:cNvSpPr>
              <p:nvPr/>
            </p:nvSpPr>
            <p:spPr bwMode="auto">
              <a:xfrm>
                <a:off x="1153" y="3330"/>
                <a:ext cx="376"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4" name="Oval 1196">
                <a:extLst>
                  <a:ext uri="{FF2B5EF4-FFF2-40B4-BE49-F238E27FC236}">
                    <a16:creationId xmlns:a16="http://schemas.microsoft.com/office/drawing/2014/main" id="{0BACD9B9-10A2-4A34-9182-9A8717343877}"/>
                  </a:ext>
                </a:extLst>
              </p:cNvPr>
              <p:cNvSpPr>
                <a:spLocks noChangeArrowheads="1"/>
              </p:cNvSpPr>
              <p:nvPr/>
            </p:nvSpPr>
            <p:spPr bwMode="auto">
              <a:xfrm>
                <a:off x="550" y="3196"/>
                <a:ext cx="592" cy="280"/>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5" name="Text Box 1197">
                <a:extLst>
                  <a:ext uri="{FF2B5EF4-FFF2-40B4-BE49-F238E27FC236}">
                    <a16:creationId xmlns:a16="http://schemas.microsoft.com/office/drawing/2014/main" id="{9C44C689-25B2-4BC8-8BB9-82063F686691}"/>
                  </a:ext>
                </a:extLst>
              </p:cNvPr>
              <p:cNvSpPr txBox="1">
                <a:spLocks noChangeArrowheads="1"/>
              </p:cNvSpPr>
              <p:nvPr/>
            </p:nvSpPr>
            <p:spPr bwMode="auto">
              <a:xfrm>
                <a:off x="619" y="3214"/>
                <a:ext cx="434" cy="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ja-JP" altLang="en-US" sz="2000" b="0" i="0" u="none" strike="noStrike" kern="0" cap="none" spc="0" normalizeH="0" baseline="0" noProof="0" dirty="0">
                    <a:ln>
                      <a:noFill/>
                    </a:ln>
                    <a:solidFill>
                      <a:srgbClr val="FFFFFF"/>
                    </a:solidFill>
                    <a:effectLst/>
                    <a:uLnTx/>
                    <a:uFillTx/>
                    <a:latin typeface="Times New Roman" panose="02020603050405020304" pitchFamily="18" charset="0"/>
                    <a:ea typeface="HGP創英角ﾎﾟｯﾌﾟ体" panose="040B0A00000000000000" pitchFamily="50" charset="-128"/>
                  </a:rPr>
                  <a:t>低圧</a:t>
                </a:r>
              </a:p>
            </p:txBody>
          </p:sp>
        </p:grpSp>
        <p:sp>
          <p:nvSpPr>
            <p:cNvPr id="348" name="Rectangle 1198">
              <a:extLst>
                <a:ext uri="{FF2B5EF4-FFF2-40B4-BE49-F238E27FC236}">
                  <a16:creationId xmlns:a16="http://schemas.microsoft.com/office/drawing/2014/main" id="{3577EF49-2E5E-4F23-A974-A27323992AAC}"/>
                </a:ext>
              </a:extLst>
            </p:cNvPr>
            <p:cNvSpPr>
              <a:spLocks noChangeArrowheads="1"/>
            </p:cNvSpPr>
            <p:nvPr/>
          </p:nvSpPr>
          <p:spPr bwMode="auto">
            <a:xfrm>
              <a:off x="1458" y="3468"/>
              <a:ext cx="2304" cy="186"/>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56" name="Rectangle 1199">
            <a:extLst>
              <a:ext uri="{FF2B5EF4-FFF2-40B4-BE49-F238E27FC236}">
                <a16:creationId xmlns:a16="http://schemas.microsoft.com/office/drawing/2014/main" id="{F925A9B9-5793-4EED-A5E5-2C7CF9D80073}"/>
              </a:ext>
            </a:extLst>
          </p:cNvPr>
          <p:cNvSpPr>
            <a:spLocks noChangeArrowheads="1"/>
          </p:cNvSpPr>
          <p:nvPr/>
        </p:nvSpPr>
        <p:spPr bwMode="auto">
          <a:xfrm>
            <a:off x="3665538" y="5106988"/>
            <a:ext cx="463550" cy="1222375"/>
          </a:xfrm>
          <a:prstGeom prst="rect">
            <a:avLst/>
          </a:prstGeom>
          <a:solidFill>
            <a:srgbClr val="FFFFFF"/>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7" name="Rectangle 1200">
            <a:extLst>
              <a:ext uri="{FF2B5EF4-FFF2-40B4-BE49-F238E27FC236}">
                <a16:creationId xmlns:a16="http://schemas.microsoft.com/office/drawing/2014/main" id="{5D255C2E-F9AF-470D-9864-E7532FF98688}"/>
              </a:ext>
            </a:extLst>
          </p:cNvPr>
          <p:cNvSpPr>
            <a:spLocks noChangeArrowheads="1"/>
          </p:cNvSpPr>
          <p:nvPr/>
        </p:nvSpPr>
        <p:spPr bwMode="auto">
          <a:xfrm>
            <a:off x="3735388" y="5502275"/>
            <a:ext cx="327025" cy="842963"/>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58" name="Line 1201">
            <a:extLst>
              <a:ext uri="{FF2B5EF4-FFF2-40B4-BE49-F238E27FC236}">
                <a16:creationId xmlns:a16="http://schemas.microsoft.com/office/drawing/2014/main" id="{2BDD1ADD-A992-42D8-841B-07F73DE46E42}"/>
              </a:ext>
            </a:extLst>
          </p:cNvPr>
          <p:cNvSpPr>
            <a:spLocks noChangeShapeType="1"/>
          </p:cNvSpPr>
          <p:nvPr/>
        </p:nvSpPr>
        <p:spPr bwMode="auto">
          <a:xfrm flipV="1">
            <a:off x="3730625" y="5059363"/>
            <a:ext cx="0" cy="12604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9" name="Line 1202">
            <a:extLst>
              <a:ext uri="{FF2B5EF4-FFF2-40B4-BE49-F238E27FC236}">
                <a16:creationId xmlns:a16="http://schemas.microsoft.com/office/drawing/2014/main" id="{C8BFFD4F-CF31-4261-83DA-BE0CB8DF648E}"/>
              </a:ext>
            </a:extLst>
          </p:cNvPr>
          <p:cNvSpPr>
            <a:spLocks noChangeShapeType="1"/>
          </p:cNvSpPr>
          <p:nvPr/>
        </p:nvSpPr>
        <p:spPr bwMode="auto">
          <a:xfrm flipV="1">
            <a:off x="4062413" y="5059363"/>
            <a:ext cx="0" cy="1271587"/>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60" name="Rectangle 1203">
            <a:extLst>
              <a:ext uri="{FF2B5EF4-FFF2-40B4-BE49-F238E27FC236}">
                <a16:creationId xmlns:a16="http://schemas.microsoft.com/office/drawing/2014/main" id="{240604C5-5F6E-4FCC-AFE8-BD4725346FA9}"/>
              </a:ext>
            </a:extLst>
          </p:cNvPr>
          <p:cNvSpPr>
            <a:spLocks noChangeArrowheads="1"/>
          </p:cNvSpPr>
          <p:nvPr/>
        </p:nvSpPr>
        <p:spPr bwMode="auto">
          <a:xfrm>
            <a:off x="3743325" y="4699000"/>
            <a:ext cx="304800" cy="685800"/>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61" name="Text Box 1204">
            <a:extLst>
              <a:ext uri="{FF2B5EF4-FFF2-40B4-BE49-F238E27FC236}">
                <a16:creationId xmlns:a16="http://schemas.microsoft.com/office/drawing/2014/main" id="{EA90369B-044C-425C-AB63-F68373C99157}"/>
              </a:ext>
            </a:extLst>
          </p:cNvPr>
          <p:cNvSpPr txBox="1">
            <a:spLocks noChangeArrowheads="1"/>
          </p:cNvSpPr>
          <p:nvPr/>
        </p:nvSpPr>
        <p:spPr bwMode="auto">
          <a:xfrm>
            <a:off x="4445001" y="5794376"/>
            <a:ext cx="881973" cy="3693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en-US" altLang="ja-JP" b="1" dirty="0">
                <a:solidFill>
                  <a:srgbClr val="000000"/>
                </a:solidFill>
                <a:latin typeface="Meiryo UI" panose="020B0604030504040204" pitchFamily="50" charset="-128"/>
                <a:ea typeface="Meiryo UI" panose="020B0604030504040204" pitchFamily="50" charset="-128"/>
              </a:rPr>
              <a:t>700</a:t>
            </a:r>
            <a:r>
              <a:rPr kumimoji="1" lang="ja-JP" altLang="en-US" b="1" dirty="0">
                <a:solidFill>
                  <a:srgbClr val="000000"/>
                </a:solidFill>
                <a:latin typeface="Meiryo UI" panose="020B0604030504040204" pitchFamily="50" charset="-128"/>
                <a:ea typeface="Meiryo UI" panose="020B0604030504040204" pitchFamily="50" charset="-128"/>
              </a:rPr>
              <a:t>℃</a:t>
            </a:r>
          </a:p>
        </p:txBody>
      </p:sp>
      <p:sp>
        <p:nvSpPr>
          <p:cNvPr id="362" name="Text Box 1205">
            <a:extLst>
              <a:ext uri="{FF2B5EF4-FFF2-40B4-BE49-F238E27FC236}">
                <a16:creationId xmlns:a16="http://schemas.microsoft.com/office/drawing/2014/main" id="{7A139548-9097-4DF7-B837-D4742E1A0429}"/>
              </a:ext>
            </a:extLst>
          </p:cNvPr>
          <p:cNvSpPr txBox="1">
            <a:spLocks noChangeArrowheads="1"/>
          </p:cNvSpPr>
          <p:nvPr/>
        </p:nvSpPr>
        <p:spPr bwMode="auto">
          <a:xfrm>
            <a:off x="2803525" y="4381500"/>
            <a:ext cx="539750" cy="5175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ja-JP" altLang="en-US" sz="1400" b="1">
                <a:solidFill>
                  <a:srgbClr val="000000"/>
                </a:solidFill>
                <a:latin typeface="Times New Roman" panose="02020603050405020304" pitchFamily="18" charset="0"/>
                <a:ea typeface="HG丸ｺﾞｼｯｸM-PRO" panose="020F0600000000000000" pitchFamily="50" charset="-128"/>
              </a:rPr>
              <a:t>湯口</a:t>
            </a:r>
          </a:p>
          <a:p>
            <a:pPr defTabSz="914400" fontAlgn="base">
              <a:spcBef>
                <a:spcPct val="0"/>
              </a:spcBef>
              <a:spcAft>
                <a:spcPct val="0"/>
              </a:spcAft>
            </a:pPr>
            <a:r>
              <a:rPr kumimoji="1" lang="ja-JP" altLang="en-US" sz="1400" b="1">
                <a:solidFill>
                  <a:srgbClr val="000000"/>
                </a:solidFill>
                <a:latin typeface="Times New Roman" panose="02020603050405020304" pitchFamily="18" charset="0"/>
                <a:ea typeface="HG丸ｺﾞｼｯｸM-PRO" panose="020F0600000000000000" pitchFamily="50" charset="-128"/>
              </a:rPr>
              <a:t>入子</a:t>
            </a:r>
          </a:p>
        </p:txBody>
      </p:sp>
      <p:sp>
        <p:nvSpPr>
          <p:cNvPr id="363" name="Freeform 1206">
            <a:extLst>
              <a:ext uri="{FF2B5EF4-FFF2-40B4-BE49-F238E27FC236}">
                <a16:creationId xmlns:a16="http://schemas.microsoft.com/office/drawing/2014/main" id="{5163D7DC-AD51-4454-A8AD-CD46587E965A}"/>
              </a:ext>
            </a:extLst>
          </p:cNvPr>
          <p:cNvSpPr>
            <a:spLocks/>
          </p:cNvSpPr>
          <p:nvPr/>
        </p:nvSpPr>
        <p:spPr bwMode="auto">
          <a:xfrm>
            <a:off x="3281363" y="4062413"/>
            <a:ext cx="1204912" cy="633412"/>
          </a:xfrm>
          <a:custGeom>
            <a:avLst/>
            <a:gdLst>
              <a:gd name="T0" fmla="*/ 18 w 759"/>
              <a:gd name="T1" fmla="*/ 0 h 399"/>
              <a:gd name="T2" fmla="*/ 738 w 759"/>
              <a:gd name="T3" fmla="*/ 0 h 399"/>
              <a:gd name="T4" fmla="*/ 738 w 759"/>
              <a:gd name="T5" fmla="*/ 33 h 399"/>
              <a:gd name="T6" fmla="*/ 759 w 759"/>
              <a:gd name="T7" fmla="*/ 33 h 399"/>
              <a:gd name="T8" fmla="*/ 756 w 759"/>
              <a:gd name="T9" fmla="*/ 93 h 399"/>
              <a:gd name="T10" fmla="*/ 669 w 759"/>
              <a:gd name="T11" fmla="*/ 246 h 399"/>
              <a:gd name="T12" fmla="*/ 561 w 759"/>
              <a:gd name="T13" fmla="*/ 348 h 399"/>
              <a:gd name="T14" fmla="*/ 486 w 759"/>
              <a:gd name="T15" fmla="*/ 354 h 399"/>
              <a:gd name="T16" fmla="*/ 483 w 759"/>
              <a:gd name="T17" fmla="*/ 399 h 399"/>
              <a:gd name="T18" fmla="*/ 282 w 759"/>
              <a:gd name="T19" fmla="*/ 399 h 399"/>
              <a:gd name="T20" fmla="*/ 282 w 759"/>
              <a:gd name="T21" fmla="*/ 363 h 399"/>
              <a:gd name="T22" fmla="*/ 207 w 759"/>
              <a:gd name="T23" fmla="*/ 360 h 399"/>
              <a:gd name="T24" fmla="*/ 174 w 759"/>
              <a:gd name="T25" fmla="*/ 336 h 399"/>
              <a:gd name="T26" fmla="*/ 96 w 759"/>
              <a:gd name="T27" fmla="*/ 255 h 399"/>
              <a:gd name="T28" fmla="*/ 0 w 759"/>
              <a:gd name="T29" fmla="*/ 93 h 399"/>
              <a:gd name="T30" fmla="*/ 0 w 759"/>
              <a:gd name="T31" fmla="*/ 33 h 399"/>
              <a:gd name="T32" fmla="*/ 21 w 759"/>
              <a:gd name="T33" fmla="*/ 30 h 399"/>
              <a:gd name="T34" fmla="*/ 18 w 759"/>
              <a:gd name="T35"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9" h="399">
                <a:moveTo>
                  <a:pt x="18" y="0"/>
                </a:moveTo>
                <a:lnTo>
                  <a:pt x="738" y="0"/>
                </a:lnTo>
                <a:lnTo>
                  <a:pt x="738" y="33"/>
                </a:lnTo>
                <a:lnTo>
                  <a:pt x="759" y="33"/>
                </a:lnTo>
                <a:lnTo>
                  <a:pt x="756" y="93"/>
                </a:lnTo>
                <a:lnTo>
                  <a:pt x="669" y="246"/>
                </a:lnTo>
                <a:lnTo>
                  <a:pt x="561" y="348"/>
                </a:lnTo>
                <a:lnTo>
                  <a:pt x="486" y="354"/>
                </a:lnTo>
                <a:lnTo>
                  <a:pt x="483" y="399"/>
                </a:lnTo>
                <a:lnTo>
                  <a:pt x="282" y="399"/>
                </a:lnTo>
                <a:lnTo>
                  <a:pt x="282" y="363"/>
                </a:lnTo>
                <a:lnTo>
                  <a:pt x="207" y="360"/>
                </a:lnTo>
                <a:lnTo>
                  <a:pt x="174" y="336"/>
                </a:lnTo>
                <a:lnTo>
                  <a:pt x="96" y="255"/>
                </a:lnTo>
                <a:lnTo>
                  <a:pt x="0" y="93"/>
                </a:lnTo>
                <a:lnTo>
                  <a:pt x="0" y="33"/>
                </a:lnTo>
                <a:lnTo>
                  <a:pt x="21" y="30"/>
                </a:lnTo>
                <a:lnTo>
                  <a:pt x="18" y="0"/>
                </a:lnTo>
                <a:close/>
              </a:path>
            </a:pathLst>
          </a:custGeom>
          <a:solidFill>
            <a:srgbClr val="FFFFFF"/>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364" name="Group 1207">
            <a:extLst>
              <a:ext uri="{FF2B5EF4-FFF2-40B4-BE49-F238E27FC236}">
                <a16:creationId xmlns:a16="http://schemas.microsoft.com/office/drawing/2014/main" id="{A5BB4BC0-5F36-4EAD-94B9-16E62BF51385}"/>
              </a:ext>
            </a:extLst>
          </p:cNvPr>
          <p:cNvGrpSpPr>
            <a:grpSpLocks/>
          </p:cNvGrpSpPr>
          <p:nvPr/>
        </p:nvGrpSpPr>
        <p:grpSpPr bwMode="auto">
          <a:xfrm>
            <a:off x="3081338" y="3090863"/>
            <a:ext cx="1690687" cy="2416175"/>
            <a:chOff x="1941" y="1947"/>
            <a:chExt cx="1065" cy="1522"/>
          </a:xfrm>
        </p:grpSpPr>
        <p:grpSp>
          <p:nvGrpSpPr>
            <p:cNvPr id="365" name="Group 1208">
              <a:extLst>
                <a:ext uri="{FF2B5EF4-FFF2-40B4-BE49-F238E27FC236}">
                  <a16:creationId xmlns:a16="http://schemas.microsoft.com/office/drawing/2014/main" id="{B495C0B2-375F-446A-8A4F-36C383E55BA8}"/>
                </a:ext>
              </a:extLst>
            </p:cNvPr>
            <p:cNvGrpSpPr>
              <a:grpSpLocks/>
            </p:cNvGrpSpPr>
            <p:nvPr/>
          </p:nvGrpSpPr>
          <p:grpSpPr bwMode="auto">
            <a:xfrm>
              <a:off x="2070" y="2303"/>
              <a:ext cx="756" cy="1166"/>
              <a:chOff x="2070" y="2303"/>
              <a:chExt cx="756" cy="1166"/>
            </a:xfrm>
          </p:grpSpPr>
          <p:sp>
            <p:nvSpPr>
              <p:cNvPr id="367" name="Rectangle 1209">
                <a:extLst>
                  <a:ext uri="{FF2B5EF4-FFF2-40B4-BE49-F238E27FC236}">
                    <a16:creationId xmlns:a16="http://schemas.microsoft.com/office/drawing/2014/main" id="{CC59D62C-E856-4B8A-9252-3E34C3352E82}"/>
                  </a:ext>
                </a:extLst>
              </p:cNvPr>
              <p:cNvSpPr>
                <a:spLocks noChangeArrowheads="1"/>
              </p:cNvSpPr>
              <p:nvPr/>
            </p:nvSpPr>
            <p:spPr bwMode="auto">
              <a:xfrm>
                <a:off x="2359" y="2938"/>
                <a:ext cx="194" cy="531"/>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368" name="Group 1210">
                <a:extLst>
                  <a:ext uri="{FF2B5EF4-FFF2-40B4-BE49-F238E27FC236}">
                    <a16:creationId xmlns:a16="http://schemas.microsoft.com/office/drawing/2014/main" id="{BA9EB26E-F000-4E90-B8FC-E1387CA28575}"/>
                  </a:ext>
                </a:extLst>
              </p:cNvPr>
              <p:cNvGrpSpPr>
                <a:grpSpLocks/>
              </p:cNvGrpSpPr>
              <p:nvPr/>
            </p:nvGrpSpPr>
            <p:grpSpPr bwMode="auto">
              <a:xfrm>
                <a:off x="2070" y="2303"/>
                <a:ext cx="756" cy="637"/>
                <a:chOff x="3129" y="2303"/>
                <a:chExt cx="756" cy="637"/>
              </a:xfrm>
            </p:grpSpPr>
            <p:sp>
              <p:nvSpPr>
                <p:cNvPr id="369" name="Freeform 1211">
                  <a:extLst>
                    <a:ext uri="{FF2B5EF4-FFF2-40B4-BE49-F238E27FC236}">
                      <a16:creationId xmlns:a16="http://schemas.microsoft.com/office/drawing/2014/main" id="{CBB92EC5-5476-48DD-9843-C6B6A6F38A04}"/>
                    </a:ext>
                  </a:extLst>
                </p:cNvPr>
                <p:cNvSpPr>
                  <a:spLocks/>
                </p:cNvSpPr>
                <p:nvPr/>
              </p:nvSpPr>
              <p:spPr bwMode="auto">
                <a:xfrm>
                  <a:off x="3169" y="2303"/>
                  <a:ext cx="246" cy="261"/>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0000"/>
                </a:solidFill>
                <a:ln w="9525">
                  <a:solidFill>
                    <a:srgbClr val="FF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70" name="Freeform 1212">
                  <a:extLst>
                    <a:ext uri="{FF2B5EF4-FFF2-40B4-BE49-F238E27FC236}">
                      <a16:creationId xmlns:a16="http://schemas.microsoft.com/office/drawing/2014/main" id="{5BF858BF-E56C-4B8D-824B-130A1E598929}"/>
                    </a:ext>
                  </a:extLst>
                </p:cNvPr>
                <p:cNvSpPr>
                  <a:spLocks/>
                </p:cNvSpPr>
                <p:nvPr/>
              </p:nvSpPr>
              <p:spPr bwMode="auto">
                <a:xfrm>
                  <a:off x="3617" y="2313"/>
                  <a:ext cx="247" cy="246"/>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0000"/>
                </a:solidFill>
                <a:ln w="4763" cap="rnd">
                  <a:solidFill>
                    <a:srgbClr val="FF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71" name="Freeform 1213">
                  <a:extLst>
                    <a:ext uri="{FF2B5EF4-FFF2-40B4-BE49-F238E27FC236}">
                      <a16:creationId xmlns:a16="http://schemas.microsoft.com/office/drawing/2014/main" id="{45C1BAFE-384F-4FEE-97AE-26299D6C74D0}"/>
                    </a:ext>
                  </a:extLst>
                </p:cNvPr>
                <p:cNvSpPr>
                  <a:spLocks/>
                </p:cNvSpPr>
                <p:nvPr/>
              </p:nvSpPr>
              <p:spPr bwMode="auto">
                <a:xfrm>
                  <a:off x="3129" y="2565"/>
                  <a:ext cx="756" cy="375"/>
                </a:xfrm>
                <a:custGeom>
                  <a:avLst/>
                  <a:gdLst>
                    <a:gd name="T0" fmla="*/ 18 w 756"/>
                    <a:gd name="T1" fmla="*/ 0 h 375"/>
                    <a:gd name="T2" fmla="*/ 741 w 756"/>
                    <a:gd name="T3" fmla="*/ 0 h 375"/>
                    <a:gd name="T4" fmla="*/ 735 w 756"/>
                    <a:gd name="T5" fmla="*/ 23 h 375"/>
                    <a:gd name="T6" fmla="*/ 756 w 756"/>
                    <a:gd name="T7" fmla="*/ 36 h 375"/>
                    <a:gd name="T8" fmla="*/ 753 w 756"/>
                    <a:gd name="T9" fmla="*/ 96 h 375"/>
                    <a:gd name="T10" fmla="*/ 669 w 756"/>
                    <a:gd name="T11" fmla="*/ 243 h 375"/>
                    <a:gd name="T12" fmla="*/ 567 w 756"/>
                    <a:gd name="T13" fmla="*/ 342 h 375"/>
                    <a:gd name="T14" fmla="*/ 492 w 756"/>
                    <a:gd name="T15" fmla="*/ 357 h 375"/>
                    <a:gd name="T16" fmla="*/ 480 w 756"/>
                    <a:gd name="T17" fmla="*/ 375 h 375"/>
                    <a:gd name="T18" fmla="*/ 288 w 756"/>
                    <a:gd name="T19" fmla="*/ 375 h 375"/>
                    <a:gd name="T20" fmla="*/ 267 w 756"/>
                    <a:gd name="T21" fmla="*/ 363 h 375"/>
                    <a:gd name="T22" fmla="*/ 207 w 756"/>
                    <a:gd name="T23" fmla="*/ 360 h 375"/>
                    <a:gd name="T24" fmla="*/ 153 w 756"/>
                    <a:gd name="T25" fmla="*/ 321 h 375"/>
                    <a:gd name="T26" fmla="*/ 93 w 756"/>
                    <a:gd name="T27" fmla="*/ 261 h 375"/>
                    <a:gd name="T28" fmla="*/ 0 w 756"/>
                    <a:gd name="T29" fmla="*/ 99 h 375"/>
                    <a:gd name="T30" fmla="*/ 0 w 756"/>
                    <a:gd name="T31" fmla="*/ 33 h 375"/>
                    <a:gd name="T32" fmla="*/ 21 w 756"/>
                    <a:gd name="T33" fmla="*/ 33 h 375"/>
                    <a:gd name="T34" fmla="*/ 18 w 756"/>
                    <a:gd name="T3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6" h="375">
                      <a:moveTo>
                        <a:pt x="18" y="0"/>
                      </a:moveTo>
                      <a:lnTo>
                        <a:pt x="741" y="0"/>
                      </a:lnTo>
                      <a:lnTo>
                        <a:pt x="735" y="23"/>
                      </a:lnTo>
                      <a:lnTo>
                        <a:pt x="756" y="36"/>
                      </a:lnTo>
                      <a:lnTo>
                        <a:pt x="753" y="96"/>
                      </a:lnTo>
                      <a:lnTo>
                        <a:pt x="669" y="243"/>
                      </a:lnTo>
                      <a:lnTo>
                        <a:pt x="567" y="342"/>
                      </a:lnTo>
                      <a:lnTo>
                        <a:pt x="492" y="357"/>
                      </a:lnTo>
                      <a:lnTo>
                        <a:pt x="480" y="375"/>
                      </a:lnTo>
                      <a:lnTo>
                        <a:pt x="288" y="375"/>
                      </a:lnTo>
                      <a:lnTo>
                        <a:pt x="267" y="363"/>
                      </a:lnTo>
                      <a:lnTo>
                        <a:pt x="207" y="360"/>
                      </a:lnTo>
                      <a:lnTo>
                        <a:pt x="153" y="321"/>
                      </a:lnTo>
                      <a:lnTo>
                        <a:pt x="93" y="261"/>
                      </a:lnTo>
                      <a:lnTo>
                        <a:pt x="0" y="99"/>
                      </a:lnTo>
                      <a:lnTo>
                        <a:pt x="0" y="33"/>
                      </a:lnTo>
                      <a:lnTo>
                        <a:pt x="21" y="33"/>
                      </a:lnTo>
                      <a:lnTo>
                        <a:pt x="18" y="0"/>
                      </a:lnTo>
                      <a:close/>
                    </a:path>
                  </a:pathLst>
                </a:custGeom>
                <a:solidFill>
                  <a:srgbClr val="FF0000"/>
                </a:solidFill>
                <a:ln w="9525" cap="flat" cmpd="sng">
                  <a:solidFill>
                    <a:srgbClr val="FF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grpSp>
        <p:sp>
          <p:nvSpPr>
            <p:cNvPr id="366" name="Rectangle 1214">
              <a:extLst>
                <a:ext uri="{FF2B5EF4-FFF2-40B4-BE49-F238E27FC236}">
                  <a16:creationId xmlns:a16="http://schemas.microsoft.com/office/drawing/2014/main" id="{50D9B075-6EE4-41BF-BCBB-F7C3E76F1E3E}"/>
                </a:ext>
              </a:extLst>
            </p:cNvPr>
            <p:cNvSpPr>
              <a:spLocks noChangeArrowheads="1"/>
            </p:cNvSpPr>
            <p:nvPr/>
          </p:nvSpPr>
          <p:spPr bwMode="auto">
            <a:xfrm>
              <a:off x="1941" y="1947"/>
              <a:ext cx="1065" cy="366"/>
            </a:xfrm>
            <a:prstGeom prst="rect">
              <a:avLst/>
            </a:prstGeom>
            <a:solidFill>
              <a:srgbClr val="FF0000"/>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pic>
        <p:nvPicPr>
          <p:cNvPr id="372" name="Picture 1215">
            <a:extLst>
              <a:ext uri="{FF2B5EF4-FFF2-40B4-BE49-F238E27FC236}">
                <a16:creationId xmlns:a16="http://schemas.microsoft.com/office/drawing/2014/main" id="{903A8443-ED14-4373-A6C4-E329DDF13D10}"/>
              </a:ext>
            </a:extLst>
          </p:cNvPr>
          <p:cNvPicPr>
            <a:picLocks noChangeAspect="1" noChangeArrowheads="1"/>
          </p:cNvPicPr>
          <p:nvPr/>
        </p:nvPicPr>
        <p:blipFill>
          <a:blip r:embed="rId7">
            <a:clrChange>
              <a:clrFrom>
                <a:srgbClr val="FFFFFF"/>
              </a:clrFrom>
              <a:clrTo>
                <a:srgbClr val="FFFFFF">
                  <a:alpha val="0"/>
                </a:srgbClr>
              </a:clrTo>
            </a:clrChange>
            <a:lum bright="-100000"/>
            <a:extLst>
              <a:ext uri="{28A0092B-C50C-407E-A947-70E740481C1C}">
                <a14:useLocalDpi xmlns:a14="http://schemas.microsoft.com/office/drawing/2010/main" val="0"/>
              </a:ext>
            </a:extLst>
          </a:blip>
          <a:srcRect l="1965" t="6859" r="1201" b="5783"/>
          <a:stretch>
            <a:fillRect/>
          </a:stretch>
        </p:blipFill>
        <p:spPr bwMode="auto">
          <a:xfrm>
            <a:off x="3071813" y="3067050"/>
            <a:ext cx="1714500" cy="600075"/>
          </a:xfrm>
          <a:prstGeom prst="rect">
            <a:avLst/>
          </a:prstGeom>
          <a:gradFill rotWithShape="0">
            <a:gsLst>
              <a:gs pos="0">
                <a:srgbClr val="FF6600"/>
              </a:gs>
              <a:gs pos="100000">
                <a:srgbClr val="FF0000"/>
              </a:gs>
            </a:gsLst>
            <a:lin ang="5400000" scaled="1"/>
          </a:gradFill>
          <a:ln>
            <a:noFill/>
          </a:ln>
          <a:effectLst/>
          <a:extLst>
            <a:ext uri="{91240B29-F687-4F45-9708-019B960494DF}">
              <a14:hiddenLine xmlns:a14="http://schemas.microsoft.com/office/drawing/2010/main" w="2857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3" name="Picture 1216">
            <a:extLst>
              <a:ext uri="{FF2B5EF4-FFF2-40B4-BE49-F238E27FC236}">
                <a16:creationId xmlns:a16="http://schemas.microsoft.com/office/drawing/2014/main" id="{830A0AE2-F71E-408B-A1B2-C8D636559034}"/>
              </a:ext>
            </a:extLst>
          </p:cNvPr>
          <p:cNvPicPr>
            <a:picLocks noChangeAspect="1" noChangeArrowheads="1"/>
          </p:cNvPicPr>
          <p:nvPr/>
        </p:nvPicPr>
        <p:blipFill>
          <a:blip r:embed="rId7">
            <a:clrChange>
              <a:clrFrom>
                <a:srgbClr val="FFFFFF"/>
              </a:clrFrom>
              <a:clrTo>
                <a:srgbClr val="FFFFFF">
                  <a:alpha val="0"/>
                </a:srgbClr>
              </a:clrTo>
            </a:clrChange>
            <a:lum bright="-100000"/>
            <a:extLst>
              <a:ext uri="{28A0092B-C50C-407E-A947-70E740481C1C}">
                <a14:useLocalDpi xmlns:a14="http://schemas.microsoft.com/office/drawing/2010/main" val="0"/>
              </a:ext>
            </a:extLst>
          </a:blip>
          <a:srcRect l="1965" t="6859" r="1201" b="5783"/>
          <a:stretch>
            <a:fillRect/>
          </a:stretch>
        </p:blipFill>
        <p:spPr bwMode="auto">
          <a:xfrm>
            <a:off x="3071813" y="3079750"/>
            <a:ext cx="1714500" cy="600075"/>
          </a:xfrm>
          <a:prstGeom prst="rect">
            <a:avLst/>
          </a:prstGeom>
          <a:gradFill rotWithShape="0">
            <a:gsLst>
              <a:gs pos="0">
                <a:srgbClr val="FFCCCC"/>
              </a:gs>
              <a:gs pos="100000">
                <a:srgbClr val="FF6600"/>
              </a:gs>
            </a:gsLst>
            <a:lin ang="5400000" scaled="1"/>
          </a:gradFill>
          <a:ln>
            <a:noFill/>
          </a:ln>
          <a:effectLst/>
          <a:extLst>
            <a:ext uri="{91240B29-F687-4F45-9708-019B960494DF}">
              <a14:hiddenLine xmlns:a14="http://schemas.microsoft.com/office/drawing/2010/main" w="2857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4" name="Picture 1217">
            <a:extLst>
              <a:ext uri="{FF2B5EF4-FFF2-40B4-BE49-F238E27FC236}">
                <a16:creationId xmlns:a16="http://schemas.microsoft.com/office/drawing/2014/main" id="{3846C1D6-2ADE-41AF-8019-92E771B5553F}"/>
              </a:ext>
            </a:extLst>
          </p:cNvPr>
          <p:cNvPicPr>
            <a:picLocks noChangeAspect="1" noChangeArrowheads="1"/>
          </p:cNvPicPr>
          <p:nvPr/>
        </p:nvPicPr>
        <p:blipFill>
          <a:blip r:embed="rId7">
            <a:clrChange>
              <a:clrFrom>
                <a:srgbClr val="FFFFFF"/>
              </a:clrFrom>
              <a:clrTo>
                <a:srgbClr val="FFFFFF">
                  <a:alpha val="0"/>
                </a:srgbClr>
              </a:clrTo>
            </a:clrChange>
            <a:lum bright="-100000"/>
            <a:extLst>
              <a:ext uri="{28A0092B-C50C-407E-A947-70E740481C1C}">
                <a14:useLocalDpi xmlns:a14="http://schemas.microsoft.com/office/drawing/2010/main" val="0"/>
              </a:ext>
            </a:extLst>
          </a:blip>
          <a:srcRect l="1965" t="6859" r="1201" b="5783"/>
          <a:stretch>
            <a:fillRect/>
          </a:stretch>
        </p:blipFill>
        <p:spPr bwMode="auto">
          <a:xfrm>
            <a:off x="3071813" y="3092450"/>
            <a:ext cx="1724025" cy="609600"/>
          </a:xfrm>
          <a:prstGeom prst="rect">
            <a:avLst/>
          </a:prstGeom>
          <a:gradFill rotWithShape="0">
            <a:gsLst>
              <a:gs pos="0">
                <a:srgbClr val="FFFFFF"/>
              </a:gs>
              <a:gs pos="100000">
                <a:srgbClr val="FFCCCC"/>
              </a:gs>
            </a:gsLst>
            <a:lin ang="5400000" scaled="1"/>
          </a:gradFill>
          <a:ln>
            <a:noFill/>
          </a:ln>
          <a:effectLst/>
          <a:extLst>
            <a:ext uri="{91240B29-F687-4F45-9708-019B960494DF}">
              <a14:hiddenLine xmlns:a14="http://schemas.microsoft.com/office/drawing/2010/main" w="2857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75" name="Group 1218">
            <a:extLst>
              <a:ext uri="{FF2B5EF4-FFF2-40B4-BE49-F238E27FC236}">
                <a16:creationId xmlns:a16="http://schemas.microsoft.com/office/drawing/2014/main" id="{18E61D51-5664-45E7-9FB5-A169633C37BD}"/>
              </a:ext>
            </a:extLst>
          </p:cNvPr>
          <p:cNvGrpSpPr>
            <a:grpSpLocks/>
          </p:cNvGrpSpPr>
          <p:nvPr/>
        </p:nvGrpSpPr>
        <p:grpSpPr bwMode="auto">
          <a:xfrm>
            <a:off x="3073400" y="3073400"/>
            <a:ext cx="1695450" cy="2720975"/>
            <a:chOff x="4413" y="1959"/>
            <a:chExt cx="1068" cy="1714"/>
          </a:xfrm>
        </p:grpSpPr>
        <p:grpSp>
          <p:nvGrpSpPr>
            <p:cNvPr id="376" name="Group 1219">
              <a:extLst>
                <a:ext uri="{FF2B5EF4-FFF2-40B4-BE49-F238E27FC236}">
                  <a16:creationId xmlns:a16="http://schemas.microsoft.com/office/drawing/2014/main" id="{3BA7EC3D-D650-458D-A126-23BBC72524DB}"/>
                </a:ext>
              </a:extLst>
            </p:cNvPr>
            <p:cNvGrpSpPr>
              <a:grpSpLocks/>
            </p:cNvGrpSpPr>
            <p:nvPr/>
          </p:nvGrpSpPr>
          <p:grpSpPr bwMode="auto">
            <a:xfrm>
              <a:off x="4542" y="2315"/>
              <a:ext cx="756" cy="637"/>
              <a:chOff x="3129" y="2303"/>
              <a:chExt cx="756" cy="637"/>
            </a:xfrm>
          </p:grpSpPr>
          <p:sp>
            <p:nvSpPr>
              <p:cNvPr id="380" name="Freeform 1220">
                <a:extLst>
                  <a:ext uri="{FF2B5EF4-FFF2-40B4-BE49-F238E27FC236}">
                    <a16:creationId xmlns:a16="http://schemas.microsoft.com/office/drawing/2014/main" id="{3CA9597D-2550-469A-9925-D39339365B72}"/>
                  </a:ext>
                </a:extLst>
              </p:cNvPr>
              <p:cNvSpPr>
                <a:spLocks/>
              </p:cNvSpPr>
              <p:nvPr/>
            </p:nvSpPr>
            <p:spPr bwMode="auto">
              <a:xfrm>
                <a:off x="3169" y="2303"/>
                <a:ext cx="246" cy="261"/>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81" name="Freeform 1221">
                <a:extLst>
                  <a:ext uri="{FF2B5EF4-FFF2-40B4-BE49-F238E27FC236}">
                    <a16:creationId xmlns:a16="http://schemas.microsoft.com/office/drawing/2014/main" id="{C10AFDCB-CA0D-441E-AC02-C6836527F9A7}"/>
                  </a:ext>
                </a:extLst>
              </p:cNvPr>
              <p:cNvSpPr>
                <a:spLocks/>
              </p:cNvSpPr>
              <p:nvPr/>
            </p:nvSpPr>
            <p:spPr bwMode="auto">
              <a:xfrm>
                <a:off x="3617" y="2313"/>
                <a:ext cx="247" cy="246"/>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82" name="Freeform 1222">
                <a:extLst>
                  <a:ext uri="{FF2B5EF4-FFF2-40B4-BE49-F238E27FC236}">
                    <a16:creationId xmlns:a16="http://schemas.microsoft.com/office/drawing/2014/main" id="{118FBA66-B5CA-40E8-999D-2995A949C964}"/>
                  </a:ext>
                </a:extLst>
              </p:cNvPr>
              <p:cNvSpPr>
                <a:spLocks/>
              </p:cNvSpPr>
              <p:nvPr/>
            </p:nvSpPr>
            <p:spPr bwMode="auto">
              <a:xfrm>
                <a:off x="3129" y="2565"/>
                <a:ext cx="756" cy="375"/>
              </a:xfrm>
              <a:custGeom>
                <a:avLst/>
                <a:gdLst>
                  <a:gd name="T0" fmla="*/ 18 w 756"/>
                  <a:gd name="T1" fmla="*/ 0 h 375"/>
                  <a:gd name="T2" fmla="*/ 741 w 756"/>
                  <a:gd name="T3" fmla="*/ 0 h 375"/>
                  <a:gd name="T4" fmla="*/ 735 w 756"/>
                  <a:gd name="T5" fmla="*/ 23 h 375"/>
                  <a:gd name="T6" fmla="*/ 756 w 756"/>
                  <a:gd name="T7" fmla="*/ 36 h 375"/>
                  <a:gd name="T8" fmla="*/ 753 w 756"/>
                  <a:gd name="T9" fmla="*/ 96 h 375"/>
                  <a:gd name="T10" fmla="*/ 669 w 756"/>
                  <a:gd name="T11" fmla="*/ 243 h 375"/>
                  <a:gd name="T12" fmla="*/ 567 w 756"/>
                  <a:gd name="T13" fmla="*/ 342 h 375"/>
                  <a:gd name="T14" fmla="*/ 492 w 756"/>
                  <a:gd name="T15" fmla="*/ 357 h 375"/>
                  <a:gd name="T16" fmla="*/ 480 w 756"/>
                  <a:gd name="T17" fmla="*/ 375 h 375"/>
                  <a:gd name="T18" fmla="*/ 288 w 756"/>
                  <a:gd name="T19" fmla="*/ 375 h 375"/>
                  <a:gd name="T20" fmla="*/ 267 w 756"/>
                  <a:gd name="T21" fmla="*/ 363 h 375"/>
                  <a:gd name="T22" fmla="*/ 207 w 756"/>
                  <a:gd name="T23" fmla="*/ 360 h 375"/>
                  <a:gd name="T24" fmla="*/ 153 w 756"/>
                  <a:gd name="T25" fmla="*/ 321 h 375"/>
                  <a:gd name="T26" fmla="*/ 93 w 756"/>
                  <a:gd name="T27" fmla="*/ 261 h 375"/>
                  <a:gd name="T28" fmla="*/ 0 w 756"/>
                  <a:gd name="T29" fmla="*/ 99 h 375"/>
                  <a:gd name="T30" fmla="*/ 0 w 756"/>
                  <a:gd name="T31" fmla="*/ 33 h 375"/>
                  <a:gd name="T32" fmla="*/ 21 w 756"/>
                  <a:gd name="T33" fmla="*/ 33 h 375"/>
                  <a:gd name="T34" fmla="*/ 18 w 756"/>
                  <a:gd name="T3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6" h="375">
                    <a:moveTo>
                      <a:pt x="18" y="0"/>
                    </a:moveTo>
                    <a:lnTo>
                      <a:pt x="741" y="0"/>
                    </a:lnTo>
                    <a:lnTo>
                      <a:pt x="735" y="23"/>
                    </a:lnTo>
                    <a:lnTo>
                      <a:pt x="756" y="36"/>
                    </a:lnTo>
                    <a:lnTo>
                      <a:pt x="753" y="96"/>
                    </a:lnTo>
                    <a:lnTo>
                      <a:pt x="669" y="243"/>
                    </a:lnTo>
                    <a:lnTo>
                      <a:pt x="567" y="342"/>
                    </a:lnTo>
                    <a:lnTo>
                      <a:pt x="492" y="357"/>
                    </a:lnTo>
                    <a:lnTo>
                      <a:pt x="480" y="375"/>
                    </a:lnTo>
                    <a:lnTo>
                      <a:pt x="288" y="375"/>
                    </a:lnTo>
                    <a:lnTo>
                      <a:pt x="267" y="363"/>
                    </a:lnTo>
                    <a:lnTo>
                      <a:pt x="207" y="360"/>
                    </a:lnTo>
                    <a:lnTo>
                      <a:pt x="153" y="321"/>
                    </a:lnTo>
                    <a:lnTo>
                      <a:pt x="93" y="261"/>
                    </a:lnTo>
                    <a:lnTo>
                      <a:pt x="0" y="99"/>
                    </a:lnTo>
                    <a:lnTo>
                      <a:pt x="0" y="33"/>
                    </a:lnTo>
                    <a:lnTo>
                      <a:pt x="21" y="33"/>
                    </a:lnTo>
                    <a:lnTo>
                      <a:pt x="18" y="0"/>
                    </a:lnTo>
                    <a:close/>
                  </a:path>
                </a:pathLst>
              </a:custGeom>
              <a:solidFill>
                <a:srgbClr val="FFFFFF"/>
              </a:solidFill>
              <a:ln w="9525" cap="flat"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77" name="Rectangle 1223">
              <a:extLst>
                <a:ext uri="{FF2B5EF4-FFF2-40B4-BE49-F238E27FC236}">
                  <a16:creationId xmlns:a16="http://schemas.microsoft.com/office/drawing/2014/main" id="{D76438F9-8F2D-451A-A71B-09C89383ECD0}"/>
                </a:ext>
              </a:extLst>
            </p:cNvPr>
            <p:cNvSpPr>
              <a:spLocks noChangeArrowheads="1"/>
            </p:cNvSpPr>
            <p:nvPr/>
          </p:nvSpPr>
          <p:spPr bwMode="auto">
            <a:xfrm>
              <a:off x="4413" y="1959"/>
              <a:ext cx="1065" cy="366"/>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378" name="Picture 1224">
              <a:extLst>
                <a:ext uri="{FF2B5EF4-FFF2-40B4-BE49-F238E27FC236}">
                  <a16:creationId xmlns:a16="http://schemas.microsoft.com/office/drawing/2014/main" id="{DF0677CD-810F-44DA-9C90-6D163C6ECE2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14" y="1964"/>
              <a:ext cx="1067" cy="371"/>
            </a:xfrm>
            <a:prstGeom prst="rect">
              <a:avLst/>
            </a:prstGeom>
            <a:solidFill>
              <a:srgbClr val="FFFFFF"/>
            </a:solidFill>
            <a:ln w="9525">
              <a:solidFill>
                <a:srgbClr val="FFFFFF"/>
              </a:solidFill>
              <a:miter lim="800000"/>
              <a:headEnd/>
              <a:tailEnd/>
            </a:ln>
          </p:spPr>
        </p:pic>
        <p:sp>
          <p:nvSpPr>
            <p:cNvPr id="379" name="Rectangle 1225">
              <a:extLst>
                <a:ext uri="{FF2B5EF4-FFF2-40B4-BE49-F238E27FC236}">
                  <a16:creationId xmlns:a16="http://schemas.microsoft.com/office/drawing/2014/main" id="{E1009CE9-9206-4195-B907-D8185A4BA020}"/>
                </a:ext>
              </a:extLst>
            </p:cNvPr>
            <p:cNvSpPr>
              <a:spLocks noChangeArrowheads="1"/>
            </p:cNvSpPr>
            <p:nvPr/>
          </p:nvSpPr>
          <p:spPr bwMode="auto">
            <a:xfrm>
              <a:off x="4831" y="2950"/>
              <a:ext cx="194" cy="723"/>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83" name="Rectangle 1226">
            <a:extLst>
              <a:ext uri="{FF2B5EF4-FFF2-40B4-BE49-F238E27FC236}">
                <a16:creationId xmlns:a16="http://schemas.microsoft.com/office/drawing/2014/main" id="{88F07DFB-5A39-4C3D-AA45-10246E897476}"/>
              </a:ext>
            </a:extLst>
          </p:cNvPr>
          <p:cNvSpPr>
            <a:spLocks noChangeArrowheads="1"/>
          </p:cNvSpPr>
          <p:nvPr/>
        </p:nvSpPr>
        <p:spPr bwMode="auto">
          <a:xfrm>
            <a:off x="7954963" y="3806825"/>
            <a:ext cx="5492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予熱</a:t>
            </a:r>
          </a:p>
        </p:txBody>
      </p:sp>
      <p:sp>
        <p:nvSpPr>
          <p:cNvPr id="384" name="Rectangle 1227">
            <a:extLst>
              <a:ext uri="{FF2B5EF4-FFF2-40B4-BE49-F238E27FC236}">
                <a16:creationId xmlns:a16="http://schemas.microsoft.com/office/drawing/2014/main" id="{C914C5CA-4A56-40BA-9E24-18151FBC6E72}"/>
              </a:ext>
            </a:extLst>
          </p:cNvPr>
          <p:cNvSpPr>
            <a:spLocks noChangeArrowheads="1"/>
          </p:cNvSpPr>
          <p:nvPr/>
        </p:nvSpPr>
        <p:spPr bwMode="auto">
          <a:xfrm>
            <a:off x="7866063" y="4391025"/>
            <a:ext cx="7270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型閉じ</a:t>
            </a:r>
          </a:p>
        </p:txBody>
      </p:sp>
      <p:sp>
        <p:nvSpPr>
          <p:cNvPr id="385" name="AutoShape 1228">
            <a:extLst>
              <a:ext uri="{FF2B5EF4-FFF2-40B4-BE49-F238E27FC236}">
                <a16:creationId xmlns:a16="http://schemas.microsoft.com/office/drawing/2014/main" id="{093C4E13-D536-41E4-8348-EF25CCE573C7}"/>
              </a:ext>
            </a:extLst>
          </p:cNvPr>
          <p:cNvSpPr>
            <a:spLocks noChangeArrowheads="1"/>
          </p:cNvSpPr>
          <p:nvPr/>
        </p:nvSpPr>
        <p:spPr bwMode="auto">
          <a:xfrm>
            <a:off x="7988300" y="41275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86" name="Rectangle 1229">
            <a:extLst>
              <a:ext uri="{FF2B5EF4-FFF2-40B4-BE49-F238E27FC236}">
                <a16:creationId xmlns:a16="http://schemas.microsoft.com/office/drawing/2014/main" id="{01016B11-DF41-4040-86B5-8CBB5DD8FCC5}"/>
              </a:ext>
            </a:extLst>
          </p:cNvPr>
          <p:cNvSpPr>
            <a:spLocks noChangeArrowheads="1"/>
          </p:cNvSpPr>
          <p:nvPr/>
        </p:nvSpPr>
        <p:spPr bwMode="auto">
          <a:xfrm>
            <a:off x="7954963" y="4975225"/>
            <a:ext cx="549275" cy="314325"/>
          </a:xfrm>
          <a:prstGeom prst="rect">
            <a:avLst/>
          </a:prstGeom>
          <a:solidFill>
            <a:srgbClr val="00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加圧</a:t>
            </a:r>
          </a:p>
        </p:txBody>
      </p:sp>
      <p:sp>
        <p:nvSpPr>
          <p:cNvPr id="387" name="AutoShape 1230">
            <a:extLst>
              <a:ext uri="{FF2B5EF4-FFF2-40B4-BE49-F238E27FC236}">
                <a16:creationId xmlns:a16="http://schemas.microsoft.com/office/drawing/2014/main" id="{4F82677A-734D-42AD-B08A-68A01240E1D4}"/>
              </a:ext>
            </a:extLst>
          </p:cNvPr>
          <p:cNvSpPr>
            <a:spLocks noChangeArrowheads="1"/>
          </p:cNvSpPr>
          <p:nvPr/>
        </p:nvSpPr>
        <p:spPr bwMode="auto">
          <a:xfrm>
            <a:off x="7988300" y="47117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88" name="Rectangle 1231">
            <a:extLst>
              <a:ext uri="{FF2B5EF4-FFF2-40B4-BE49-F238E27FC236}">
                <a16:creationId xmlns:a16="http://schemas.microsoft.com/office/drawing/2014/main" id="{2114F6A6-BA10-42F0-B1F7-FBCFF0A57B6A}"/>
              </a:ext>
            </a:extLst>
          </p:cNvPr>
          <p:cNvSpPr>
            <a:spLocks noChangeArrowheads="1"/>
          </p:cNvSpPr>
          <p:nvPr/>
        </p:nvSpPr>
        <p:spPr bwMode="auto">
          <a:xfrm>
            <a:off x="7866063" y="5559425"/>
            <a:ext cx="7270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型開き</a:t>
            </a:r>
          </a:p>
        </p:txBody>
      </p:sp>
      <p:sp>
        <p:nvSpPr>
          <p:cNvPr id="389" name="AutoShape 1232">
            <a:extLst>
              <a:ext uri="{FF2B5EF4-FFF2-40B4-BE49-F238E27FC236}">
                <a16:creationId xmlns:a16="http://schemas.microsoft.com/office/drawing/2014/main" id="{3009FB83-8D14-413A-961E-E364A881F5A8}"/>
              </a:ext>
            </a:extLst>
          </p:cNvPr>
          <p:cNvSpPr>
            <a:spLocks noChangeArrowheads="1"/>
          </p:cNvSpPr>
          <p:nvPr/>
        </p:nvSpPr>
        <p:spPr bwMode="auto">
          <a:xfrm>
            <a:off x="7988300" y="52959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90" name="Rectangle 1233">
            <a:extLst>
              <a:ext uri="{FF2B5EF4-FFF2-40B4-BE49-F238E27FC236}">
                <a16:creationId xmlns:a16="http://schemas.microsoft.com/office/drawing/2014/main" id="{D7CA13DE-3223-454A-8930-517F991FD90A}"/>
              </a:ext>
            </a:extLst>
          </p:cNvPr>
          <p:cNvSpPr>
            <a:spLocks noChangeArrowheads="1"/>
          </p:cNvSpPr>
          <p:nvPr/>
        </p:nvSpPr>
        <p:spPr bwMode="auto">
          <a:xfrm>
            <a:off x="7777163" y="6137275"/>
            <a:ext cx="9048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取り出し</a:t>
            </a:r>
          </a:p>
        </p:txBody>
      </p:sp>
      <p:sp>
        <p:nvSpPr>
          <p:cNvPr id="391" name="AutoShape 1234">
            <a:extLst>
              <a:ext uri="{FF2B5EF4-FFF2-40B4-BE49-F238E27FC236}">
                <a16:creationId xmlns:a16="http://schemas.microsoft.com/office/drawing/2014/main" id="{B7FC49C3-B975-4989-BAE7-8E416CFB6948}"/>
              </a:ext>
            </a:extLst>
          </p:cNvPr>
          <p:cNvSpPr>
            <a:spLocks noChangeArrowheads="1"/>
          </p:cNvSpPr>
          <p:nvPr/>
        </p:nvSpPr>
        <p:spPr bwMode="auto">
          <a:xfrm>
            <a:off x="7988300" y="587375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92" name="AutoShape 1235">
            <a:extLst>
              <a:ext uri="{FF2B5EF4-FFF2-40B4-BE49-F238E27FC236}">
                <a16:creationId xmlns:a16="http://schemas.microsoft.com/office/drawing/2014/main" id="{D66BD9A1-6F86-49C0-9E29-38F8F45FBCBD}"/>
              </a:ext>
            </a:extLst>
          </p:cNvPr>
          <p:cNvSpPr>
            <a:spLocks noChangeArrowheads="1"/>
          </p:cNvSpPr>
          <p:nvPr/>
        </p:nvSpPr>
        <p:spPr bwMode="auto">
          <a:xfrm>
            <a:off x="7480300" y="3632200"/>
            <a:ext cx="1460500" cy="3035300"/>
          </a:xfrm>
          <a:prstGeom prst="roundRect">
            <a:avLst>
              <a:gd name="adj" fmla="val 16667"/>
            </a:avLst>
          </a:prstGeom>
          <a:noFill/>
          <a:ln w="9525">
            <a:solidFill>
              <a:srgbClr val="FFFFFF"/>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ja-JP" altLang="ja-JP" sz="10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endParaRPr>
          </a:p>
        </p:txBody>
      </p:sp>
      <p:sp>
        <p:nvSpPr>
          <p:cNvPr id="393" name="Text Box 1236">
            <a:extLst>
              <a:ext uri="{FF2B5EF4-FFF2-40B4-BE49-F238E27FC236}">
                <a16:creationId xmlns:a16="http://schemas.microsoft.com/office/drawing/2014/main" id="{E6DDBB3B-EB05-46B9-AB36-0BA5FD81D972}"/>
              </a:ext>
            </a:extLst>
          </p:cNvPr>
          <p:cNvSpPr txBox="1">
            <a:spLocks noChangeArrowheads="1"/>
          </p:cNvSpPr>
          <p:nvPr/>
        </p:nvSpPr>
        <p:spPr bwMode="auto">
          <a:xfrm>
            <a:off x="7743825" y="3454400"/>
            <a:ext cx="895350" cy="304800"/>
          </a:xfrm>
          <a:prstGeom prst="rect">
            <a:avLst/>
          </a:prstGeom>
          <a:solidFill>
            <a:srgbClr val="3333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工程順序</a:t>
            </a:r>
          </a:p>
        </p:txBody>
      </p:sp>
      <p:sp>
        <p:nvSpPr>
          <p:cNvPr id="394" name="Text Box 1237">
            <a:extLst>
              <a:ext uri="{FF2B5EF4-FFF2-40B4-BE49-F238E27FC236}">
                <a16:creationId xmlns:a16="http://schemas.microsoft.com/office/drawing/2014/main" id="{C6205CF6-24D0-465D-90DB-2CC0F801F47F}"/>
              </a:ext>
            </a:extLst>
          </p:cNvPr>
          <p:cNvSpPr txBox="1">
            <a:spLocks noChangeArrowheads="1"/>
          </p:cNvSpPr>
          <p:nvPr/>
        </p:nvSpPr>
        <p:spPr bwMode="auto">
          <a:xfrm>
            <a:off x="3641725" y="2689225"/>
            <a:ext cx="641350" cy="3667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400" fontAlgn="base">
              <a:spcBef>
                <a:spcPct val="0"/>
              </a:spcBef>
              <a:spcAft>
                <a:spcPct val="0"/>
              </a:spcAft>
            </a:pPr>
            <a:r>
              <a:rPr kumimoji="1" lang="ja-JP" altLang="en-US" b="1" dirty="0">
                <a:solidFill>
                  <a:srgbClr val="FFFFFF"/>
                </a:solidFill>
                <a:latin typeface="Times New Roman" panose="02020603050405020304" pitchFamily="18" charset="0"/>
                <a:ea typeface="HG丸ｺﾞｼｯｸM-PRO" panose="020F0600000000000000" pitchFamily="50" charset="-128"/>
              </a:rPr>
              <a:t>上型</a:t>
            </a:r>
          </a:p>
        </p:txBody>
      </p:sp>
      <p:sp>
        <p:nvSpPr>
          <p:cNvPr id="2" name="矢印: 下 1">
            <a:extLst>
              <a:ext uri="{FF2B5EF4-FFF2-40B4-BE49-F238E27FC236}">
                <a16:creationId xmlns:a16="http://schemas.microsoft.com/office/drawing/2014/main" id="{D3E48532-9D34-4708-A31E-D90E19AFEFFD}"/>
              </a:ext>
            </a:extLst>
          </p:cNvPr>
          <p:cNvSpPr/>
          <p:nvPr/>
        </p:nvSpPr>
        <p:spPr>
          <a:xfrm>
            <a:off x="7067655" y="1079501"/>
            <a:ext cx="574246" cy="369887"/>
          </a:xfrm>
          <a:prstGeom prst="downArrow">
            <a:avLst/>
          </a:prstGeom>
          <a:solidFill>
            <a:schemeClr val="tx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07" name="グループ化 406">
            <a:extLst>
              <a:ext uri="{FF2B5EF4-FFF2-40B4-BE49-F238E27FC236}">
                <a16:creationId xmlns:a16="http://schemas.microsoft.com/office/drawing/2014/main" id="{E54BD18D-635B-4776-957C-A5A1C2867D9D}"/>
              </a:ext>
            </a:extLst>
          </p:cNvPr>
          <p:cNvGrpSpPr/>
          <p:nvPr/>
        </p:nvGrpSpPr>
        <p:grpSpPr>
          <a:xfrm>
            <a:off x="6968417" y="512403"/>
            <a:ext cx="808746" cy="466921"/>
            <a:chOff x="3099080" y="3142811"/>
            <a:chExt cx="808746" cy="466921"/>
          </a:xfrm>
        </p:grpSpPr>
        <p:sp>
          <p:nvSpPr>
            <p:cNvPr id="408" name="テキスト ボックス 407">
              <a:extLst>
                <a:ext uri="{FF2B5EF4-FFF2-40B4-BE49-F238E27FC236}">
                  <a16:creationId xmlns:a16="http://schemas.microsoft.com/office/drawing/2014/main" id="{AC2C123D-C35D-444A-9B2D-1C4E32D3FD7D}"/>
                </a:ext>
              </a:extLst>
            </p:cNvPr>
            <p:cNvSpPr txBox="1"/>
            <p:nvPr/>
          </p:nvSpPr>
          <p:spPr>
            <a:xfrm>
              <a:off x="3099080" y="3148067"/>
              <a:ext cx="800219" cy="461665"/>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溶湯</a:t>
              </a:r>
              <a:endPar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09" name="テキスト ボックス 408">
              <a:extLst>
                <a:ext uri="{FF2B5EF4-FFF2-40B4-BE49-F238E27FC236}">
                  <a16:creationId xmlns:a16="http://schemas.microsoft.com/office/drawing/2014/main" id="{B7336409-D561-4ED3-B830-D7A9F0FCF51F}"/>
                </a:ext>
              </a:extLst>
            </p:cNvPr>
            <p:cNvSpPr txBox="1"/>
            <p:nvPr/>
          </p:nvSpPr>
          <p:spPr>
            <a:xfrm>
              <a:off x="3099080" y="3145422"/>
              <a:ext cx="800219" cy="461665"/>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溶湯</a:t>
              </a:r>
              <a:endPar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410" name="テキスト ボックス 409">
              <a:extLst>
                <a:ext uri="{FF2B5EF4-FFF2-40B4-BE49-F238E27FC236}">
                  <a16:creationId xmlns:a16="http://schemas.microsoft.com/office/drawing/2014/main" id="{B7C45E24-97D1-4E7A-937A-AB5684CA9346}"/>
                </a:ext>
              </a:extLst>
            </p:cNvPr>
            <p:cNvSpPr txBox="1"/>
            <p:nvPr/>
          </p:nvSpPr>
          <p:spPr>
            <a:xfrm>
              <a:off x="3107607" y="3142811"/>
              <a:ext cx="800219" cy="461665"/>
            </a:xfrm>
            <a:prstGeom prst="rect">
              <a:avLst/>
            </a:prstGeom>
            <a:noFill/>
          </p:spPr>
          <p:txBody>
            <a:bodyPr wrap="none" rtlCol="0">
              <a:spAutoFit/>
            </a:bodyPr>
            <a:lstStyle/>
            <a:p>
              <a:r>
                <a:rPr lang="ja-JP" altLang="en-US"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溶湯</a:t>
              </a:r>
              <a:endParaRPr lang="en-US" altLang="ja-JP"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411" name="グループ化 410">
            <a:extLst>
              <a:ext uri="{FF2B5EF4-FFF2-40B4-BE49-F238E27FC236}">
                <a16:creationId xmlns:a16="http://schemas.microsoft.com/office/drawing/2014/main" id="{BE54AFDE-4BC3-4DD2-AB1E-19D7C40B420D}"/>
              </a:ext>
            </a:extLst>
          </p:cNvPr>
          <p:cNvGrpSpPr/>
          <p:nvPr/>
        </p:nvGrpSpPr>
        <p:grpSpPr>
          <a:xfrm>
            <a:off x="6096000" y="1548665"/>
            <a:ext cx="2595582" cy="830997"/>
            <a:chOff x="2403469" y="3148067"/>
            <a:chExt cx="2595582" cy="830997"/>
          </a:xfrm>
        </p:grpSpPr>
        <p:sp>
          <p:nvSpPr>
            <p:cNvPr id="412" name="テキスト ボックス 411">
              <a:extLst>
                <a:ext uri="{FF2B5EF4-FFF2-40B4-BE49-F238E27FC236}">
                  <a16:creationId xmlns:a16="http://schemas.microsoft.com/office/drawing/2014/main" id="{FB696D85-A95B-418A-98FE-56A2B4070D56}"/>
                </a:ext>
              </a:extLst>
            </p:cNvPr>
            <p:cNvSpPr txBox="1"/>
            <p:nvPr/>
          </p:nvSpPr>
          <p:spPr>
            <a:xfrm>
              <a:off x="2403469" y="3148067"/>
              <a:ext cx="2595582" cy="830997"/>
            </a:xfrm>
            <a:prstGeom prst="rect">
              <a:avLst/>
            </a:prstGeom>
            <a:noFill/>
          </p:spPr>
          <p:txBody>
            <a:bodyPr wrap="none" rtlCol="0">
              <a:spAutoFit/>
            </a:bodyPr>
            <a:lstStyle/>
            <a:p>
              <a:pPr algn="ctr"/>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アルミを溶かしたもの</a:t>
              </a:r>
              <a:br>
                <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br>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700℃</a:t>
              </a:r>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13" name="テキスト ボックス 412">
              <a:extLst>
                <a:ext uri="{FF2B5EF4-FFF2-40B4-BE49-F238E27FC236}">
                  <a16:creationId xmlns:a16="http://schemas.microsoft.com/office/drawing/2014/main" id="{1CACA2A2-4BA7-4E11-AEF8-533B135B93A2}"/>
                </a:ext>
              </a:extLst>
            </p:cNvPr>
            <p:cNvSpPr txBox="1"/>
            <p:nvPr/>
          </p:nvSpPr>
          <p:spPr>
            <a:xfrm>
              <a:off x="2403469" y="3148067"/>
              <a:ext cx="2595582" cy="830997"/>
            </a:xfrm>
            <a:prstGeom prst="rect">
              <a:avLst/>
            </a:prstGeom>
            <a:noFill/>
          </p:spPr>
          <p:txBody>
            <a:bodyPr wrap="none" rtlCol="0">
              <a:spAutoFit/>
            </a:bodyPr>
            <a:lstStyle/>
            <a:p>
              <a:pPr algn="ctr"/>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アルミを溶かしたもの</a:t>
              </a:r>
              <a:br>
                <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br>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700℃</a:t>
              </a:r>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a:t>
              </a:r>
              <a:endPar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414" name="テキスト ボックス 413">
              <a:extLst>
                <a:ext uri="{FF2B5EF4-FFF2-40B4-BE49-F238E27FC236}">
                  <a16:creationId xmlns:a16="http://schemas.microsoft.com/office/drawing/2014/main" id="{F25BD2B3-9166-46F3-A72E-9635725BB807}"/>
                </a:ext>
              </a:extLst>
            </p:cNvPr>
            <p:cNvSpPr txBox="1"/>
            <p:nvPr/>
          </p:nvSpPr>
          <p:spPr>
            <a:xfrm>
              <a:off x="2403469" y="3148067"/>
              <a:ext cx="2595582" cy="830997"/>
            </a:xfrm>
            <a:prstGeom prst="rect">
              <a:avLst/>
            </a:prstGeom>
            <a:noFill/>
          </p:spPr>
          <p:txBody>
            <a:bodyPr wrap="none" rtlCol="0">
              <a:spAutoFit/>
            </a:bodyPr>
            <a:lstStyle/>
            <a:p>
              <a:pPr algn="ctr"/>
              <a:r>
                <a:rPr lang="ja-JP" altLang="en-US"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アルミを溶かしたもの</a:t>
              </a:r>
              <a:br>
                <a:rPr lang="en-US" altLang="ja-JP"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br>
              <a:r>
                <a:rPr lang="ja-JP" altLang="en-US"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700</a:t>
              </a:r>
              <a:r>
                <a:rPr lang="ja-JP" altLang="en-US"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4" name="図 3">
            <a:extLst>
              <a:ext uri="{FF2B5EF4-FFF2-40B4-BE49-F238E27FC236}">
                <a16:creationId xmlns:a16="http://schemas.microsoft.com/office/drawing/2014/main" id="{739DD27D-4D4F-4DB6-BDCA-31B35A74AECB}"/>
              </a:ext>
            </a:extLst>
          </p:cNvPr>
          <p:cNvPicPr>
            <a:picLocks noChangeAspect="1"/>
          </p:cNvPicPr>
          <p:nvPr/>
        </p:nvPicPr>
        <p:blipFill>
          <a:blip r:embed="rId9"/>
          <a:stretch>
            <a:fillRect/>
          </a:stretch>
        </p:blipFill>
        <p:spPr>
          <a:xfrm>
            <a:off x="3105431" y="3357150"/>
            <a:ext cx="1611159" cy="351631"/>
          </a:xfrm>
          <a:prstGeom prst="rect">
            <a:avLst/>
          </a:prstGeom>
        </p:spPr>
      </p:pic>
      <p:grpSp>
        <p:nvGrpSpPr>
          <p:cNvPr id="475" name="グループ化 474">
            <a:extLst>
              <a:ext uri="{FF2B5EF4-FFF2-40B4-BE49-F238E27FC236}">
                <a16:creationId xmlns:a16="http://schemas.microsoft.com/office/drawing/2014/main" id="{A032E267-97D1-492D-9F24-1B0C652C4E4E}"/>
              </a:ext>
            </a:extLst>
          </p:cNvPr>
          <p:cNvGrpSpPr/>
          <p:nvPr/>
        </p:nvGrpSpPr>
        <p:grpSpPr>
          <a:xfrm>
            <a:off x="117895" y="167764"/>
            <a:ext cx="2258785" cy="598484"/>
            <a:chOff x="1408410" y="3642218"/>
            <a:chExt cx="2258785" cy="598484"/>
          </a:xfrm>
        </p:grpSpPr>
        <p:sp>
          <p:nvSpPr>
            <p:cNvPr id="476" name="テキスト ボックス 475">
              <a:extLst>
                <a:ext uri="{FF2B5EF4-FFF2-40B4-BE49-F238E27FC236}">
                  <a16:creationId xmlns:a16="http://schemas.microsoft.com/office/drawing/2014/main" id="{12D48898-98B3-47F9-98DE-A29023D2B410}"/>
                </a:ext>
              </a:extLst>
            </p:cNvPr>
            <p:cNvSpPr txBox="1"/>
            <p:nvPr/>
          </p:nvSpPr>
          <p:spPr>
            <a:xfrm>
              <a:off x="1408410" y="3648748"/>
              <a:ext cx="2236510" cy="584775"/>
            </a:xfrm>
            <a:prstGeom prst="rect">
              <a:avLst/>
            </a:prstGeom>
            <a:noFill/>
          </p:spPr>
          <p:txBody>
            <a:bodyPr wrap="none" rtlCol="0">
              <a:spAutoFit/>
            </a:bodyPr>
            <a:lstStyle/>
            <a:p>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477" name="テキスト ボックス 476">
              <a:extLst>
                <a:ext uri="{FF2B5EF4-FFF2-40B4-BE49-F238E27FC236}">
                  <a16:creationId xmlns:a16="http://schemas.microsoft.com/office/drawing/2014/main" id="{CE966323-1D1E-4C61-8312-F00A394755F6}"/>
                </a:ext>
              </a:extLst>
            </p:cNvPr>
            <p:cNvSpPr txBox="1"/>
            <p:nvPr/>
          </p:nvSpPr>
          <p:spPr>
            <a:xfrm>
              <a:off x="1430685" y="3655927"/>
              <a:ext cx="2236510" cy="584775"/>
            </a:xfrm>
            <a:prstGeom prst="rect">
              <a:avLst/>
            </a:prstGeom>
            <a:noFill/>
          </p:spPr>
          <p:txBody>
            <a:bodyPr wrap="none" rtlCol="0">
              <a:spAutoFit/>
            </a:bodyPr>
            <a:lstStyle/>
            <a:p>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478" name="テキスト ボックス 477">
              <a:extLst>
                <a:ext uri="{FF2B5EF4-FFF2-40B4-BE49-F238E27FC236}">
                  <a16:creationId xmlns:a16="http://schemas.microsoft.com/office/drawing/2014/main" id="{0623F770-8AEF-4816-8AC1-BB36843BE1DD}"/>
                </a:ext>
              </a:extLst>
            </p:cNvPr>
            <p:cNvSpPr txBox="1"/>
            <p:nvPr/>
          </p:nvSpPr>
          <p:spPr>
            <a:xfrm>
              <a:off x="1428732" y="3642218"/>
              <a:ext cx="2236510" cy="584775"/>
            </a:xfrm>
            <a:prstGeom prst="rect">
              <a:avLst/>
            </a:prstGeom>
            <a:noFill/>
          </p:spPr>
          <p:txBody>
            <a:bodyPr wrap="none" rtlCol="0">
              <a:spAutoFit/>
            </a:bodyPr>
            <a:lstStyle/>
            <a:p>
              <a:r>
                <a:rPr lang="ja-JP" altLang="en-US" sz="3200" dirty="0">
                  <a:ln>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grpSp>
    </p:spTree>
    <p:extLst>
      <p:ext uri="{BB962C8B-B14F-4D97-AF65-F5344CB8AC3E}">
        <p14:creationId xmlns:p14="http://schemas.microsoft.com/office/powerpoint/2010/main" val="769428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5E-6 2.59259E-6 L 2.5E-6 0.12106 " pathEditMode="relative" rAng="0" ptsTypes="AA">
                                      <p:cBhvr>
                                        <p:cTn id="6" dur="2000" fill="hold"/>
                                        <p:tgtEl>
                                          <p:spTgt spid="279"/>
                                        </p:tgtEl>
                                        <p:attrNameLst>
                                          <p:attrName>ppt_x</p:attrName>
                                          <p:attrName>ppt_y</p:attrName>
                                        </p:attrNameLst>
                                      </p:cBhvr>
                                      <p:rCtr x="0" y="6042"/>
                                    </p:animMotion>
                                  </p:childTnLst>
                                </p:cTn>
                              </p:par>
                            </p:childTnLst>
                          </p:cTn>
                        </p:par>
                        <p:par>
                          <p:cTn id="7" fill="hold">
                            <p:stCondLst>
                              <p:cond delay="2000"/>
                            </p:stCondLst>
                            <p:childTnLst>
                              <p:par>
                                <p:cTn id="8" presetID="22" presetClass="entr" presetSubtype="1" fill="hold" nodeType="afterEffect">
                                  <p:stCondLst>
                                    <p:cond delay="0"/>
                                  </p:stCondLst>
                                  <p:childTnLst>
                                    <p:set>
                                      <p:cBhvr>
                                        <p:cTn id="9" dur="1" fill="hold">
                                          <p:stCondLst>
                                            <p:cond delay="0"/>
                                          </p:stCondLst>
                                        </p:cTn>
                                        <p:tgtEl>
                                          <p:spTgt spid="346"/>
                                        </p:tgtEl>
                                        <p:attrNameLst>
                                          <p:attrName>style.visibility</p:attrName>
                                        </p:attrNameLst>
                                      </p:cBhvr>
                                      <p:to>
                                        <p:strVal val="visible"/>
                                      </p:to>
                                    </p:set>
                                    <p:animEffect transition="in" filter="wipe(up)">
                                      <p:cBhvr>
                                        <p:cTn id="10" dur="500"/>
                                        <p:tgtEl>
                                          <p:spTgt spid="346"/>
                                        </p:tgtEl>
                                      </p:cBhvr>
                                    </p:animEffect>
                                  </p:childTnLst>
                                </p:cTn>
                              </p:par>
                            </p:childTnLst>
                          </p:cTn>
                        </p:par>
                        <p:par>
                          <p:cTn id="11" fill="hold">
                            <p:stCondLst>
                              <p:cond delay="2500"/>
                            </p:stCondLst>
                            <p:childTnLst>
                              <p:par>
                                <p:cTn id="12" presetID="22" presetClass="entr" presetSubtype="4" fill="hold" nodeType="afterEffect">
                                  <p:stCondLst>
                                    <p:cond delay="0"/>
                                  </p:stCondLst>
                                  <p:childTnLst>
                                    <p:set>
                                      <p:cBhvr>
                                        <p:cTn id="13" dur="1" fill="hold">
                                          <p:stCondLst>
                                            <p:cond delay="0"/>
                                          </p:stCondLst>
                                        </p:cTn>
                                        <p:tgtEl>
                                          <p:spTgt spid="364"/>
                                        </p:tgtEl>
                                        <p:attrNameLst>
                                          <p:attrName>style.visibility</p:attrName>
                                        </p:attrNameLst>
                                      </p:cBhvr>
                                      <p:to>
                                        <p:strVal val="visible"/>
                                      </p:to>
                                    </p:set>
                                    <p:animEffect transition="in" filter="wipe(down)">
                                      <p:cBhvr>
                                        <p:cTn id="14" dur="500"/>
                                        <p:tgtEl>
                                          <p:spTgt spid="364"/>
                                        </p:tgtEl>
                                      </p:cBhvr>
                                    </p:animEffect>
                                  </p:childTnLst>
                                </p:cTn>
                              </p:par>
                            </p:childTnLst>
                          </p:cTn>
                        </p:par>
                        <p:par>
                          <p:cTn id="15" fill="hold">
                            <p:stCondLst>
                              <p:cond delay="3000"/>
                            </p:stCondLst>
                            <p:childTnLst>
                              <p:par>
                                <p:cTn id="16" presetID="22" presetClass="entr" presetSubtype="1" fill="hold" nodeType="afterEffect">
                                  <p:stCondLst>
                                    <p:cond delay="500"/>
                                  </p:stCondLst>
                                  <p:childTnLst>
                                    <p:set>
                                      <p:cBhvr>
                                        <p:cTn id="17" dur="1" fill="hold">
                                          <p:stCondLst>
                                            <p:cond delay="0"/>
                                          </p:stCondLst>
                                        </p:cTn>
                                        <p:tgtEl>
                                          <p:spTgt spid="372"/>
                                        </p:tgtEl>
                                        <p:attrNameLst>
                                          <p:attrName>style.visibility</p:attrName>
                                        </p:attrNameLst>
                                      </p:cBhvr>
                                      <p:to>
                                        <p:strVal val="visible"/>
                                      </p:to>
                                    </p:set>
                                    <p:animEffect transition="in" filter="wipe(up)">
                                      <p:cBhvr>
                                        <p:cTn id="18" dur="500"/>
                                        <p:tgtEl>
                                          <p:spTgt spid="372"/>
                                        </p:tgtEl>
                                      </p:cBhvr>
                                    </p:animEffect>
                                  </p:childTnLst>
                                </p:cTn>
                              </p:par>
                            </p:childTnLst>
                          </p:cTn>
                        </p:par>
                        <p:par>
                          <p:cTn id="19" fill="hold">
                            <p:stCondLst>
                              <p:cond delay="4000"/>
                            </p:stCondLst>
                            <p:childTnLst>
                              <p:par>
                                <p:cTn id="20" presetID="22" presetClass="entr" presetSubtype="1" fill="hold" nodeType="afterEffect">
                                  <p:stCondLst>
                                    <p:cond delay="500"/>
                                  </p:stCondLst>
                                  <p:childTnLst>
                                    <p:set>
                                      <p:cBhvr>
                                        <p:cTn id="21" dur="1" fill="hold">
                                          <p:stCondLst>
                                            <p:cond delay="0"/>
                                          </p:stCondLst>
                                        </p:cTn>
                                        <p:tgtEl>
                                          <p:spTgt spid="373"/>
                                        </p:tgtEl>
                                        <p:attrNameLst>
                                          <p:attrName>style.visibility</p:attrName>
                                        </p:attrNameLst>
                                      </p:cBhvr>
                                      <p:to>
                                        <p:strVal val="visible"/>
                                      </p:to>
                                    </p:set>
                                    <p:animEffect transition="in" filter="wipe(up)">
                                      <p:cBhvr>
                                        <p:cTn id="22" dur="500"/>
                                        <p:tgtEl>
                                          <p:spTgt spid="373"/>
                                        </p:tgtEl>
                                      </p:cBhvr>
                                    </p:animEffect>
                                  </p:childTnLst>
                                </p:cTn>
                              </p:par>
                              <p:par>
                                <p:cTn id="23" presetID="10" presetClass="exit" presetSubtype="0" fill="hold"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childTnLst>
                          </p:cTn>
                        </p:par>
                        <p:par>
                          <p:cTn id="26" fill="hold">
                            <p:stCondLst>
                              <p:cond delay="5000"/>
                            </p:stCondLst>
                            <p:childTnLst>
                              <p:par>
                                <p:cTn id="27" presetID="22" presetClass="entr" presetSubtype="1" fill="hold" nodeType="afterEffect">
                                  <p:stCondLst>
                                    <p:cond delay="500"/>
                                  </p:stCondLst>
                                  <p:childTnLst>
                                    <p:set>
                                      <p:cBhvr>
                                        <p:cTn id="28" dur="1" fill="hold">
                                          <p:stCondLst>
                                            <p:cond delay="0"/>
                                          </p:stCondLst>
                                        </p:cTn>
                                        <p:tgtEl>
                                          <p:spTgt spid="374"/>
                                        </p:tgtEl>
                                        <p:attrNameLst>
                                          <p:attrName>style.visibility</p:attrName>
                                        </p:attrNameLst>
                                      </p:cBhvr>
                                      <p:to>
                                        <p:strVal val="visible"/>
                                      </p:to>
                                    </p:set>
                                    <p:animEffect transition="in" filter="wipe(up)">
                                      <p:cBhvr>
                                        <p:cTn id="29" dur="500"/>
                                        <p:tgtEl>
                                          <p:spTgt spid="374"/>
                                        </p:tgtEl>
                                      </p:cBhvr>
                                    </p:animEffect>
                                  </p:childTnLst>
                                </p:cTn>
                              </p:par>
                            </p:childTnLst>
                          </p:cTn>
                        </p:par>
                        <p:par>
                          <p:cTn id="30" fill="hold">
                            <p:stCondLst>
                              <p:cond delay="6000"/>
                            </p:stCondLst>
                            <p:childTnLst>
                              <p:par>
                                <p:cTn id="31" presetID="22" presetClass="entr" presetSubtype="1" fill="hold" nodeType="afterEffect">
                                  <p:stCondLst>
                                    <p:cond delay="500"/>
                                  </p:stCondLst>
                                  <p:childTnLst>
                                    <p:set>
                                      <p:cBhvr>
                                        <p:cTn id="32" dur="1" fill="hold">
                                          <p:stCondLst>
                                            <p:cond delay="0"/>
                                          </p:stCondLst>
                                        </p:cTn>
                                        <p:tgtEl>
                                          <p:spTgt spid="375"/>
                                        </p:tgtEl>
                                        <p:attrNameLst>
                                          <p:attrName>style.visibility</p:attrName>
                                        </p:attrNameLst>
                                      </p:cBhvr>
                                      <p:to>
                                        <p:strVal val="visible"/>
                                      </p:to>
                                    </p:set>
                                    <p:animEffect transition="in" filter="wipe(up)">
                                      <p:cBhvr>
                                        <p:cTn id="33" dur="500"/>
                                        <p:tgtEl>
                                          <p:spTgt spid="3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210" name="Rectangle 1026">
            <a:extLst>
              <a:ext uri="{FF2B5EF4-FFF2-40B4-BE49-F238E27FC236}">
                <a16:creationId xmlns:a16="http://schemas.microsoft.com/office/drawing/2014/main" id="{3B8041D0-0978-4AAC-9AD2-FF8698EAC03C}"/>
              </a:ext>
            </a:extLst>
          </p:cNvPr>
          <p:cNvSpPr>
            <a:spLocks noChangeArrowheads="1"/>
          </p:cNvSpPr>
          <p:nvPr/>
        </p:nvSpPr>
        <p:spPr bwMode="auto">
          <a:xfrm>
            <a:off x="2306638" y="5106988"/>
            <a:ext cx="3675062" cy="13716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1" name="Rectangle 1028">
            <a:extLst>
              <a:ext uri="{FF2B5EF4-FFF2-40B4-BE49-F238E27FC236}">
                <a16:creationId xmlns:a16="http://schemas.microsoft.com/office/drawing/2014/main" id="{C4F76686-9423-4F3F-B1FD-C877D8EB80B4}"/>
              </a:ext>
            </a:extLst>
          </p:cNvPr>
          <p:cNvSpPr>
            <a:spLocks noChangeArrowheads="1"/>
          </p:cNvSpPr>
          <p:nvPr/>
        </p:nvSpPr>
        <p:spPr bwMode="auto">
          <a:xfrm>
            <a:off x="1792288" y="4986338"/>
            <a:ext cx="4379912" cy="1657350"/>
          </a:xfrm>
          <a:prstGeom prst="rect">
            <a:avLst/>
          </a:prstGeom>
          <a:solidFill>
            <a:srgbClr val="808080"/>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2" name="Rectangle 1029">
            <a:extLst>
              <a:ext uri="{FF2B5EF4-FFF2-40B4-BE49-F238E27FC236}">
                <a16:creationId xmlns:a16="http://schemas.microsoft.com/office/drawing/2014/main" id="{EA88EBC3-06B6-4E0B-AEF5-E126AC3EC6AB}"/>
              </a:ext>
            </a:extLst>
          </p:cNvPr>
          <p:cNvSpPr>
            <a:spLocks noChangeArrowheads="1"/>
          </p:cNvSpPr>
          <p:nvPr/>
        </p:nvSpPr>
        <p:spPr bwMode="auto">
          <a:xfrm>
            <a:off x="5645150" y="501650"/>
            <a:ext cx="174625" cy="448151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3" name="Rectangle 1030">
            <a:extLst>
              <a:ext uri="{FF2B5EF4-FFF2-40B4-BE49-F238E27FC236}">
                <a16:creationId xmlns:a16="http://schemas.microsoft.com/office/drawing/2014/main" id="{6F7B9CE8-A01F-4189-9255-D727F0C6AC2B}"/>
              </a:ext>
            </a:extLst>
          </p:cNvPr>
          <p:cNvSpPr>
            <a:spLocks noChangeArrowheads="1"/>
          </p:cNvSpPr>
          <p:nvPr/>
        </p:nvSpPr>
        <p:spPr bwMode="auto">
          <a:xfrm>
            <a:off x="2035175" y="482600"/>
            <a:ext cx="184150" cy="450056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5" name="Rectangle 1032">
            <a:extLst>
              <a:ext uri="{FF2B5EF4-FFF2-40B4-BE49-F238E27FC236}">
                <a16:creationId xmlns:a16="http://schemas.microsoft.com/office/drawing/2014/main" id="{7356691C-E8CA-4306-954D-E3173B438296}"/>
              </a:ext>
            </a:extLst>
          </p:cNvPr>
          <p:cNvSpPr>
            <a:spLocks noChangeArrowheads="1"/>
          </p:cNvSpPr>
          <p:nvPr/>
        </p:nvSpPr>
        <p:spPr bwMode="auto">
          <a:xfrm>
            <a:off x="2316163" y="5519738"/>
            <a:ext cx="3665537" cy="960437"/>
          </a:xfrm>
          <a:prstGeom prst="rect">
            <a:avLst/>
          </a:prstGeom>
          <a:gradFill rotWithShape="0">
            <a:gsLst>
              <a:gs pos="0">
                <a:srgbClr val="FF0000">
                  <a:gamma/>
                  <a:tint val="54510"/>
                  <a:invGamma/>
                </a:srgbClr>
              </a:gs>
              <a:gs pos="100000">
                <a:srgbClr val="FF0000"/>
              </a:gs>
            </a:gsLst>
            <a:path path="shape">
              <a:fillToRect l="50000" t="50000" r="50000" b="50000"/>
            </a:path>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6" name="Rectangle 1033">
            <a:extLst>
              <a:ext uri="{FF2B5EF4-FFF2-40B4-BE49-F238E27FC236}">
                <a16:creationId xmlns:a16="http://schemas.microsoft.com/office/drawing/2014/main" id="{91DA8B77-E4B9-41EF-93DA-C7B909A5A373}"/>
              </a:ext>
            </a:extLst>
          </p:cNvPr>
          <p:cNvSpPr>
            <a:spLocks noChangeArrowheads="1"/>
          </p:cNvSpPr>
          <p:nvPr/>
        </p:nvSpPr>
        <p:spPr bwMode="auto">
          <a:xfrm>
            <a:off x="1779588" y="5195888"/>
            <a:ext cx="538162" cy="212725"/>
          </a:xfrm>
          <a:prstGeom prst="rect">
            <a:avLst/>
          </a:prstGeom>
          <a:solidFill>
            <a:srgbClr val="FFFFFF"/>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7" name="Line 1034">
            <a:extLst>
              <a:ext uri="{FF2B5EF4-FFF2-40B4-BE49-F238E27FC236}">
                <a16:creationId xmlns:a16="http://schemas.microsoft.com/office/drawing/2014/main" id="{11139B5D-5A9B-4CEA-BA7B-CFA5DD3FB011}"/>
              </a:ext>
            </a:extLst>
          </p:cNvPr>
          <p:cNvSpPr>
            <a:spLocks noChangeShapeType="1"/>
          </p:cNvSpPr>
          <p:nvPr/>
        </p:nvSpPr>
        <p:spPr bwMode="auto">
          <a:xfrm>
            <a:off x="4129088" y="55149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8" name="Freeform 1035">
            <a:extLst>
              <a:ext uri="{FF2B5EF4-FFF2-40B4-BE49-F238E27FC236}">
                <a16:creationId xmlns:a16="http://schemas.microsoft.com/office/drawing/2014/main" id="{CA5E0E97-8B4F-498D-87E5-884D387C2097}"/>
              </a:ext>
            </a:extLst>
          </p:cNvPr>
          <p:cNvSpPr>
            <a:spLocks/>
          </p:cNvSpPr>
          <p:nvPr/>
        </p:nvSpPr>
        <p:spPr bwMode="auto">
          <a:xfrm>
            <a:off x="1784350" y="4065588"/>
            <a:ext cx="201295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19" name="Freeform 1036">
            <a:extLst>
              <a:ext uri="{FF2B5EF4-FFF2-40B4-BE49-F238E27FC236}">
                <a16:creationId xmlns:a16="http://schemas.microsoft.com/office/drawing/2014/main" id="{BBF393CE-E27F-4B2C-B959-D406B7F1799B}"/>
              </a:ext>
            </a:extLst>
          </p:cNvPr>
          <p:cNvSpPr>
            <a:spLocks/>
          </p:cNvSpPr>
          <p:nvPr/>
        </p:nvSpPr>
        <p:spPr bwMode="auto">
          <a:xfrm flipH="1">
            <a:off x="4073525" y="4065588"/>
            <a:ext cx="210820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220" name="Picture 1037">
            <a:extLst>
              <a:ext uri="{FF2B5EF4-FFF2-40B4-BE49-F238E27FC236}">
                <a16:creationId xmlns:a16="http://schemas.microsoft.com/office/drawing/2014/main" id="{AC71A1FA-34A7-4620-AF63-AD18A987CAF5}"/>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54288" y="2835275"/>
            <a:ext cx="2690812" cy="1905000"/>
          </a:xfrm>
          <a:prstGeom prst="rect">
            <a:avLst/>
          </a:prstGeom>
          <a:noFill/>
          <a:extLst>
            <a:ext uri="{909E8E84-426E-40DD-AFC4-6F175D3DCCD1}">
              <a14:hiddenFill xmlns:a14="http://schemas.microsoft.com/office/drawing/2010/main">
                <a:solidFill>
                  <a:srgbClr val="FFFFFF"/>
                </a:solidFill>
              </a14:hiddenFill>
            </a:ext>
          </a:extLst>
        </p:spPr>
      </p:pic>
      <p:grpSp>
        <p:nvGrpSpPr>
          <p:cNvPr id="221" name="Group 1038">
            <a:extLst>
              <a:ext uri="{FF2B5EF4-FFF2-40B4-BE49-F238E27FC236}">
                <a16:creationId xmlns:a16="http://schemas.microsoft.com/office/drawing/2014/main" id="{A4101F70-6FAA-44EA-B303-5C60AD5677AA}"/>
              </a:ext>
            </a:extLst>
          </p:cNvPr>
          <p:cNvGrpSpPr>
            <a:grpSpLocks/>
          </p:cNvGrpSpPr>
          <p:nvPr/>
        </p:nvGrpSpPr>
        <p:grpSpPr bwMode="auto">
          <a:xfrm>
            <a:off x="1685925" y="2959100"/>
            <a:ext cx="1411288" cy="879475"/>
            <a:chOff x="780" y="1864"/>
            <a:chExt cx="889" cy="554"/>
          </a:xfrm>
        </p:grpSpPr>
        <p:pic>
          <p:nvPicPr>
            <p:cNvPr id="222" name="Picture 1039">
              <a:extLst>
                <a:ext uri="{FF2B5EF4-FFF2-40B4-BE49-F238E27FC236}">
                  <a16:creationId xmlns:a16="http://schemas.microsoft.com/office/drawing/2014/main" id="{B50F4214-B565-4DAC-BCA7-92CB53E75747}"/>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8" y="1864"/>
              <a:ext cx="601" cy="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3" name="Rectangle 1040">
              <a:extLst>
                <a:ext uri="{FF2B5EF4-FFF2-40B4-BE49-F238E27FC236}">
                  <a16:creationId xmlns:a16="http://schemas.microsoft.com/office/drawing/2014/main" id="{6B8C8EB5-56A3-47E8-8AEE-201E53CFFF70}"/>
                </a:ext>
              </a:extLst>
            </p:cNvPr>
            <p:cNvSpPr>
              <a:spLocks noChangeArrowheads="1"/>
            </p:cNvSpPr>
            <p:nvPr/>
          </p:nvSpPr>
          <p:spPr bwMode="auto">
            <a:xfrm>
              <a:off x="1044" y="2094"/>
              <a:ext cx="44" cy="130"/>
            </a:xfrm>
            <a:prstGeom prst="rect">
              <a:avLst/>
            </a:prstGeom>
            <a:gradFill rotWithShape="0">
              <a:gsLst>
                <a:gs pos="0">
                  <a:srgbClr val="808080">
                    <a:gamma/>
                    <a:tint val="63529"/>
                    <a:invGamma/>
                  </a:srgbClr>
                </a:gs>
                <a:gs pos="100000">
                  <a:srgbClr val="808080"/>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24" name="Rectangle 1041">
              <a:extLst>
                <a:ext uri="{FF2B5EF4-FFF2-40B4-BE49-F238E27FC236}">
                  <a16:creationId xmlns:a16="http://schemas.microsoft.com/office/drawing/2014/main" id="{3231F3AF-38AB-4AFA-AEEC-36B684207258}"/>
                </a:ext>
              </a:extLst>
            </p:cNvPr>
            <p:cNvSpPr>
              <a:spLocks noChangeArrowheads="1"/>
            </p:cNvSpPr>
            <p:nvPr/>
          </p:nvSpPr>
          <p:spPr bwMode="auto">
            <a:xfrm>
              <a:off x="780" y="2136"/>
              <a:ext cx="264" cy="50"/>
            </a:xfrm>
            <a:prstGeom prst="rect">
              <a:avLst/>
            </a:prstGeom>
            <a:gradFill rotWithShape="0">
              <a:gsLst>
                <a:gs pos="0">
                  <a:srgbClr val="808080">
                    <a:gamma/>
                    <a:tint val="45490"/>
                    <a:invGamma/>
                  </a:srgbClr>
                </a:gs>
                <a:gs pos="100000">
                  <a:srgbClr val="80808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225" name="Group 1042">
            <a:extLst>
              <a:ext uri="{FF2B5EF4-FFF2-40B4-BE49-F238E27FC236}">
                <a16:creationId xmlns:a16="http://schemas.microsoft.com/office/drawing/2014/main" id="{60539147-C989-4E61-9366-D2BA652EDA92}"/>
              </a:ext>
            </a:extLst>
          </p:cNvPr>
          <p:cNvGrpSpPr>
            <a:grpSpLocks/>
          </p:cNvGrpSpPr>
          <p:nvPr/>
        </p:nvGrpSpPr>
        <p:grpSpPr bwMode="auto">
          <a:xfrm>
            <a:off x="1673225" y="3216275"/>
            <a:ext cx="438150" cy="850900"/>
            <a:chOff x="754" y="2026"/>
            <a:chExt cx="276" cy="536"/>
          </a:xfrm>
        </p:grpSpPr>
        <p:sp>
          <p:nvSpPr>
            <p:cNvPr id="226" name="Rectangle 1043">
              <a:extLst>
                <a:ext uri="{FF2B5EF4-FFF2-40B4-BE49-F238E27FC236}">
                  <a16:creationId xmlns:a16="http://schemas.microsoft.com/office/drawing/2014/main" id="{D258D322-5A8F-4241-8923-237A9F848967}"/>
                </a:ext>
              </a:extLst>
            </p:cNvPr>
            <p:cNvSpPr>
              <a:spLocks noChangeArrowheads="1"/>
            </p:cNvSpPr>
            <p:nvPr/>
          </p:nvSpPr>
          <p:spPr bwMode="auto">
            <a:xfrm>
              <a:off x="858" y="2046"/>
              <a:ext cx="72" cy="516"/>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27" name="Rectangle 1044">
              <a:extLst>
                <a:ext uri="{FF2B5EF4-FFF2-40B4-BE49-F238E27FC236}">
                  <a16:creationId xmlns:a16="http://schemas.microsoft.com/office/drawing/2014/main" id="{BDFB412C-2E55-4DBB-9508-7AB42D831360}"/>
                </a:ext>
              </a:extLst>
            </p:cNvPr>
            <p:cNvSpPr>
              <a:spLocks noChangeArrowheads="1"/>
            </p:cNvSpPr>
            <p:nvPr/>
          </p:nvSpPr>
          <p:spPr bwMode="auto">
            <a:xfrm>
              <a:off x="780" y="2026"/>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28" name="Group 1045">
              <a:extLst>
                <a:ext uri="{FF2B5EF4-FFF2-40B4-BE49-F238E27FC236}">
                  <a16:creationId xmlns:a16="http://schemas.microsoft.com/office/drawing/2014/main" id="{B69BE828-B8A4-4E50-883B-23814DF7D7B1}"/>
                </a:ext>
              </a:extLst>
            </p:cNvPr>
            <p:cNvGrpSpPr>
              <a:grpSpLocks noChangeAspect="1"/>
            </p:cNvGrpSpPr>
            <p:nvPr/>
          </p:nvGrpSpPr>
          <p:grpSpPr bwMode="auto">
            <a:xfrm rot="-5400000">
              <a:off x="802" y="2032"/>
              <a:ext cx="179" cy="276"/>
              <a:chOff x="4018" y="414"/>
              <a:chExt cx="355" cy="501"/>
            </a:xfrm>
          </p:grpSpPr>
          <p:sp>
            <p:nvSpPr>
              <p:cNvPr id="229" name="Rectangle 1046">
                <a:extLst>
                  <a:ext uri="{FF2B5EF4-FFF2-40B4-BE49-F238E27FC236}">
                    <a16:creationId xmlns:a16="http://schemas.microsoft.com/office/drawing/2014/main" id="{CBB650F0-F5E4-40E7-97C3-38E4A6E90D5A}"/>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0" name="Rectangle 1047">
                <a:extLst>
                  <a:ext uri="{FF2B5EF4-FFF2-40B4-BE49-F238E27FC236}">
                    <a16:creationId xmlns:a16="http://schemas.microsoft.com/office/drawing/2014/main" id="{01002259-CCE0-4470-BA22-1DDD7F4E76C8}"/>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1" name="Rectangle 1048">
                <a:extLst>
                  <a:ext uri="{FF2B5EF4-FFF2-40B4-BE49-F238E27FC236}">
                    <a16:creationId xmlns:a16="http://schemas.microsoft.com/office/drawing/2014/main" id="{100A0D70-774D-4487-B034-59C5F1DEFC58}"/>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2" name="Rectangle 1049">
                <a:extLst>
                  <a:ext uri="{FF2B5EF4-FFF2-40B4-BE49-F238E27FC236}">
                    <a16:creationId xmlns:a16="http://schemas.microsoft.com/office/drawing/2014/main" id="{80C73BAF-6FFB-4C20-8FE0-D2C8E9A05F6B}"/>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3" name="Rectangle 1050">
                <a:extLst>
                  <a:ext uri="{FF2B5EF4-FFF2-40B4-BE49-F238E27FC236}">
                    <a16:creationId xmlns:a16="http://schemas.microsoft.com/office/drawing/2014/main" id="{2D675D47-8269-403C-95E4-60356BE9CFBC}"/>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4" name="Rectangle 1051">
                <a:extLst>
                  <a:ext uri="{FF2B5EF4-FFF2-40B4-BE49-F238E27FC236}">
                    <a16:creationId xmlns:a16="http://schemas.microsoft.com/office/drawing/2014/main" id="{A8FD4B2C-12B3-4CD6-B62E-A58A34FDA7E4}"/>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5" name="Rectangle 1052">
                <a:extLst>
                  <a:ext uri="{FF2B5EF4-FFF2-40B4-BE49-F238E27FC236}">
                    <a16:creationId xmlns:a16="http://schemas.microsoft.com/office/drawing/2014/main" id="{A6B66FC3-261B-4069-ACDF-780781A22944}"/>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6" name="Rectangle 1053">
                <a:extLst>
                  <a:ext uri="{FF2B5EF4-FFF2-40B4-BE49-F238E27FC236}">
                    <a16:creationId xmlns:a16="http://schemas.microsoft.com/office/drawing/2014/main" id="{03D93EBB-311D-47DF-97E0-300542A52216}"/>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7" name="Rectangle 1054">
                <a:extLst>
                  <a:ext uri="{FF2B5EF4-FFF2-40B4-BE49-F238E27FC236}">
                    <a16:creationId xmlns:a16="http://schemas.microsoft.com/office/drawing/2014/main" id="{F24326EB-8AD6-4FDB-8C9B-A665FEEACCEB}"/>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238" name="Text Box 1055">
            <a:extLst>
              <a:ext uri="{FF2B5EF4-FFF2-40B4-BE49-F238E27FC236}">
                <a16:creationId xmlns:a16="http://schemas.microsoft.com/office/drawing/2014/main" id="{F4D6B1A4-5147-4DDE-A840-A6C428FAA5DF}"/>
              </a:ext>
            </a:extLst>
          </p:cNvPr>
          <p:cNvSpPr txBox="1">
            <a:spLocks noChangeArrowheads="1"/>
          </p:cNvSpPr>
          <p:nvPr/>
        </p:nvSpPr>
        <p:spPr bwMode="auto">
          <a:xfrm>
            <a:off x="2774950" y="3268663"/>
            <a:ext cx="598488"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en-US" altLang="ja-JP" sz="1400" b="1">
                <a:solidFill>
                  <a:srgbClr val="FFFFFF"/>
                </a:solidFill>
                <a:latin typeface="Times New Roman" panose="02020603050405020304" pitchFamily="18" charset="0"/>
                <a:ea typeface="HG丸ｺﾞｼｯｸM-PRO" panose="020F0600000000000000" pitchFamily="50" charset="-128"/>
              </a:rPr>
              <a:t>FR</a:t>
            </a:r>
            <a:r>
              <a:rPr kumimoji="1" lang="ja-JP" altLang="en-US" sz="1400" b="1">
                <a:solidFill>
                  <a:srgbClr val="FFFFFF"/>
                </a:solidFill>
                <a:latin typeface="Times New Roman" panose="02020603050405020304" pitchFamily="18" charset="0"/>
                <a:ea typeface="HG丸ｺﾞｼｯｸM-PRO" panose="020F0600000000000000" pitchFamily="50" charset="-128"/>
              </a:rPr>
              <a:t>型</a:t>
            </a:r>
          </a:p>
        </p:txBody>
      </p:sp>
      <p:grpSp>
        <p:nvGrpSpPr>
          <p:cNvPr id="239" name="Group 1056">
            <a:extLst>
              <a:ext uri="{FF2B5EF4-FFF2-40B4-BE49-F238E27FC236}">
                <a16:creationId xmlns:a16="http://schemas.microsoft.com/office/drawing/2014/main" id="{71BDA4F3-575D-4B57-A674-E7D800A374B8}"/>
              </a:ext>
            </a:extLst>
          </p:cNvPr>
          <p:cNvGrpSpPr>
            <a:grpSpLocks/>
          </p:cNvGrpSpPr>
          <p:nvPr/>
        </p:nvGrpSpPr>
        <p:grpSpPr bwMode="auto">
          <a:xfrm>
            <a:off x="4818063" y="2967038"/>
            <a:ext cx="1516062" cy="820737"/>
            <a:chOff x="3767" y="1377"/>
            <a:chExt cx="955" cy="517"/>
          </a:xfrm>
        </p:grpSpPr>
        <p:sp>
          <p:nvSpPr>
            <p:cNvPr id="240" name="Rectangle 1057">
              <a:extLst>
                <a:ext uri="{FF2B5EF4-FFF2-40B4-BE49-F238E27FC236}">
                  <a16:creationId xmlns:a16="http://schemas.microsoft.com/office/drawing/2014/main" id="{D20D55DF-F215-4FB9-83D5-7DB0E988A190}"/>
                </a:ext>
              </a:extLst>
            </p:cNvPr>
            <p:cNvSpPr>
              <a:spLocks noChangeArrowheads="1"/>
            </p:cNvSpPr>
            <p:nvPr/>
          </p:nvSpPr>
          <p:spPr bwMode="auto">
            <a:xfrm flipH="1">
              <a:off x="4348" y="1584"/>
              <a:ext cx="38" cy="112"/>
            </a:xfrm>
            <a:prstGeom prst="rect">
              <a:avLst/>
            </a:prstGeom>
            <a:gradFill rotWithShape="0">
              <a:gsLst>
                <a:gs pos="0">
                  <a:srgbClr val="808080"/>
                </a:gs>
                <a:gs pos="100000">
                  <a:srgbClr val="808080">
                    <a:gamma/>
                    <a:tint val="63529"/>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241" name="Picture 1058">
              <a:extLst>
                <a:ext uri="{FF2B5EF4-FFF2-40B4-BE49-F238E27FC236}">
                  <a16:creationId xmlns:a16="http://schemas.microsoft.com/office/drawing/2014/main" id="{E81D1810-3A4C-4846-B46A-6F808833C968}"/>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67" y="1377"/>
              <a:ext cx="600" cy="51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2" name="Rectangle 1059">
              <a:extLst>
                <a:ext uri="{FF2B5EF4-FFF2-40B4-BE49-F238E27FC236}">
                  <a16:creationId xmlns:a16="http://schemas.microsoft.com/office/drawing/2014/main" id="{6D14C606-9904-4F2E-86B3-8B7BDD1EC1DD}"/>
                </a:ext>
              </a:extLst>
            </p:cNvPr>
            <p:cNvSpPr>
              <a:spLocks noChangeArrowheads="1"/>
            </p:cNvSpPr>
            <p:nvPr/>
          </p:nvSpPr>
          <p:spPr bwMode="auto">
            <a:xfrm>
              <a:off x="4386" y="1620"/>
              <a:ext cx="336" cy="38"/>
            </a:xfrm>
            <a:prstGeom prst="rect">
              <a:avLst/>
            </a:prstGeom>
            <a:gradFill rotWithShape="0">
              <a:gsLst>
                <a:gs pos="0">
                  <a:srgbClr val="808080"/>
                </a:gs>
                <a:gs pos="100000">
                  <a:srgbClr val="808080">
                    <a:gamma/>
                    <a:tint val="36471"/>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3" name="Text Box 1060">
              <a:extLst>
                <a:ext uri="{FF2B5EF4-FFF2-40B4-BE49-F238E27FC236}">
                  <a16:creationId xmlns:a16="http://schemas.microsoft.com/office/drawing/2014/main" id="{6368E05B-5545-4D00-9B66-16290C4B00D5}"/>
                </a:ext>
              </a:extLst>
            </p:cNvPr>
            <p:cNvSpPr txBox="1">
              <a:spLocks noChangeArrowheads="1"/>
            </p:cNvSpPr>
            <p:nvPr/>
          </p:nvSpPr>
          <p:spPr bwMode="auto">
            <a:xfrm>
              <a:off x="3818" y="1519"/>
              <a:ext cx="421" cy="19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en-US" altLang="ja-JP" sz="14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R</a:t>
              </a:r>
              <a:r>
                <a:rPr kumimoji="1" lang="ja-JP" altLang="en-US" sz="14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ｅ型</a:t>
              </a:r>
            </a:p>
          </p:txBody>
        </p:sp>
      </p:grpSp>
      <p:sp>
        <p:nvSpPr>
          <p:cNvPr id="244" name="Freeform 1061">
            <a:extLst>
              <a:ext uri="{FF2B5EF4-FFF2-40B4-BE49-F238E27FC236}">
                <a16:creationId xmlns:a16="http://schemas.microsoft.com/office/drawing/2014/main" id="{9E6AD42E-F96F-4DA7-9D91-AD9AF8E02B11}"/>
              </a:ext>
            </a:extLst>
          </p:cNvPr>
          <p:cNvSpPr>
            <a:spLocks/>
          </p:cNvSpPr>
          <p:nvPr/>
        </p:nvSpPr>
        <p:spPr bwMode="auto">
          <a:xfrm>
            <a:off x="4268788" y="4148138"/>
            <a:ext cx="420687" cy="708025"/>
          </a:xfrm>
          <a:custGeom>
            <a:avLst/>
            <a:gdLst>
              <a:gd name="T0" fmla="*/ 102 w 102"/>
              <a:gd name="T1" fmla="*/ 0 h 176"/>
              <a:gd name="T2" fmla="*/ 102 w 102"/>
              <a:gd name="T3" fmla="*/ 176 h 176"/>
              <a:gd name="T4" fmla="*/ 0 w 102"/>
              <a:gd name="T5" fmla="*/ 176 h 176"/>
              <a:gd name="T6" fmla="*/ 1 w 102"/>
              <a:gd name="T7" fmla="*/ 126 h 176"/>
              <a:gd name="T8" fmla="*/ 28 w 102"/>
              <a:gd name="T9" fmla="*/ 113 h 176"/>
              <a:gd name="T10" fmla="*/ 39 w 102"/>
              <a:gd name="T11" fmla="*/ 106 h 176"/>
              <a:gd name="T12" fmla="*/ 45 w 102"/>
              <a:gd name="T13" fmla="*/ 102 h 176"/>
              <a:gd name="T14" fmla="*/ 72 w 102"/>
              <a:gd name="T15" fmla="*/ 87 h 176"/>
              <a:gd name="T16" fmla="*/ 94 w 102"/>
              <a:gd name="T17" fmla="*/ 29 h 176"/>
              <a:gd name="T18" fmla="*/ 102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102" y="0"/>
                </a:moveTo>
                <a:lnTo>
                  <a:pt x="102" y="176"/>
                </a:lnTo>
                <a:lnTo>
                  <a:pt x="0" y="176"/>
                </a:lnTo>
                <a:lnTo>
                  <a:pt x="1" y="126"/>
                </a:lnTo>
                <a:cubicBezTo>
                  <a:pt x="9" y="121"/>
                  <a:pt x="19" y="116"/>
                  <a:pt x="28" y="113"/>
                </a:cubicBezTo>
                <a:cubicBezTo>
                  <a:pt x="31" y="109"/>
                  <a:pt x="35" y="108"/>
                  <a:pt x="39" y="106"/>
                </a:cubicBezTo>
                <a:cubicBezTo>
                  <a:pt x="41" y="105"/>
                  <a:pt x="45" y="102"/>
                  <a:pt x="45" y="102"/>
                </a:cubicBezTo>
                <a:cubicBezTo>
                  <a:pt x="52" y="91"/>
                  <a:pt x="60" y="91"/>
                  <a:pt x="72" y="87"/>
                </a:cubicBezTo>
                <a:cubicBezTo>
                  <a:pt x="84" y="69"/>
                  <a:pt x="89" y="50"/>
                  <a:pt x="94" y="29"/>
                </a:cubicBezTo>
                <a:cubicBezTo>
                  <a:pt x="95" y="16"/>
                  <a:pt x="94" y="10"/>
                  <a:pt x="102"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45" name="Freeform 1062">
            <a:extLst>
              <a:ext uri="{FF2B5EF4-FFF2-40B4-BE49-F238E27FC236}">
                <a16:creationId xmlns:a16="http://schemas.microsoft.com/office/drawing/2014/main" id="{28566ED9-F133-4731-BDFC-CC45BDA0AE98}"/>
              </a:ext>
            </a:extLst>
          </p:cNvPr>
          <p:cNvSpPr>
            <a:spLocks/>
          </p:cNvSpPr>
          <p:nvPr/>
        </p:nvSpPr>
        <p:spPr bwMode="auto">
          <a:xfrm>
            <a:off x="3094038" y="4148138"/>
            <a:ext cx="436562" cy="708025"/>
          </a:xfrm>
          <a:custGeom>
            <a:avLst/>
            <a:gdLst>
              <a:gd name="T0" fmla="*/ 0 w 102"/>
              <a:gd name="T1" fmla="*/ 0 h 176"/>
              <a:gd name="T2" fmla="*/ 0 w 102"/>
              <a:gd name="T3" fmla="*/ 176 h 176"/>
              <a:gd name="T4" fmla="*/ 102 w 102"/>
              <a:gd name="T5" fmla="*/ 176 h 176"/>
              <a:gd name="T6" fmla="*/ 101 w 102"/>
              <a:gd name="T7" fmla="*/ 126 h 176"/>
              <a:gd name="T8" fmla="*/ 74 w 102"/>
              <a:gd name="T9" fmla="*/ 113 h 176"/>
              <a:gd name="T10" fmla="*/ 63 w 102"/>
              <a:gd name="T11" fmla="*/ 106 h 176"/>
              <a:gd name="T12" fmla="*/ 57 w 102"/>
              <a:gd name="T13" fmla="*/ 102 h 176"/>
              <a:gd name="T14" fmla="*/ 30 w 102"/>
              <a:gd name="T15" fmla="*/ 87 h 176"/>
              <a:gd name="T16" fmla="*/ 8 w 102"/>
              <a:gd name="T17" fmla="*/ 29 h 176"/>
              <a:gd name="T18" fmla="*/ 0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0" y="0"/>
                </a:moveTo>
                <a:lnTo>
                  <a:pt x="0" y="176"/>
                </a:lnTo>
                <a:lnTo>
                  <a:pt x="102" y="176"/>
                </a:lnTo>
                <a:lnTo>
                  <a:pt x="101" y="126"/>
                </a:lnTo>
                <a:cubicBezTo>
                  <a:pt x="93" y="121"/>
                  <a:pt x="83" y="116"/>
                  <a:pt x="74" y="113"/>
                </a:cubicBezTo>
                <a:cubicBezTo>
                  <a:pt x="71" y="109"/>
                  <a:pt x="67" y="108"/>
                  <a:pt x="63" y="106"/>
                </a:cubicBezTo>
                <a:cubicBezTo>
                  <a:pt x="61" y="105"/>
                  <a:pt x="57" y="102"/>
                  <a:pt x="57" y="102"/>
                </a:cubicBezTo>
                <a:cubicBezTo>
                  <a:pt x="50" y="91"/>
                  <a:pt x="42" y="91"/>
                  <a:pt x="30" y="87"/>
                </a:cubicBezTo>
                <a:cubicBezTo>
                  <a:pt x="18" y="69"/>
                  <a:pt x="13" y="50"/>
                  <a:pt x="8" y="29"/>
                </a:cubicBezTo>
                <a:cubicBezTo>
                  <a:pt x="7" y="16"/>
                  <a:pt x="8" y="10"/>
                  <a:pt x="0"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46" name="Rectangle 1063">
            <a:extLst>
              <a:ext uri="{FF2B5EF4-FFF2-40B4-BE49-F238E27FC236}">
                <a16:creationId xmlns:a16="http://schemas.microsoft.com/office/drawing/2014/main" id="{9AF33B3D-21A8-4372-A7DB-F1E6B54FBBEF}"/>
              </a:ext>
            </a:extLst>
          </p:cNvPr>
          <p:cNvSpPr>
            <a:spLocks noChangeArrowheads="1"/>
          </p:cNvSpPr>
          <p:nvPr/>
        </p:nvSpPr>
        <p:spPr bwMode="auto">
          <a:xfrm>
            <a:off x="2840038" y="4070350"/>
            <a:ext cx="209550" cy="79692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47" name="Rectangle 1064">
            <a:extLst>
              <a:ext uri="{FF2B5EF4-FFF2-40B4-BE49-F238E27FC236}">
                <a16:creationId xmlns:a16="http://schemas.microsoft.com/office/drawing/2014/main" id="{D58F64C2-A899-4D00-9945-D6023868E840}"/>
              </a:ext>
            </a:extLst>
          </p:cNvPr>
          <p:cNvSpPr>
            <a:spLocks noChangeArrowheads="1"/>
          </p:cNvSpPr>
          <p:nvPr/>
        </p:nvSpPr>
        <p:spPr bwMode="auto">
          <a:xfrm>
            <a:off x="3038475" y="5181600"/>
            <a:ext cx="274638"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48" name="Rectangle 1065">
            <a:extLst>
              <a:ext uri="{FF2B5EF4-FFF2-40B4-BE49-F238E27FC236}">
                <a16:creationId xmlns:a16="http://schemas.microsoft.com/office/drawing/2014/main" id="{B971A4B9-0B5D-4A6B-947B-86BDC12B1C33}"/>
              </a:ext>
            </a:extLst>
          </p:cNvPr>
          <p:cNvSpPr>
            <a:spLocks noChangeArrowheads="1"/>
          </p:cNvSpPr>
          <p:nvPr/>
        </p:nvSpPr>
        <p:spPr bwMode="auto">
          <a:xfrm>
            <a:off x="4708525" y="4056063"/>
            <a:ext cx="219075" cy="81597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49" name="Rectangle 1066">
            <a:extLst>
              <a:ext uri="{FF2B5EF4-FFF2-40B4-BE49-F238E27FC236}">
                <a16:creationId xmlns:a16="http://schemas.microsoft.com/office/drawing/2014/main" id="{9DA8E056-D162-4593-ADFA-3ACECE0A45A9}"/>
              </a:ext>
            </a:extLst>
          </p:cNvPr>
          <p:cNvSpPr>
            <a:spLocks noChangeArrowheads="1"/>
          </p:cNvSpPr>
          <p:nvPr/>
        </p:nvSpPr>
        <p:spPr bwMode="auto">
          <a:xfrm>
            <a:off x="2816225" y="4421188"/>
            <a:ext cx="23813"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50" name="Rectangle 1067">
            <a:extLst>
              <a:ext uri="{FF2B5EF4-FFF2-40B4-BE49-F238E27FC236}">
                <a16:creationId xmlns:a16="http://schemas.microsoft.com/office/drawing/2014/main" id="{4F4F2250-5352-44C5-BAE2-2A3C567CEA16}"/>
              </a:ext>
            </a:extLst>
          </p:cNvPr>
          <p:cNvSpPr>
            <a:spLocks noChangeArrowheads="1"/>
          </p:cNvSpPr>
          <p:nvPr/>
        </p:nvSpPr>
        <p:spPr bwMode="auto">
          <a:xfrm>
            <a:off x="4919663" y="4425950"/>
            <a:ext cx="23812"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51" name="Text Box 1068">
            <a:extLst>
              <a:ext uri="{FF2B5EF4-FFF2-40B4-BE49-F238E27FC236}">
                <a16:creationId xmlns:a16="http://schemas.microsoft.com/office/drawing/2014/main" id="{D645C4BB-46B3-43B1-853A-5ED50CFBF408}"/>
              </a:ext>
            </a:extLst>
          </p:cNvPr>
          <p:cNvSpPr txBox="1">
            <a:spLocks noChangeArrowheads="1"/>
          </p:cNvSpPr>
          <p:nvPr/>
        </p:nvSpPr>
        <p:spPr bwMode="auto">
          <a:xfrm>
            <a:off x="2620963" y="5775325"/>
            <a:ext cx="7016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spcBef>
                <a:spcPct val="0"/>
              </a:spcBef>
              <a:spcAft>
                <a:spcPct val="0"/>
              </a:spcAft>
            </a:pPr>
            <a:r>
              <a:rPr kumimoji="1" lang="ja-JP" altLang="en-US" b="1">
                <a:solidFill>
                  <a:srgbClr val="000000"/>
                </a:solidFill>
                <a:latin typeface="Times New Roman" panose="02020603050405020304" pitchFamily="18" charset="0"/>
                <a:ea typeface="ＭＳ Ｐゴシック" panose="020B0600070205080204" pitchFamily="50" charset="-128"/>
              </a:rPr>
              <a:t>溶湯</a:t>
            </a:r>
          </a:p>
        </p:txBody>
      </p:sp>
      <p:sp>
        <p:nvSpPr>
          <p:cNvPr id="252" name="Line 1069">
            <a:extLst>
              <a:ext uri="{FF2B5EF4-FFF2-40B4-BE49-F238E27FC236}">
                <a16:creationId xmlns:a16="http://schemas.microsoft.com/office/drawing/2014/main" id="{7DA9F122-E90A-46C2-A190-6F79B3BDD9F3}"/>
              </a:ext>
            </a:extLst>
          </p:cNvPr>
          <p:cNvSpPr>
            <a:spLocks noChangeShapeType="1"/>
          </p:cNvSpPr>
          <p:nvPr/>
        </p:nvSpPr>
        <p:spPr bwMode="auto">
          <a:xfrm>
            <a:off x="2317750" y="55149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53" name="Group 1070">
            <a:extLst>
              <a:ext uri="{FF2B5EF4-FFF2-40B4-BE49-F238E27FC236}">
                <a16:creationId xmlns:a16="http://schemas.microsoft.com/office/drawing/2014/main" id="{3DA75A5F-1BC5-45A6-B8D1-C272FD2E14FF}"/>
              </a:ext>
            </a:extLst>
          </p:cNvPr>
          <p:cNvGrpSpPr>
            <a:grpSpLocks/>
          </p:cNvGrpSpPr>
          <p:nvPr/>
        </p:nvGrpSpPr>
        <p:grpSpPr bwMode="auto">
          <a:xfrm>
            <a:off x="3227388" y="3660775"/>
            <a:ext cx="593725" cy="409575"/>
            <a:chOff x="3747" y="1679"/>
            <a:chExt cx="388" cy="320"/>
          </a:xfrm>
        </p:grpSpPr>
        <p:sp>
          <p:nvSpPr>
            <p:cNvPr id="254" name="Freeform 1071">
              <a:extLst>
                <a:ext uri="{FF2B5EF4-FFF2-40B4-BE49-F238E27FC236}">
                  <a16:creationId xmlns:a16="http://schemas.microsoft.com/office/drawing/2014/main" id="{89CC4A2F-C955-4699-A57C-E406770CDFF6}"/>
                </a:ext>
              </a:extLst>
            </p:cNvPr>
            <p:cNvSpPr>
              <a:spLocks/>
            </p:cNvSpPr>
            <p:nvPr/>
          </p:nvSpPr>
          <p:spPr bwMode="auto">
            <a:xfrm>
              <a:off x="3747" y="1679"/>
              <a:ext cx="388" cy="320"/>
            </a:xfrm>
            <a:custGeom>
              <a:avLst/>
              <a:gdLst>
                <a:gd name="T0" fmla="*/ 41 w 388"/>
                <a:gd name="T1" fmla="*/ 320 h 320"/>
                <a:gd name="T2" fmla="*/ 41 w 388"/>
                <a:gd name="T3" fmla="*/ 314 h 320"/>
                <a:gd name="T4" fmla="*/ 0 w 388"/>
                <a:gd name="T5" fmla="*/ 314 h 320"/>
                <a:gd name="T6" fmla="*/ 0 w 388"/>
                <a:gd name="T7" fmla="*/ 276 h 320"/>
                <a:gd name="T8" fmla="*/ 35 w 388"/>
                <a:gd name="T9" fmla="*/ 276 h 320"/>
                <a:gd name="T10" fmla="*/ 44 w 388"/>
                <a:gd name="T11" fmla="*/ 267 h 320"/>
                <a:gd name="T12" fmla="*/ 70 w 388"/>
                <a:gd name="T13" fmla="*/ 192 h 320"/>
                <a:gd name="T14" fmla="*/ 70 w 388"/>
                <a:gd name="T15" fmla="*/ 125 h 320"/>
                <a:gd name="T16" fmla="*/ 102 w 388"/>
                <a:gd name="T17" fmla="*/ 125 h 320"/>
                <a:gd name="T18" fmla="*/ 111 w 388"/>
                <a:gd name="T19" fmla="*/ 122 h 320"/>
                <a:gd name="T20" fmla="*/ 111 w 388"/>
                <a:gd name="T21" fmla="*/ 113 h 320"/>
                <a:gd name="T22" fmla="*/ 111 w 388"/>
                <a:gd name="T23" fmla="*/ 46 h 320"/>
                <a:gd name="T24" fmla="*/ 108 w 388"/>
                <a:gd name="T25" fmla="*/ 40 h 320"/>
                <a:gd name="T26" fmla="*/ 108 w 388"/>
                <a:gd name="T27" fmla="*/ 0 h 320"/>
                <a:gd name="T28" fmla="*/ 294 w 388"/>
                <a:gd name="T29" fmla="*/ 0 h 320"/>
                <a:gd name="T30" fmla="*/ 294 w 388"/>
                <a:gd name="T31" fmla="*/ 43 h 320"/>
                <a:gd name="T32" fmla="*/ 289 w 388"/>
                <a:gd name="T33" fmla="*/ 46 h 320"/>
                <a:gd name="T34" fmla="*/ 289 w 388"/>
                <a:gd name="T35" fmla="*/ 110 h 320"/>
                <a:gd name="T36" fmla="*/ 292 w 388"/>
                <a:gd name="T37" fmla="*/ 122 h 320"/>
                <a:gd name="T38" fmla="*/ 300 w 388"/>
                <a:gd name="T39" fmla="*/ 125 h 320"/>
                <a:gd name="T40" fmla="*/ 329 w 388"/>
                <a:gd name="T41" fmla="*/ 125 h 320"/>
                <a:gd name="T42" fmla="*/ 329 w 388"/>
                <a:gd name="T43" fmla="*/ 198 h 320"/>
                <a:gd name="T44" fmla="*/ 353 w 388"/>
                <a:gd name="T45" fmla="*/ 267 h 320"/>
                <a:gd name="T46" fmla="*/ 359 w 388"/>
                <a:gd name="T47" fmla="*/ 273 h 320"/>
                <a:gd name="T48" fmla="*/ 367 w 388"/>
                <a:gd name="T49" fmla="*/ 276 h 320"/>
                <a:gd name="T50" fmla="*/ 388 w 388"/>
                <a:gd name="T51" fmla="*/ 276 h 320"/>
                <a:gd name="T52" fmla="*/ 388 w 388"/>
                <a:gd name="T53" fmla="*/ 314 h 320"/>
                <a:gd name="T54" fmla="*/ 359 w 388"/>
                <a:gd name="T55" fmla="*/ 314 h 320"/>
                <a:gd name="T56" fmla="*/ 359 w 388"/>
                <a:gd name="T57" fmla="*/ 320 h 320"/>
                <a:gd name="T58" fmla="*/ 41 w 388"/>
                <a:gd name="T5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8" h="320">
                  <a:moveTo>
                    <a:pt x="41" y="320"/>
                  </a:moveTo>
                  <a:lnTo>
                    <a:pt x="41" y="314"/>
                  </a:lnTo>
                  <a:lnTo>
                    <a:pt x="0" y="314"/>
                  </a:lnTo>
                  <a:lnTo>
                    <a:pt x="0" y="276"/>
                  </a:lnTo>
                  <a:lnTo>
                    <a:pt x="35" y="276"/>
                  </a:lnTo>
                  <a:lnTo>
                    <a:pt x="44" y="267"/>
                  </a:lnTo>
                  <a:lnTo>
                    <a:pt x="70" y="192"/>
                  </a:lnTo>
                  <a:lnTo>
                    <a:pt x="70" y="125"/>
                  </a:lnTo>
                  <a:lnTo>
                    <a:pt x="102" y="125"/>
                  </a:lnTo>
                  <a:lnTo>
                    <a:pt x="111" y="122"/>
                  </a:lnTo>
                  <a:lnTo>
                    <a:pt x="111" y="113"/>
                  </a:lnTo>
                  <a:lnTo>
                    <a:pt x="111" y="46"/>
                  </a:lnTo>
                  <a:lnTo>
                    <a:pt x="108" y="40"/>
                  </a:lnTo>
                  <a:lnTo>
                    <a:pt x="108" y="0"/>
                  </a:lnTo>
                  <a:lnTo>
                    <a:pt x="294" y="0"/>
                  </a:lnTo>
                  <a:lnTo>
                    <a:pt x="294" y="43"/>
                  </a:lnTo>
                  <a:lnTo>
                    <a:pt x="289" y="46"/>
                  </a:lnTo>
                  <a:lnTo>
                    <a:pt x="289" y="110"/>
                  </a:lnTo>
                  <a:lnTo>
                    <a:pt x="292" y="122"/>
                  </a:lnTo>
                  <a:lnTo>
                    <a:pt x="300" y="125"/>
                  </a:lnTo>
                  <a:lnTo>
                    <a:pt x="329" y="125"/>
                  </a:lnTo>
                  <a:lnTo>
                    <a:pt x="329" y="198"/>
                  </a:lnTo>
                  <a:lnTo>
                    <a:pt x="353" y="267"/>
                  </a:lnTo>
                  <a:lnTo>
                    <a:pt x="359" y="273"/>
                  </a:lnTo>
                  <a:lnTo>
                    <a:pt x="367" y="276"/>
                  </a:lnTo>
                  <a:lnTo>
                    <a:pt x="388" y="276"/>
                  </a:lnTo>
                  <a:lnTo>
                    <a:pt x="388" y="314"/>
                  </a:lnTo>
                  <a:lnTo>
                    <a:pt x="359" y="314"/>
                  </a:lnTo>
                  <a:lnTo>
                    <a:pt x="359" y="320"/>
                  </a:lnTo>
                  <a:lnTo>
                    <a:pt x="41" y="32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55" name="Freeform 1072">
              <a:extLst>
                <a:ext uri="{FF2B5EF4-FFF2-40B4-BE49-F238E27FC236}">
                  <a16:creationId xmlns:a16="http://schemas.microsoft.com/office/drawing/2014/main" id="{1ADA8B9A-B9CB-451F-9ED2-6851204042EF}"/>
                </a:ext>
              </a:extLst>
            </p:cNvPr>
            <p:cNvSpPr>
              <a:spLocks/>
            </p:cNvSpPr>
            <p:nvPr/>
          </p:nvSpPr>
          <p:spPr bwMode="auto">
            <a:xfrm>
              <a:off x="3747" y="1679"/>
              <a:ext cx="388" cy="320"/>
            </a:xfrm>
            <a:custGeom>
              <a:avLst/>
              <a:gdLst>
                <a:gd name="T0" fmla="*/ 41 w 388"/>
                <a:gd name="T1" fmla="*/ 320 h 320"/>
                <a:gd name="T2" fmla="*/ 41 w 388"/>
                <a:gd name="T3" fmla="*/ 314 h 320"/>
                <a:gd name="T4" fmla="*/ 0 w 388"/>
                <a:gd name="T5" fmla="*/ 314 h 320"/>
                <a:gd name="T6" fmla="*/ 0 w 388"/>
                <a:gd name="T7" fmla="*/ 276 h 320"/>
                <a:gd name="T8" fmla="*/ 35 w 388"/>
                <a:gd name="T9" fmla="*/ 276 h 320"/>
                <a:gd name="T10" fmla="*/ 44 w 388"/>
                <a:gd name="T11" fmla="*/ 267 h 320"/>
                <a:gd name="T12" fmla="*/ 70 w 388"/>
                <a:gd name="T13" fmla="*/ 192 h 320"/>
                <a:gd name="T14" fmla="*/ 70 w 388"/>
                <a:gd name="T15" fmla="*/ 125 h 320"/>
                <a:gd name="T16" fmla="*/ 102 w 388"/>
                <a:gd name="T17" fmla="*/ 125 h 320"/>
                <a:gd name="T18" fmla="*/ 111 w 388"/>
                <a:gd name="T19" fmla="*/ 122 h 320"/>
                <a:gd name="T20" fmla="*/ 111 w 388"/>
                <a:gd name="T21" fmla="*/ 113 h 320"/>
                <a:gd name="T22" fmla="*/ 111 w 388"/>
                <a:gd name="T23" fmla="*/ 46 h 320"/>
                <a:gd name="T24" fmla="*/ 108 w 388"/>
                <a:gd name="T25" fmla="*/ 40 h 320"/>
                <a:gd name="T26" fmla="*/ 108 w 388"/>
                <a:gd name="T27" fmla="*/ 0 h 320"/>
                <a:gd name="T28" fmla="*/ 294 w 388"/>
                <a:gd name="T29" fmla="*/ 0 h 320"/>
                <a:gd name="T30" fmla="*/ 294 w 388"/>
                <a:gd name="T31" fmla="*/ 43 h 320"/>
                <a:gd name="T32" fmla="*/ 289 w 388"/>
                <a:gd name="T33" fmla="*/ 46 h 320"/>
                <a:gd name="T34" fmla="*/ 289 w 388"/>
                <a:gd name="T35" fmla="*/ 110 h 320"/>
                <a:gd name="T36" fmla="*/ 292 w 388"/>
                <a:gd name="T37" fmla="*/ 122 h 320"/>
                <a:gd name="T38" fmla="*/ 300 w 388"/>
                <a:gd name="T39" fmla="*/ 125 h 320"/>
                <a:gd name="T40" fmla="*/ 329 w 388"/>
                <a:gd name="T41" fmla="*/ 125 h 320"/>
                <a:gd name="T42" fmla="*/ 329 w 388"/>
                <a:gd name="T43" fmla="*/ 198 h 320"/>
                <a:gd name="T44" fmla="*/ 353 w 388"/>
                <a:gd name="T45" fmla="*/ 267 h 320"/>
                <a:gd name="T46" fmla="*/ 359 w 388"/>
                <a:gd name="T47" fmla="*/ 273 h 320"/>
                <a:gd name="T48" fmla="*/ 367 w 388"/>
                <a:gd name="T49" fmla="*/ 276 h 320"/>
                <a:gd name="T50" fmla="*/ 388 w 388"/>
                <a:gd name="T51" fmla="*/ 276 h 320"/>
                <a:gd name="T52" fmla="*/ 388 w 388"/>
                <a:gd name="T53" fmla="*/ 314 h 320"/>
                <a:gd name="T54" fmla="*/ 359 w 388"/>
                <a:gd name="T55" fmla="*/ 314 h 320"/>
                <a:gd name="T56" fmla="*/ 359 w 388"/>
                <a:gd name="T57" fmla="*/ 320 h 320"/>
                <a:gd name="T58" fmla="*/ 41 w 388"/>
                <a:gd name="T5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8" h="320">
                  <a:moveTo>
                    <a:pt x="41" y="320"/>
                  </a:moveTo>
                  <a:lnTo>
                    <a:pt x="41" y="314"/>
                  </a:lnTo>
                  <a:lnTo>
                    <a:pt x="0" y="314"/>
                  </a:lnTo>
                  <a:lnTo>
                    <a:pt x="0" y="276"/>
                  </a:lnTo>
                  <a:lnTo>
                    <a:pt x="35" y="276"/>
                  </a:lnTo>
                  <a:lnTo>
                    <a:pt x="44" y="267"/>
                  </a:lnTo>
                  <a:lnTo>
                    <a:pt x="70" y="192"/>
                  </a:lnTo>
                  <a:lnTo>
                    <a:pt x="70" y="125"/>
                  </a:lnTo>
                  <a:lnTo>
                    <a:pt x="102" y="125"/>
                  </a:lnTo>
                  <a:lnTo>
                    <a:pt x="111" y="122"/>
                  </a:lnTo>
                  <a:lnTo>
                    <a:pt x="111" y="113"/>
                  </a:lnTo>
                  <a:lnTo>
                    <a:pt x="111" y="46"/>
                  </a:lnTo>
                  <a:lnTo>
                    <a:pt x="108" y="40"/>
                  </a:lnTo>
                  <a:lnTo>
                    <a:pt x="108" y="0"/>
                  </a:lnTo>
                  <a:lnTo>
                    <a:pt x="294" y="0"/>
                  </a:lnTo>
                  <a:lnTo>
                    <a:pt x="294" y="43"/>
                  </a:lnTo>
                  <a:lnTo>
                    <a:pt x="289" y="46"/>
                  </a:lnTo>
                  <a:lnTo>
                    <a:pt x="289" y="110"/>
                  </a:lnTo>
                  <a:lnTo>
                    <a:pt x="292" y="122"/>
                  </a:lnTo>
                  <a:lnTo>
                    <a:pt x="300" y="125"/>
                  </a:lnTo>
                  <a:lnTo>
                    <a:pt x="329" y="125"/>
                  </a:lnTo>
                  <a:lnTo>
                    <a:pt x="329" y="198"/>
                  </a:lnTo>
                  <a:lnTo>
                    <a:pt x="353" y="267"/>
                  </a:lnTo>
                  <a:lnTo>
                    <a:pt x="359" y="273"/>
                  </a:lnTo>
                  <a:lnTo>
                    <a:pt x="367" y="276"/>
                  </a:lnTo>
                  <a:lnTo>
                    <a:pt x="388" y="276"/>
                  </a:lnTo>
                  <a:lnTo>
                    <a:pt x="388" y="314"/>
                  </a:lnTo>
                  <a:lnTo>
                    <a:pt x="359" y="314"/>
                  </a:lnTo>
                  <a:lnTo>
                    <a:pt x="359" y="320"/>
                  </a:lnTo>
                  <a:lnTo>
                    <a:pt x="41" y="320"/>
                  </a:lnTo>
                  <a:close/>
                </a:path>
              </a:pathLst>
            </a:custGeom>
            <a:noFill/>
            <a:ln w="4763" cap="rnd">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256" name="Rectangle 1073">
            <a:extLst>
              <a:ext uri="{FF2B5EF4-FFF2-40B4-BE49-F238E27FC236}">
                <a16:creationId xmlns:a16="http://schemas.microsoft.com/office/drawing/2014/main" id="{17466324-0AA0-40B4-ADA6-7E9AA0B94C3A}"/>
              </a:ext>
            </a:extLst>
          </p:cNvPr>
          <p:cNvSpPr>
            <a:spLocks noChangeArrowheads="1"/>
          </p:cNvSpPr>
          <p:nvPr/>
        </p:nvSpPr>
        <p:spPr bwMode="auto">
          <a:xfrm>
            <a:off x="3327400" y="3970338"/>
            <a:ext cx="52388" cy="7937"/>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57" name="Rectangle 1074">
            <a:extLst>
              <a:ext uri="{FF2B5EF4-FFF2-40B4-BE49-F238E27FC236}">
                <a16:creationId xmlns:a16="http://schemas.microsoft.com/office/drawing/2014/main" id="{1C2EAC21-C5A3-4432-9620-FD7C9541542D}"/>
              </a:ext>
            </a:extLst>
          </p:cNvPr>
          <p:cNvSpPr>
            <a:spLocks noChangeArrowheads="1"/>
          </p:cNvSpPr>
          <p:nvPr/>
        </p:nvSpPr>
        <p:spPr bwMode="auto">
          <a:xfrm>
            <a:off x="2500313" y="3925888"/>
            <a:ext cx="222250"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258" name="Group 1075">
            <a:extLst>
              <a:ext uri="{FF2B5EF4-FFF2-40B4-BE49-F238E27FC236}">
                <a16:creationId xmlns:a16="http://schemas.microsoft.com/office/drawing/2014/main" id="{83F95792-BEE6-4EC7-A24D-FB1C0ADE9986}"/>
              </a:ext>
            </a:extLst>
          </p:cNvPr>
          <p:cNvGrpSpPr>
            <a:grpSpLocks/>
          </p:cNvGrpSpPr>
          <p:nvPr/>
        </p:nvGrpSpPr>
        <p:grpSpPr bwMode="auto">
          <a:xfrm>
            <a:off x="3989388" y="3673475"/>
            <a:ext cx="544512" cy="379413"/>
            <a:chOff x="4149" y="1676"/>
            <a:chExt cx="394" cy="323"/>
          </a:xfrm>
        </p:grpSpPr>
        <p:sp>
          <p:nvSpPr>
            <p:cNvPr id="259" name="Freeform 1076">
              <a:extLst>
                <a:ext uri="{FF2B5EF4-FFF2-40B4-BE49-F238E27FC236}">
                  <a16:creationId xmlns:a16="http://schemas.microsoft.com/office/drawing/2014/main" id="{AD312E55-0325-4003-9526-5B2631412C60}"/>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60" name="Freeform 1077">
              <a:extLst>
                <a:ext uri="{FF2B5EF4-FFF2-40B4-BE49-F238E27FC236}">
                  <a16:creationId xmlns:a16="http://schemas.microsoft.com/office/drawing/2014/main" id="{18AEAA89-4C68-411C-BC10-5E3DE6D2B734}"/>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noFill/>
            <a:ln w="4763" cap="rnd">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261" name="Rectangle 1078">
            <a:extLst>
              <a:ext uri="{FF2B5EF4-FFF2-40B4-BE49-F238E27FC236}">
                <a16:creationId xmlns:a16="http://schemas.microsoft.com/office/drawing/2014/main" id="{4CDE7066-99A8-4DC0-AB71-1A66843FF23B}"/>
              </a:ext>
            </a:extLst>
          </p:cNvPr>
          <p:cNvSpPr>
            <a:spLocks noChangeArrowheads="1"/>
          </p:cNvSpPr>
          <p:nvPr/>
        </p:nvSpPr>
        <p:spPr bwMode="auto">
          <a:xfrm>
            <a:off x="4360863" y="3967163"/>
            <a:ext cx="65087" cy="11112"/>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62" name="Rectangle 1079">
            <a:extLst>
              <a:ext uri="{FF2B5EF4-FFF2-40B4-BE49-F238E27FC236}">
                <a16:creationId xmlns:a16="http://schemas.microsoft.com/office/drawing/2014/main" id="{90202951-2843-4034-B8CE-53C0EE347BD0}"/>
              </a:ext>
            </a:extLst>
          </p:cNvPr>
          <p:cNvSpPr>
            <a:spLocks noChangeArrowheads="1"/>
          </p:cNvSpPr>
          <p:nvPr/>
        </p:nvSpPr>
        <p:spPr bwMode="auto">
          <a:xfrm>
            <a:off x="4460875" y="4071938"/>
            <a:ext cx="182563" cy="47625"/>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3" name="Rectangle 1080">
            <a:extLst>
              <a:ext uri="{FF2B5EF4-FFF2-40B4-BE49-F238E27FC236}">
                <a16:creationId xmlns:a16="http://schemas.microsoft.com/office/drawing/2014/main" id="{E0295647-DFFE-45D8-B9C3-31B5F973FAEE}"/>
              </a:ext>
            </a:extLst>
          </p:cNvPr>
          <p:cNvSpPr>
            <a:spLocks noChangeArrowheads="1"/>
          </p:cNvSpPr>
          <p:nvPr/>
        </p:nvSpPr>
        <p:spPr bwMode="auto">
          <a:xfrm>
            <a:off x="3135313" y="4079875"/>
            <a:ext cx="177800" cy="39688"/>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4" name="Freeform 1081">
            <a:extLst>
              <a:ext uri="{FF2B5EF4-FFF2-40B4-BE49-F238E27FC236}">
                <a16:creationId xmlns:a16="http://schemas.microsoft.com/office/drawing/2014/main" id="{221775BD-8FA7-4AC1-84C5-BF2BD3BEBE5E}"/>
              </a:ext>
            </a:extLst>
          </p:cNvPr>
          <p:cNvSpPr>
            <a:spLocks/>
          </p:cNvSpPr>
          <p:nvPr/>
        </p:nvSpPr>
        <p:spPr bwMode="auto">
          <a:xfrm>
            <a:off x="3349625" y="3656013"/>
            <a:ext cx="390525" cy="414337"/>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5" name="Freeform 1082">
            <a:extLst>
              <a:ext uri="{FF2B5EF4-FFF2-40B4-BE49-F238E27FC236}">
                <a16:creationId xmlns:a16="http://schemas.microsoft.com/office/drawing/2014/main" id="{0C7379D0-5AB5-4B1F-A630-504AFF50F2FB}"/>
              </a:ext>
            </a:extLst>
          </p:cNvPr>
          <p:cNvSpPr>
            <a:spLocks/>
          </p:cNvSpPr>
          <p:nvPr/>
        </p:nvSpPr>
        <p:spPr bwMode="auto">
          <a:xfrm>
            <a:off x="3316288" y="3671888"/>
            <a:ext cx="398462" cy="398462"/>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6" name="Freeform 1083">
            <a:extLst>
              <a:ext uri="{FF2B5EF4-FFF2-40B4-BE49-F238E27FC236}">
                <a16:creationId xmlns:a16="http://schemas.microsoft.com/office/drawing/2014/main" id="{83522946-C32A-480B-8B4C-8C7091A9DED5}"/>
              </a:ext>
            </a:extLst>
          </p:cNvPr>
          <p:cNvSpPr>
            <a:spLocks/>
          </p:cNvSpPr>
          <p:nvPr/>
        </p:nvSpPr>
        <p:spPr bwMode="auto">
          <a:xfrm>
            <a:off x="4060825" y="3671888"/>
            <a:ext cx="392113" cy="390525"/>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67" name="Group 1084">
            <a:extLst>
              <a:ext uri="{FF2B5EF4-FFF2-40B4-BE49-F238E27FC236}">
                <a16:creationId xmlns:a16="http://schemas.microsoft.com/office/drawing/2014/main" id="{A0894A3E-8845-4902-A9C1-A2D8643F95B1}"/>
              </a:ext>
            </a:extLst>
          </p:cNvPr>
          <p:cNvGrpSpPr>
            <a:grpSpLocks/>
          </p:cNvGrpSpPr>
          <p:nvPr/>
        </p:nvGrpSpPr>
        <p:grpSpPr bwMode="auto">
          <a:xfrm>
            <a:off x="5000625" y="3792538"/>
            <a:ext cx="141288" cy="93662"/>
            <a:chOff x="4019" y="2130"/>
            <a:chExt cx="102" cy="68"/>
          </a:xfrm>
        </p:grpSpPr>
        <p:sp>
          <p:nvSpPr>
            <p:cNvPr id="268" name="Rectangle 1085">
              <a:extLst>
                <a:ext uri="{FF2B5EF4-FFF2-40B4-BE49-F238E27FC236}">
                  <a16:creationId xmlns:a16="http://schemas.microsoft.com/office/drawing/2014/main" id="{3C820DDB-9463-44E5-8817-4D96E827CF9F}"/>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9" name="Line 1086">
              <a:extLst>
                <a:ext uri="{FF2B5EF4-FFF2-40B4-BE49-F238E27FC236}">
                  <a16:creationId xmlns:a16="http://schemas.microsoft.com/office/drawing/2014/main" id="{A5FAFBDF-8C8C-4280-B59C-5EFD60B982EF}"/>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0" name="Line 1087">
              <a:extLst>
                <a:ext uri="{FF2B5EF4-FFF2-40B4-BE49-F238E27FC236}">
                  <a16:creationId xmlns:a16="http://schemas.microsoft.com/office/drawing/2014/main" id="{E2CD1F28-6D2E-490C-A82F-49C1D6E3ACAF}"/>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271" name="Rectangle 1088">
            <a:extLst>
              <a:ext uri="{FF2B5EF4-FFF2-40B4-BE49-F238E27FC236}">
                <a16:creationId xmlns:a16="http://schemas.microsoft.com/office/drawing/2014/main" id="{01110158-932B-4820-8F86-D68982077154}"/>
              </a:ext>
            </a:extLst>
          </p:cNvPr>
          <p:cNvSpPr>
            <a:spLocks noChangeArrowheads="1"/>
          </p:cNvSpPr>
          <p:nvPr/>
        </p:nvSpPr>
        <p:spPr bwMode="auto">
          <a:xfrm>
            <a:off x="5035550" y="3975100"/>
            <a:ext cx="85725" cy="93663"/>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2" name="Rectangle 1089">
            <a:extLst>
              <a:ext uri="{FF2B5EF4-FFF2-40B4-BE49-F238E27FC236}">
                <a16:creationId xmlns:a16="http://schemas.microsoft.com/office/drawing/2014/main" id="{0CEC3163-F633-4CD4-A83A-4507CCBB698F}"/>
              </a:ext>
            </a:extLst>
          </p:cNvPr>
          <p:cNvSpPr>
            <a:spLocks noChangeArrowheads="1"/>
          </p:cNvSpPr>
          <p:nvPr/>
        </p:nvSpPr>
        <p:spPr bwMode="auto">
          <a:xfrm>
            <a:off x="4835525"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3" name="Freeform 1090">
            <a:extLst>
              <a:ext uri="{FF2B5EF4-FFF2-40B4-BE49-F238E27FC236}">
                <a16:creationId xmlns:a16="http://schemas.microsoft.com/office/drawing/2014/main" id="{A0C7AE9A-8C1E-406A-805E-A8914AC52604}"/>
              </a:ext>
            </a:extLst>
          </p:cNvPr>
          <p:cNvSpPr>
            <a:spLocks/>
          </p:cNvSpPr>
          <p:nvPr/>
        </p:nvSpPr>
        <p:spPr bwMode="auto">
          <a:xfrm>
            <a:off x="4868863" y="3875088"/>
            <a:ext cx="422275" cy="190500"/>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4" name="Rectangle 1091">
            <a:extLst>
              <a:ext uri="{FF2B5EF4-FFF2-40B4-BE49-F238E27FC236}">
                <a16:creationId xmlns:a16="http://schemas.microsoft.com/office/drawing/2014/main" id="{BB8230EA-CB09-46E1-AF67-F4664529F943}"/>
              </a:ext>
            </a:extLst>
          </p:cNvPr>
          <p:cNvSpPr>
            <a:spLocks noChangeArrowheads="1"/>
          </p:cNvSpPr>
          <p:nvPr/>
        </p:nvSpPr>
        <p:spPr bwMode="auto">
          <a:xfrm>
            <a:off x="2889250"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75" name="Group 1092">
            <a:extLst>
              <a:ext uri="{FF2B5EF4-FFF2-40B4-BE49-F238E27FC236}">
                <a16:creationId xmlns:a16="http://schemas.microsoft.com/office/drawing/2014/main" id="{C90A30DA-6E4D-4DEB-B6EE-2270B4E339A8}"/>
              </a:ext>
            </a:extLst>
          </p:cNvPr>
          <p:cNvGrpSpPr>
            <a:grpSpLocks/>
          </p:cNvGrpSpPr>
          <p:nvPr/>
        </p:nvGrpSpPr>
        <p:grpSpPr bwMode="auto">
          <a:xfrm flipH="1">
            <a:off x="2565400" y="3792538"/>
            <a:ext cx="423863" cy="276225"/>
            <a:chOff x="840" y="2136"/>
            <a:chExt cx="306" cy="200"/>
          </a:xfrm>
        </p:grpSpPr>
        <p:grpSp>
          <p:nvGrpSpPr>
            <p:cNvPr id="276" name="Group 1093">
              <a:extLst>
                <a:ext uri="{FF2B5EF4-FFF2-40B4-BE49-F238E27FC236}">
                  <a16:creationId xmlns:a16="http://schemas.microsoft.com/office/drawing/2014/main" id="{4381789E-2D90-47E0-B711-384F36E22BF5}"/>
                </a:ext>
              </a:extLst>
            </p:cNvPr>
            <p:cNvGrpSpPr>
              <a:grpSpLocks/>
            </p:cNvGrpSpPr>
            <p:nvPr/>
          </p:nvGrpSpPr>
          <p:grpSpPr bwMode="auto">
            <a:xfrm>
              <a:off x="935" y="2136"/>
              <a:ext cx="102" cy="68"/>
              <a:chOff x="4019" y="2130"/>
              <a:chExt cx="102" cy="68"/>
            </a:xfrm>
          </p:grpSpPr>
          <p:sp>
            <p:nvSpPr>
              <p:cNvPr id="279" name="Rectangle 1094">
                <a:extLst>
                  <a:ext uri="{FF2B5EF4-FFF2-40B4-BE49-F238E27FC236}">
                    <a16:creationId xmlns:a16="http://schemas.microsoft.com/office/drawing/2014/main" id="{41D28DBB-4034-4619-863B-2ED4AE62178C}"/>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0" name="Line 1095">
                <a:extLst>
                  <a:ext uri="{FF2B5EF4-FFF2-40B4-BE49-F238E27FC236}">
                    <a16:creationId xmlns:a16="http://schemas.microsoft.com/office/drawing/2014/main" id="{1B58F71D-F95C-48DE-B1C9-6F18BA265C40}"/>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1" name="Line 1096">
                <a:extLst>
                  <a:ext uri="{FF2B5EF4-FFF2-40B4-BE49-F238E27FC236}">
                    <a16:creationId xmlns:a16="http://schemas.microsoft.com/office/drawing/2014/main" id="{C95A692E-B80C-4F05-B5B8-683854B596FA}"/>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277" name="Rectangle 1097">
              <a:extLst>
                <a:ext uri="{FF2B5EF4-FFF2-40B4-BE49-F238E27FC236}">
                  <a16:creationId xmlns:a16="http://schemas.microsoft.com/office/drawing/2014/main" id="{1086A5B0-744E-4F57-ABD5-C02BA1A87BAB}"/>
                </a:ext>
              </a:extLst>
            </p:cNvPr>
            <p:cNvSpPr>
              <a:spLocks noChangeArrowheads="1"/>
            </p:cNvSpPr>
            <p:nvPr/>
          </p:nvSpPr>
          <p:spPr bwMode="auto">
            <a:xfrm>
              <a:off x="960" y="2268"/>
              <a:ext cx="62" cy="68"/>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8" name="Freeform 1098">
              <a:extLst>
                <a:ext uri="{FF2B5EF4-FFF2-40B4-BE49-F238E27FC236}">
                  <a16:creationId xmlns:a16="http://schemas.microsoft.com/office/drawing/2014/main" id="{CF7756E9-3406-4F64-B609-EF40A261977A}"/>
                </a:ext>
              </a:extLst>
            </p:cNvPr>
            <p:cNvSpPr>
              <a:spLocks/>
            </p:cNvSpPr>
            <p:nvPr/>
          </p:nvSpPr>
          <p:spPr bwMode="auto">
            <a:xfrm>
              <a:off x="840" y="2196"/>
              <a:ext cx="306" cy="138"/>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282" name="Rectangle 1099">
            <a:extLst>
              <a:ext uri="{FF2B5EF4-FFF2-40B4-BE49-F238E27FC236}">
                <a16:creationId xmlns:a16="http://schemas.microsoft.com/office/drawing/2014/main" id="{2A1A4159-F028-4311-BF81-04BAA66FBA66}"/>
              </a:ext>
            </a:extLst>
          </p:cNvPr>
          <p:cNvSpPr>
            <a:spLocks noChangeArrowheads="1"/>
          </p:cNvSpPr>
          <p:nvPr/>
        </p:nvSpPr>
        <p:spPr bwMode="auto">
          <a:xfrm>
            <a:off x="4060825" y="4691063"/>
            <a:ext cx="104775"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83" name="Rectangle 1100">
            <a:extLst>
              <a:ext uri="{FF2B5EF4-FFF2-40B4-BE49-F238E27FC236}">
                <a16:creationId xmlns:a16="http://schemas.microsoft.com/office/drawing/2014/main" id="{FFC69BC1-FF02-4D31-804E-A82BC117C8A5}"/>
              </a:ext>
            </a:extLst>
          </p:cNvPr>
          <p:cNvSpPr>
            <a:spLocks noChangeArrowheads="1"/>
          </p:cNvSpPr>
          <p:nvPr/>
        </p:nvSpPr>
        <p:spPr bwMode="auto">
          <a:xfrm>
            <a:off x="3635375" y="4691063"/>
            <a:ext cx="87313"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84" name="Freeform 1101">
            <a:extLst>
              <a:ext uri="{FF2B5EF4-FFF2-40B4-BE49-F238E27FC236}">
                <a16:creationId xmlns:a16="http://schemas.microsoft.com/office/drawing/2014/main" id="{5DAF7E87-1080-4111-9473-2032FD54DE19}"/>
              </a:ext>
            </a:extLst>
          </p:cNvPr>
          <p:cNvSpPr>
            <a:spLocks/>
          </p:cNvSpPr>
          <p:nvPr/>
        </p:nvSpPr>
        <p:spPr bwMode="auto">
          <a:xfrm>
            <a:off x="3598863" y="4691063"/>
            <a:ext cx="141287" cy="63500"/>
          </a:xfrm>
          <a:custGeom>
            <a:avLst/>
            <a:gdLst>
              <a:gd name="T0" fmla="*/ 0 w 102"/>
              <a:gd name="T1" fmla="*/ 47 h 47"/>
              <a:gd name="T2" fmla="*/ 11 w 102"/>
              <a:gd name="T3" fmla="*/ 0 h 47"/>
              <a:gd name="T4" fmla="*/ 102 w 102"/>
              <a:gd name="T5" fmla="*/ 0 h 47"/>
            </a:gdLst>
            <a:ahLst/>
            <a:cxnLst>
              <a:cxn ang="0">
                <a:pos x="T0" y="T1"/>
              </a:cxn>
              <a:cxn ang="0">
                <a:pos x="T2" y="T3"/>
              </a:cxn>
              <a:cxn ang="0">
                <a:pos x="T4" y="T5"/>
              </a:cxn>
            </a:cxnLst>
            <a:rect l="0" t="0" r="r" b="b"/>
            <a:pathLst>
              <a:path w="102" h="47">
                <a:moveTo>
                  <a:pt x="0" y="47"/>
                </a:moveTo>
                <a:lnTo>
                  <a:pt x="11" y="0"/>
                </a:lnTo>
                <a:lnTo>
                  <a:pt x="102"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85" name="Freeform 1102">
            <a:extLst>
              <a:ext uri="{FF2B5EF4-FFF2-40B4-BE49-F238E27FC236}">
                <a16:creationId xmlns:a16="http://schemas.microsoft.com/office/drawing/2014/main" id="{627CB7E5-E818-4D5E-8C42-21FD4BFA1F5C}"/>
              </a:ext>
            </a:extLst>
          </p:cNvPr>
          <p:cNvSpPr>
            <a:spLocks/>
          </p:cNvSpPr>
          <p:nvPr/>
        </p:nvSpPr>
        <p:spPr bwMode="auto">
          <a:xfrm>
            <a:off x="4070350" y="4686300"/>
            <a:ext cx="119063" cy="68263"/>
          </a:xfrm>
          <a:custGeom>
            <a:avLst/>
            <a:gdLst>
              <a:gd name="T0" fmla="*/ 87 w 87"/>
              <a:gd name="T1" fmla="*/ 50 h 50"/>
              <a:gd name="T2" fmla="*/ 76 w 87"/>
              <a:gd name="T3" fmla="*/ 3 h 50"/>
              <a:gd name="T4" fmla="*/ 0 w 87"/>
              <a:gd name="T5" fmla="*/ 0 h 50"/>
            </a:gdLst>
            <a:ahLst/>
            <a:cxnLst>
              <a:cxn ang="0">
                <a:pos x="T0" y="T1"/>
              </a:cxn>
              <a:cxn ang="0">
                <a:pos x="T2" y="T3"/>
              </a:cxn>
              <a:cxn ang="0">
                <a:pos x="T4" y="T5"/>
              </a:cxn>
            </a:cxnLst>
            <a:rect l="0" t="0" r="r" b="b"/>
            <a:pathLst>
              <a:path w="87" h="50">
                <a:moveTo>
                  <a:pt x="87" y="50"/>
                </a:moveTo>
                <a:lnTo>
                  <a:pt x="76" y="3"/>
                </a:lnTo>
                <a:lnTo>
                  <a:pt x="0"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86" name="Line 1103">
            <a:extLst>
              <a:ext uri="{FF2B5EF4-FFF2-40B4-BE49-F238E27FC236}">
                <a16:creationId xmlns:a16="http://schemas.microsoft.com/office/drawing/2014/main" id="{70B85A92-D493-4AB6-839F-140DD917D3F2}"/>
              </a:ext>
            </a:extLst>
          </p:cNvPr>
          <p:cNvSpPr>
            <a:spLocks noChangeShapeType="1"/>
          </p:cNvSpPr>
          <p:nvPr/>
        </p:nvSpPr>
        <p:spPr bwMode="auto">
          <a:xfrm>
            <a:off x="3687763" y="4992688"/>
            <a:ext cx="1587"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87" name="Line 1104">
            <a:extLst>
              <a:ext uri="{FF2B5EF4-FFF2-40B4-BE49-F238E27FC236}">
                <a16:creationId xmlns:a16="http://schemas.microsoft.com/office/drawing/2014/main" id="{609E2F8C-F0EB-490C-A426-BD1928BF833D}"/>
              </a:ext>
            </a:extLst>
          </p:cNvPr>
          <p:cNvSpPr>
            <a:spLocks noChangeShapeType="1"/>
          </p:cNvSpPr>
          <p:nvPr/>
        </p:nvSpPr>
        <p:spPr bwMode="auto">
          <a:xfrm>
            <a:off x="4102100" y="4992688"/>
            <a:ext cx="0"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288" name="Group 1105">
            <a:extLst>
              <a:ext uri="{FF2B5EF4-FFF2-40B4-BE49-F238E27FC236}">
                <a16:creationId xmlns:a16="http://schemas.microsoft.com/office/drawing/2014/main" id="{0644B94B-E272-4DEE-9B8F-554206B6B569}"/>
              </a:ext>
            </a:extLst>
          </p:cNvPr>
          <p:cNvGrpSpPr>
            <a:grpSpLocks/>
          </p:cNvGrpSpPr>
          <p:nvPr/>
        </p:nvGrpSpPr>
        <p:grpSpPr bwMode="auto">
          <a:xfrm>
            <a:off x="3560763" y="4714875"/>
            <a:ext cx="669925" cy="369888"/>
            <a:chOff x="3901" y="2526"/>
            <a:chExt cx="484" cy="442"/>
          </a:xfrm>
        </p:grpSpPr>
        <p:grpSp>
          <p:nvGrpSpPr>
            <p:cNvPr id="289" name="Group 1106">
              <a:extLst>
                <a:ext uri="{FF2B5EF4-FFF2-40B4-BE49-F238E27FC236}">
                  <a16:creationId xmlns:a16="http://schemas.microsoft.com/office/drawing/2014/main" id="{524BF429-6FE6-46C2-842D-BF3AE6E1B0D0}"/>
                </a:ext>
              </a:extLst>
            </p:cNvPr>
            <p:cNvGrpSpPr>
              <a:grpSpLocks/>
            </p:cNvGrpSpPr>
            <p:nvPr/>
          </p:nvGrpSpPr>
          <p:grpSpPr bwMode="auto">
            <a:xfrm>
              <a:off x="3901" y="2526"/>
              <a:ext cx="484" cy="442"/>
              <a:chOff x="3901" y="2526"/>
              <a:chExt cx="484" cy="442"/>
            </a:xfrm>
          </p:grpSpPr>
          <p:sp>
            <p:nvSpPr>
              <p:cNvPr id="291" name="Rectangle 1107">
                <a:extLst>
                  <a:ext uri="{FF2B5EF4-FFF2-40B4-BE49-F238E27FC236}">
                    <a16:creationId xmlns:a16="http://schemas.microsoft.com/office/drawing/2014/main" id="{53150E07-CECD-4069-9F78-305839018D80}"/>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92" name="Freeform 1108">
                <a:extLst>
                  <a:ext uri="{FF2B5EF4-FFF2-40B4-BE49-F238E27FC236}">
                    <a16:creationId xmlns:a16="http://schemas.microsoft.com/office/drawing/2014/main" id="{DFF486BB-462E-4094-B49A-797543391447}"/>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93" name="Rectangle 1109">
                <a:extLst>
                  <a:ext uri="{FF2B5EF4-FFF2-40B4-BE49-F238E27FC236}">
                    <a16:creationId xmlns:a16="http://schemas.microsoft.com/office/drawing/2014/main" id="{E96AE00F-690B-4161-8A2B-50D9FF34AE68}"/>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290" name="Freeform 1110">
              <a:extLst>
                <a:ext uri="{FF2B5EF4-FFF2-40B4-BE49-F238E27FC236}">
                  <a16:creationId xmlns:a16="http://schemas.microsoft.com/office/drawing/2014/main" id="{E64EF746-DD6F-4F15-BDB7-082B79EF4426}"/>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294" name="Line 1111">
            <a:extLst>
              <a:ext uri="{FF2B5EF4-FFF2-40B4-BE49-F238E27FC236}">
                <a16:creationId xmlns:a16="http://schemas.microsoft.com/office/drawing/2014/main" id="{20D17A75-CB70-48BB-B3B6-4A2C159AC925}"/>
              </a:ext>
            </a:extLst>
          </p:cNvPr>
          <p:cNvSpPr>
            <a:spLocks noChangeShapeType="1"/>
          </p:cNvSpPr>
          <p:nvPr/>
        </p:nvSpPr>
        <p:spPr bwMode="auto">
          <a:xfrm>
            <a:off x="4060825" y="4714875"/>
            <a:ext cx="1588" cy="587375"/>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95" name="Line 1112">
            <a:extLst>
              <a:ext uri="{FF2B5EF4-FFF2-40B4-BE49-F238E27FC236}">
                <a16:creationId xmlns:a16="http://schemas.microsoft.com/office/drawing/2014/main" id="{E9C825A3-8102-4AC4-B63A-A2E718B29E15}"/>
              </a:ext>
            </a:extLst>
          </p:cNvPr>
          <p:cNvSpPr>
            <a:spLocks noChangeShapeType="1"/>
          </p:cNvSpPr>
          <p:nvPr/>
        </p:nvSpPr>
        <p:spPr bwMode="auto">
          <a:xfrm>
            <a:off x="3735388" y="4714875"/>
            <a:ext cx="1587" cy="5476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96" name="Rectangle 1113">
            <a:extLst>
              <a:ext uri="{FF2B5EF4-FFF2-40B4-BE49-F238E27FC236}">
                <a16:creationId xmlns:a16="http://schemas.microsoft.com/office/drawing/2014/main" id="{CC28A337-2096-4F7F-8BAB-D134D799556C}"/>
              </a:ext>
            </a:extLst>
          </p:cNvPr>
          <p:cNvSpPr>
            <a:spLocks noChangeArrowheads="1"/>
          </p:cNvSpPr>
          <p:nvPr/>
        </p:nvSpPr>
        <p:spPr bwMode="auto">
          <a:xfrm>
            <a:off x="4133850" y="4964113"/>
            <a:ext cx="93663"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97" name="Line 1114">
            <a:extLst>
              <a:ext uri="{FF2B5EF4-FFF2-40B4-BE49-F238E27FC236}">
                <a16:creationId xmlns:a16="http://schemas.microsoft.com/office/drawing/2014/main" id="{44F149AF-48CC-444C-B495-899228701486}"/>
              </a:ext>
            </a:extLst>
          </p:cNvPr>
          <p:cNvSpPr>
            <a:spLocks noChangeShapeType="1"/>
          </p:cNvSpPr>
          <p:nvPr/>
        </p:nvSpPr>
        <p:spPr bwMode="auto">
          <a:xfrm>
            <a:off x="3735388" y="4714875"/>
            <a:ext cx="1587" cy="5476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98" name="Line 1115">
            <a:extLst>
              <a:ext uri="{FF2B5EF4-FFF2-40B4-BE49-F238E27FC236}">
                <a16:creationId xmlns:a16="http://schemas.microsoft.com/office/drawing/2014/main" id="{1C6E2A29-6006-429D-8E46-9450D7668F7A}"/>
              </a:ext>
            </a:extLst>
          </p:cNvPr>
          <p:cNvSpPr>
            <a:spLocks noChangeShapeType="1"/>
          </p:cNvSpPr>
          <p:nvPr/>
        </p:nvSpPr>
        <p:spPr bwMode="auto">
          <a:xfrm>
            <a:off x="4060825" y="4714875"/>
            <a:ext cx="1588" cy="592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299" name="Rectangle 1116">
            <a:extLst>
              <a:ext uri="{FF2B5EF4-FFF2-40B4-BE49-F238E27FC236}">
                <a16:creationId xmlns:a16="http://schemas.microsoft.com/office/drawing/2014/main" id="{A271ECC4-30F5-4520-A4E3-13BF78DFCB35}"/>
              </a:ext>
            </a:extLst>
          </p:cNvPr>
          <p:cNvSpPr>
            <a:spLocks noChangeArrowheads="1"/>
          </p:cNvSpPr>
          <p:nvPr/>
        </p:nvSpPr>
        <p:spPr bwMode="auto">
          <a:xfrm>
            <a:off x="3560763" y="4964113"/>
            <a:ext cx="90487"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00" name="Line 1117">
            <a:extLst>
              <a:ext uri="{FF2B5EF4-FFF2-40B4-BE49-F238E27FC236}">
                <a16:creationId xmlns:a16="http://schemas.microsoft.com/office/drawing/2014/main" id="{E9A37546-800D-4690-BB73-4DD339E4AE6E}"/>
              </a:ext>
            </a:extLst>
          </p:cNvPr>
          <p:cNvSpPr>
            <a:spLocks noChangeShapeType="1"/>
          </p:cNvSpPr>
          <p:nvPr/>
        </p:nvSpPr>
        <p:spPr bwMode="auto">
          <a:xfrm flipH="1">
            <a:off x="3956050" y="4714875"/>
            <a:ext cx="109538" cy="15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01" name="Rectangle 1118">
            <a:extLst>
              <a:ext uri="{FF2B5EF4-FFF2-40B4-BE49-F238E27FC236}">
                <a16:creationId xmlns:a16="http://schemas.microsoft.com/office/drawing/2014/main" id="{9D0E63AD-072D-4A40-B410-75B00821799A}"/>
              </a:ext>
            </a:extLst>
          </p:cNvPr>
          <p:cNvSpPr>
            <a:spLocks noChangeArrowheads="1"/>
          </p:cNvSpPr>
          <p:nvPr/>
        </p:nvSpPr>
        <p:spPr bwMode="auto">
          <a:xfrm>
            <a:off x="3741738" y="4718050"/>
            <a:ext cx="315912" cy="6048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2" name="Rectangle 1119">
            <a:extLst>
              <a:ext uri="{FF2B5EF4-FFF2-40B4-BE49-F238E27FC236}">
                <a16:creationId xmlns:a16="http://schemas.microsoft.com/office/drawing/2014/main" id="{3180FFDF-34C7-4B9C-AD7A-6D8DFC859CA8}"/>
              </a:ext>
            </a:extLst>
          </p:cNvPr>
          <p:cNvSpPr>
            <a:spLocks noChangeArrowheads="1"/>
          </p:cNvSpPr>
          <p:nvPr/>
        </p:nvSpPr>
        <p:spPr bwMode="auto">
          <a:xfrm>
            <a:off x="3575050" y="4927600"/>
            <a:ext cx="676275"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3" name="Rectangle 1120">
            <a:extLst>
              <a:ext uri="{FF2B5EF4-FFF2-40B4-BE49-F238E27FC236}">
                <a16:creationId xmlns:a16="http://schemas.microsoft.com/office/drawing/2014/main" id="{90A8D37C-5060-4A6D-97C4-49DF1D3DDBB1}"/>
              </a:ext>
            </a:extLst>
          </p:cNvPr>
          <p:cNvSpPr>
            <a:spLocks noChangeArrowheads="1"/>
          </p:cNvSpPr>
          <p:nvPr/>
        </p:nvSpPr>
        <p:spPr bwMode="auto">
          <a:xfrm>
            <a:off x="3594100" y="5018088"/>
            <a:ext cx="617538"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4" name="Text Box 1121">
            <a:extLst>
              <a:ext uri="{FF2B5EF4-FFF2-40B4-BE49-F238E27FC236}">
                <a16:creationId xmlns:a16="http://schemas.microsoft.com/office/drawing/2014/main" id="{C2F0F565-129B-46BE-953F-546112BC2446}"/>
              </a:ext>
            </a:extLst>
          </p:cNvPr>
          <p:cNvSpPr txBox="1">
            <a:spLocks noChangeArrowheads="1"/>
          </p:cNvSpPr>
          <p:nvPr/>
        </p:nvSpPr>
        <p:spPr bwMode="auto">
          <a:xfrm>
            <a:off x="4413250" y="3714750"/>
            <a:ext cx="539750"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ja-JP" altLang="en-US" sz="1400" b="1">
                <a:solidFill>
                  <a:srgbClr val="FFFFFF"/>
                </a:solidFill>
                <a:latin typeface="Times New Roman" panose="02020603050405020304" pitchFamily="18" charset="0"/>
                <a:ea typeface="HG丸ｺﾞｼｯｸM-PRO" panose="020F0600000000000000" pitchFamily="50" charset="-128"/>
              </a:rPr>
              <a:t>下型</a:t>
            </a:r>
          </a:p>
        </p:txBody>
      </p:sp>
      <p:grpSp>
        <p:nvGrpSpPr>
          <p:cNvPr id="305" name="Group 1122">
            <a:extLst>
              <a:ext uri="{FF2B5EF4-FFF2-40B4-BE49-F238E27FC236}">
                <a16:creationId xmlns:a16="http://schemas.microsoft.com/office/drawing/2014/main" id="{59309E4F-F945-44F1-AF13-B185682290EE}"/>
              </a:ext>
            </a:extLst>
          </p:cNvPr>
          <p:cNvGrpSpPr>
            <a:grpSpLocks/>
          </p:cNvGrpSpPr>
          <p:nvPr/>
        </p:nvGrpSpPr>
        <p:grpSpPr bwMode="auto">
          <a:xfrm>
            <a:off x="2019300" y="1449388"/>
            <a:ext cx="3819525" cy="1935162"/>
            <a:chOff x="972" y="199"/>
            <a:chExt cx="2406" cy="1219"/>
          </a:xfrm>
        </p:grpSpPr>
        <p:pic>
          <p:nvPicPr>
            <p:cNvPr id="306" name="Picture 1123">
              <a:extLst>
                <a:ext uri="{FF2B5EF4-FFF2-40B4-BE49-F238E27FC236}">
                  <a16:creationId xmlns:a16="http://schemas.microsoft.com/office/drawing/2014/main" id="{BEEE0E31-AD46-444F-9EF5-D313314C07EF}"/>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67" y="603"/>
              <a:ext cx="2052" cy="815"/>
            </a:xfrm>
            <a:prstGeom prst="rect">
              <a:avLst/>
            </a:prstGeom>
            <a:noFill/>
            <a:extLst>
              <a:ext uri="{909E8E84-426E-40DD-AFC4-6F175D3DCCD1}">
                <a14:hiddenFill xmlns:a14="http://schemas.microsoft.com/office/drawing/2010/main">
                  <a:solidFill>
                    <a:srgbClr val="FFFFFF"/>
                  </a:solidFill>
                </a14:hiddenFill>
              </a:ext>
            </a:extLst>
          </p:spPr>
        </p:pic>
        <p:grpSp>
          <p:nvGrpSpPr>
            <p:cNvPr id="307" name="Group 1124">
              <a:extLst>
                <a:ext uri="{FF2B5EF4-FFF2-40B4-BE49-F238E27FC236}">
                  <a16:creationId xmlns:a16="http://schemas.microsoft.com/office/drawing/2014/main" id="{50F033E7-01C7-4570-9F78-F161E67918A7}"/>
                </a:ext>
              </a:extLst>
            </p:cNvPr>
            <p:cNvGrpSpPr>
              <a:grpSpLocks noChangeAspect="1"/>
            </p:cNvGrpSpPr>
            <p:nvPr/>
          </p:nvGrpSpPr>
          <p:grpSpPr bwMode="auto">
            <a:xfrm>
              <a:off x="1568" y="199"/>
              <a:ext cx="1171" cy="590"/>
              <a:chOff x="2880" y="238"/>
              <a:chExt cx="952" cy="762"/>
            </a:xfrm>
          </p:grpSpPr>
          <p:grpSp>
            <p:nvGrpSpPr>
              <p:cNvPr id="325" name="Group 1125">
                <a:extLst>
                  <a:ext uri="{FF2B5EF4-FFF2-40B4-BE49-F238E27FC236}">
                    <a16:creationId xmlns:a16="http://schemas.microsoft.com/office/drawing/2014/main" id="{AE8490B0-4F89-4F24-90FA-937435B4E53C}"/>
                  </a:ext>
                </a:extLst>
              </p:cNvPr>
              <p:cNvGrpSpPr>
                <a:grpSpLocks noChangeAspect="1"/>
              </p:cNvGrpSpPr>
              <p:nvPr/>
            </p:nvGrpSpPr>
            <p:grpSpPr bwMode="auto">
              <a:xfrm>
                <a:off x="3289" y="679"/>
                <a:ext cx="119" cy="206"/>
                <a:chOff x="4151" y="914"/>
                <a:chExt cx="161" cy="206"/>
              </a:xfrm>
            </p:grpSpPr>
            <p:sp>
              <p:nvSpPr>
                <p:cNvPr id="337" name="Rectangle 1126">
                  <a:extLst>
                    <a:ext uri="{FF2B5EF4-FFF2-40B4-BE49-F238E27FC236}">
                      <a16:creationId xmlns:a16="http://schemas.microsoft.com/office/drawing/2014/main" id="{80A7B35A-D0A1-4EF4-94CE-267E3A55E48C}"/>
                    </a:ext>
                  </a:extLst>
                </p:cNvPr>
                <p:cNvSpPr>
                  <a:spLocks noChangeAspect="1" noChangeArrowheads="1"/>
                </p:cNvSpPr>
                <p:nvPr/>
              </p:nvSpPr>
              <p:spPr bwMode="auto">
                <a:xfrm>
                  <a:off x="4151" y="914"/>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8" name="Rectangle 1127">
                  <a:extLst>
                    <a:ext uri="{FF2B5EF4-FFF2-40B4-BE49-F238E27FC236}">
                      <a16:creationId xmlns:a16="http://schemas.microsoft.com/office/drawing/2014/main" id="{AB5BDB7C-55A6-490A-BB15-F7FF869124AF}"/>
                    </a:ext>
                  </a:extLst>
                </p:cNvPr>
                <p:cNvSpPr>
                  <a:spLocks noChangeAspect="1" noChangeArrowheads="1"/>
                </p:cNvSpPr>
                <p:nvPr/>
              </p:nvSpPr>
              <p:spPr bwMode="auto">
                <a:xfrm>
                  <a:off x="4151" y="926"/>
                  <a:ext cx="161" cy="2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9" name="Rectangle 1128">
                  <a:extLst>
                    <a:ext uri="{FF2B5EF4-FFF2-40B4-BE49-F238E27FC236}">
                      <a16:creationId xmlns:a16="http://schemas.microsoft.com/office/drawing/2014/main" id="{7653F8AE-4671-4178-9064-3941103946D6}"/>
                    </a:ext>
                  </a:extLst>
                </p:cNvPr>
                <p:cNvSpPr>
                  <a:spLocks noChangeAspect="1" noChangeArrowheads="1"/>
                </p:cNvSpPr>
                <p:nvPr/>
              </p:nvSpPr>
              <p:spPr bwMode="auto">
                <a:xfrm>
                  <a:off x="4151" y="948"/>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0" name="Rectangle 1129">
                  <a:extLst>
                    <a:ext uri="{FF2B5EF4-FFF2-40B4-BE49-F238E27FC236}">
                      <a16:creationId xmlns:a16="http://schemas.microsoft.com/office/drawing/2014/main" id="{E1D5E86A-15DF-442E-9E7E-BAD6F2C9EA02}"/>
                    </a:ext>
                  </a:extLst>
                </p:cNvPr>
                <p:cNvSpPr>
                  <a:spLocks noChangeAspect="1" noChangeArrowheads="1"/>
                </p:cNvSpPr>
                <p:nvPr/>
              </p:nvSpPr>
              <p:spPr bwMode="auto">
                <a:xfrm>
                  <a:off x="4151" y="960"/>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1" name="Rectangle 1130">
                  <a:extLst>
                    <a:ext uri="{FF2B5EF4-FFF2-40B4-BE49-F238E27FC236}">
                      <a16:creationId xmlns:a16="http://schemas.microsoft.com/office/drawing/2014/main" id="{B00E260F-44BD-4E7C-A760-4709FA5848C8}"/>
                    </a:ext>
                  </a:extLst>
                </p:cNvPr>
                <p:cNvSpPr>
                  <a:spLocks noChangeAspect="1" noChangeArrowheads="1"/>
                </p:cNvSpPr>
                <p:nvPr/>
              </p:nvSpPr>
              <p:spPr bwMode="auto">
                <a:xfrm>
                  <a:off x="4151" y="983"/>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2" name="Rectangle 1131">
                  <a:extLst>
                    <a:ext uri="{FF2B5EF4-FFF2-40B4-BE49-F238E27FC236}">
                      <a16:creationId xmlns:a16="http://schemas.microsoft.com/office/drawing/2014/main" id="{E2C6997E-32A0-4F46-A3EB-D39A6C13E8E1}"/>
                    </a:ext>
                  </a:extLst>
                </p:cNvPr>
                <p:cNvSpPr>
                  <a:spLocks noChangeAspect="1" noChangeArrowheads="1"/>
                </p:cNvSpPr>
                <p:nvPr/>
              </p:nvSpPr>
              <p:spPr bwMode="auto">
                <a:xfrm>
                  <a:off x="4151" y="994"/>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3" name="Rectangle 1132">
                  <a:extLst>
                    <a:ext uri="{FF2B5EF4-FFF2-40B4-BE49-F238E27FC236}">
                      <a16:creationId xmlns:a16="http://schemas.microsoft.com/office/drawing/2014/main" id="{039A8FFA-42AD-4716-A727-C0D714C96C6A}"/>
                    </a:ext>
                  </a:extLst>
                </p:cNvPr>
                <p:cNvSpPr>
                  <a:spLocks noChangeAspect="1" noChangeArrowheads="1"/>
                </p:cNvSpPr>
                <p:nvPr/>
              </p:nvSpPr>
              <p:spPr bwMode="auto">
                <a:xfrm>
                  <a:off x="4151" y="1017"/>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4" name="Rectangle 1133">
                  <a:extLst>
                    <a:ext uri="{FF2B5EF4-FFF2-40B4-BE49-F238E27FC236}">
                      <a16:creationId xmlns:a16="http://schemas.microsoft.com/office/drawing/2014/main" id="{BD70FFA5-ABF1-431A-98FE-E7A70954C76B}"/>
                    </a:ext>
                  </a:extLst>
                </p:cNvPr>
                <p:cNvSpPr>
                  <a:spLocks noChangeAspect="1" noChangeArrowheads="1"/>
                </p:cNvSpPr>
                <p:nvPr/>
              </p:nvSpPr>
              <p:spPr bwMode="auto">
                <a:xfrm>
                  <a:off x="4151" y="1029"/>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5" name="Rectangle 1134">
                  <a:extLst>
                    <a:ext uri="{FF2B5EF4-FFF2-40B4-BE49-F238E27FC236}">
                      <a16:creationId xmlns:a16="http://schemas.microsoft.com/office/drawing/2014/main" id="{3D199B9C-C33D-416D-A692-69C761C887C0}"/>
                    </a:ext>
                  </a:extLst>
                </p:cNvPr>
                <p:cNvSpPr>
                  <a:spLocks noChangeAspect="1" noChangeArrowheads="1"/>
                </p:cNvSpPr>
                <p:nvPr/>
              </p:nvSpPr>
              <p:spPr bwMode="auto">
                <a:xfrm>
                  <a:off x="4151" y="1052"/>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6" name="Rectangle 1135">
                  <a:extLst>
                    <a:ext uri="{FF2B5EF4-FFF2-40B4-BE49-F238E27FC236}">
                      <a16:creationId xmlns:a16="http://schemas.microsoft.com/office/drawing/2014/main" id="{0BA39B1D-D26C-4E98-B51B-42A829328934}"/>
                    </a:ext>
                  </a:extLst>
                </p:cNvPr>
                <p:cNvSpPr>
                  <a:spLocks noChangeAspect="1" noChangeArrowheads="1"/>
                </p:cNvSpPr>
                <p:nvPr/>
              </p:nvSpPr>
              <p:spPr bwMode="auto">
                <a:xfrm>
                  <a:off x="4151" y="1063"/>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7" name="Rectangle 1136">
                  <a:extLst>
                    <a:ext uri="{FF2B5EF4-FFF2-40B4-BE49-F238E27FC236}">
                      <a16:creationId xmlns:a16="http://schemas.microsoft.com/office/drawing/2014/main" id="{31673C83-4F99-4E12-A364-68E20420347C}"/>
                    </a:ext>
                  </a:extLst>
                </p:cNvPr>
                <p:cNvSpPr>
                  <a:spLocks noChangeAspect="1" noChangeArrowheads="1"/>
                </p:cNvSpPr>
                <p:nvPr/>
              </p:nvSpPr>
              <p:spPr bwMode="auto">
                <a:xfrm>
                  <a:off x="4151" y="1086"/>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48" name="Rectangle 1137">
                  <a:extLst>
                    <a:ext uri="{FF2B5EF4-FFF2-40B4-BE49-F238E27FC236}">
                      <a16:creationId xmlns:a16="http://schemas.microsoft.com/office/drawing/2014/main" id="{5AF4957D-2A40-4944-8F38-6E5FF7578B54}"/>
                    </a:ext>
                  </a:extLst>
                </p:cNvPr>
                <p:cNvSpPr>
                  <a:spLocks noChangeAspect="1" noChangeArrowheads="1"/>
                </p:cNvSpPr>
                <p:nvPr/>
              </p:nvSpPr>
              <p:spPr bwMode="auto">
                <a:xfrm>
                  <a:off x="4151" y="1097"/>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326" name="Group 1138">
                <a:extLst>
                  <a:ext uri="{FF2B5EF4-FFF2-40B4-BE49-F238E27FC236}">
                    <a16:creationId xmlns:a16="http://schemas.microsoft.com/office/drawing/2014/main" id="{07A266E2-83B0-421B-934C-38737E30DD0E}"/>
                  </a:ext>
                </a:extLst>
              </p:cNvPr>
              <p:cNvGrpSpPr>
                <a:grpSpLocks noChangeAspect="1"/>
              </p:cNvGrpSpPr>
              <p:nvPr/>
            </p:nvGrpSpPr>
            <p:grpSpPr bwMode="auto">
              <a:xfrm>
                <a:off x="3176" y="238"/>
                <a:ext cx="355" cy="501"/>
                <a:chOff x="4018" y="414"/>
                <a:chExt cx="355" cy="501"/>
              </a:xfrm>
            </p:grpSpPr>
            <p:sp>
              <p:nvSpPr>
                <p:cNvPr id="328" name="Rectangle 1139">
                  <a:extLst>
                    <a:ext uri="{FF2B5EF4-FFF2-40B4-BE49-F238E27FC236}">
                      <a16:creationId xmlns:a16="http://schemas.microsoft.com/office/drawing/2014/main" id="{89E600EA-4212-4242-81A3-9F182EE233E4}"/>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29" name="Rectangle 1140">
                  <a:extLst>
                    <a:ext uri="{FF2B5EF4-FFF2-40B4-BE49-F238E27FC236}">
                      <a16:creationId xmlns:a16="http://schemas.microsoft.com/office/drawing/2014/main" id="{466491BE-CBE3-497A-A634-4E8E0169C795}"/>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0" name="Rectangle 1141">
                  <a:extLst>
                    <a:ext uri="{FF2B5EF4-FFF2-40B4-BE49-F238E27FC236}">
                      <a16:creationId xmlns:a16="http://schemas.microsoft.com/office/drawing/2014/main" id="{673EF4E2-E391-4DC5-9169-959D7C7DDEE4}"/>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1" name="Rectangle 1142">
                  <a:extLst>
                    <a:ext uri="{FF2B5EF4-FFF2-40B4-BE49-F238E27FC236}">
                      <a16:creationId xmlns:a16="http://schemas.microsoft.com/office/drawing/2014/main" id="{D6BA7887-0C9F-401E-B567-75D1BD866207}"/>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2" name="Rectangle 1143">
                  <a:extLst>
                    <a:ext uri="{FF2B5EF4-FFF2-40B4-BE49-F238E27FC236}">
                      <a16:creationId xmlns:a16="http://schemas.microsoft.com/office/drawing/2014/main" id="{E9468E29-B5B9-44A0-97AB-83DB8CEA439D}"/>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3" name="Rectangle 1144">
                  <a:extLst>
                    <a:ext uri="{FF2B5EF4-FFF2-40B4-BE49-F238E27FC236}">
                      <a16:creationId xmlns:a16="http://schemas.microsoft.com/office/drawing/2014/main" id="{F436DAC1-28DD-4B6E-B82A-0056FAFE2D5B}"/>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4" name="Rectangle 1145">
                  <a:extLst>
                    <a:ext uri="{FF2B5EF4-FFF2-40B4-BE49-F238E27FC236}">
                      <a16:creationId xmlns:a16="http://schemas.microsoft.com/office/drawing/2014/main" id="{0F4391F7-2E53-49AC-8DDC-25DA38F8A25C}"/>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5" name="Rectangle 1146">
                  <a:extLst>
                    <a:ext uri="{FF2B5EF4-FFF2-40B4-BE49-F238E27FC236}">
                      <a16:creationId xmlns:a16="http://schemas.microsoft.com/office/drawing/2014/main" id="{AE63DDE3-CFA7-4B27-8F45-18D8404837DF}"/>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36" name="Rectangle 1147">
                  <a:extLst>
                    <a:ext uri="{FF2B5EF4-FFF2-40B4-BE49-F238E27FC236}">
                      <a16:creationId xmlns:a16="http://schemas.microsoft.com/office/drawing/2014/main" id="{5E27F965-1A4C-4A2B-925F-9762AB566CD9}"/>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27" name="Rectangle 1148">
                <a:extLst>
                  <a:ext uri="{FF2B5EF4-FFF2-40B4-BE49-F238E27FC236}">
                    <a16:creationId xmlns:a16="http://schemas.microsoft.com/office/drawing/2014/main" id="{1E9DEB3A-4BA0-48DB-BE86-92BE169E50D3}"/>
                  </a:ext>
                </a:extLst>
              </p:cNvPr>
              <p:cNvSpPr>
                <a:spLocks noChangeAspect="1" noChangeArrowheads="1"/>
              </p:cNvSpPr>
              <p:nvPr/>
            </p:nvSpPr>
            <p:spPr bwMode="auto">
              <a:xfrm>
                <a:off x="2880" y="888"/>
                <a:ext cx="952" cy="112"/>
              </a:xfrm>
              <a:prstGeom prst="rect">
                <a:avLst/>
              </a:prstGeom>
              <a:gradFill rotWithShape="0">
                <a:gsLst>
                  <a:gs pos="0">
                    <a:srgbClr val="B2B2B2"/>
                  </a:gs>
                  <a:gs pos="100000">
                    <a:srgbClr val="B2B2B2">
                      <a:gamma/>
                      <a:shade val="46275"/>
                      <a:invGamma/>
                    </a:srgbClr>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08" name="Rectangle 1149">
              <a:extLst>
                <a:ext uri="{FF2B5EF4-FFF2-40B4-BE49-F238E27FC236}">
                  <a16:creationId xmlns:a16="http://schemas.microsoft.com/office/drawing/2014/main" id="{E2691E04-07A5-45CA-B5FA-3D533546A58F}"/>
                </a:ext>
              </a:extLst>
            </p:cNvPr>
            <p:cNvSpPr>
              <a:spLocks noChangeArrowheads="1"/>
            </p:cNvSpPr>
            <p:nvPr/>
          </p:nvSpPr>
          <p:spPr bwMode="auto">
            <a:xfrm>
              <a:off x="2974" y="477"/>
              <a:ext cx="119" cy="278"/>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9" name="Rectangle 1150">
              <a:extLst>
                <a:ext uri="{FF2B5EF4-FFF2-40B4-BE49-F238E27FC236}">
                  <a16:creationId xmlns:a16="http://schemas.microsoft.com/office/drawing/2014/main" id="{D255E484-19B5-41FA-8476-D3F518372697}"/>
                </a:ext>
              </a:extLst>
            </p:cNvPr>
            <p:cNvSpPr>
              <a:spLocks noChangeArrowheads="1"/>
            </p:cNvSpPr>
            <p:nvPr/>
          </p:nvSpPr>
          <p:spPr bwMode="auto">
            <a:xfrm>
              <a:off x="1301" y="501"/>
              <a:ext cx="125" cy="257"/>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0" name="Rectangle 1151">
              <a:extLst>
                <a:ext uri="{FF2B5EF4-FFF2-40B4-BE49-F238E27FC236}">
                  <a16:creationId xmlns:a16="http://schemas.microsoft.com/office/drawing/2014/main" id="{56DED5E3-0A12-43E8-B958-102709222116}"/>
                </a:ext>
              </a:extLst>
            </p:cNvPr>
            <p:cNvSpPr>
              <a:spLocks noChangeArrowheads="1"/>
            </p:cNvSpPr>
            <p:nvPr/>
          </p:nvSpPr>
          <p:spPr bwMode="auto">
            <a:xfrm>
              <a:off x="1426" y="699"/>
              <a:ext cx="1550" cy="56"/>
            </a:xfrm>
            <a:prstGeom prst="rect">
              <a:avLst/>
            </a:prstGeom>
            <a:gradFill rotWithShape="0">
              <a:gsLst>
                <a:gs pos="0">
                  <a:srgbClr val="CC6600">
                    <a:gamma/>
                    <a:shade val="46275"/>
                    <a:invGamma/>
                  </a:srgbClr>
                </a:gs>
                <a:gs pos="100000">
                  <a:srgbClr val="CC660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1" name="Rectangle 1152">
              <a:extLst>
                <a:ext uri="{FF2B5EF4-FFF2-40B4-BE49-F238E27FC236}">
                  <a16:creationId xmlns:a16="http://schemas.microsoft.com/office/drawing/2014/main" id="{7B0D42AD-949C-48F5-8521-C8E41003B525}"/>
                </a:ext>
              </a:extLst>
            </p:cNvPr>
            <p:cNvSpPr>
              <a:spLocks noChangeArrowheads="1"/>
            </p:cNvSpPr>
            <p:nvPr/>
          </p:nvSpPr>
          <p:spPr bwMode="auto">
            <a:xfrm>
              <a:off x="1106" y="466"/>
              <a:ext cx="2157" cy="174"/>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2" name="Text Box 1153">
              <a:extLst>
                <a:ext uri="{FF2B5EF4-FFF2-40B4-BE49-F238E27FC236}">
                  <a16:creationId xmlns:a16="http://schemas.microsoft.com/office/drawing/2014/main" id="{DC3F8320-D626-4B14-8922-91F3FDF4996E}"/>
                </a:ext>
              </a:extLst>
            </p:cNvPr>
            <p:cNvSpPr txBox="1">
              <a:spLocks noChangeArrowheads="1"/>
            </p:cNvSpPr>
            <p:nvPr/>
          </p:nvSpPr>
          <p:spPr bwMode="auto">
            <a:xfrm>
              <a:off x="1991" y="977"/>
              <a:ext cx="406" cy="2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ja-JP" altLang="en-US" sz="18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上型</a:t>
              </a:r>
            </a:p>
          </p:txBody>
        </p:sp>
        <p:sp>
          <p:nvSpPr>
            <p:cNvPr id="313" name="AutoShape 1154">
              <a:extLst>
                <a:ext uri="{FF2B5EF4-FFF2-40B4-BE49-F238E27FC236}">
                  <a16:creationId xmlns:a16="http://schemas.microsoft.com/office/drawing/2014/main" id="{575ABBB8-8EB7-4BE7-8A0D-F3EDE0C4ED96}"/>
                </a:ext>
              </a:extLst>
            </p:cNvPr>
            <p:cNvSpPr>
              <a:spLocks noChangeArrowheads="1"/>
            </p:cNvSpPr>
            <p:nvPr/>
          </p:nvSpPr>
          <p:spPr bwMode="auto">
            <a:xfrm>
              <a:off x="972"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4" name="AutoShape 1155">
              <a:extLst>
                <a:ext uri="{FF2B5EF4-FFF2-40B4-BE49-F238E27FC236}">
                  <a16:creationId xmlns:a16="http://schemas.microsoft.com/office/drawing/2014/main" id="{3CD2ABD1-24EC-45BA-B16F-EEBE93F3363F}"/>
                </a:ext>
              </a:extLst>
            </p:cNvPr>
            <p:cNvSpPr>
              <a:spLocks noChangeArrowheads="1"/>
            </p:cNvSpPr>
            <p:nvPr/>
          </p:nvSpPr>
          <p:spPr bwMode="auto">
            <a:xfrm>
              <a:off x="3246"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315" name="Group 1156">
              <a:extLst>
                <a:ext uri="{FF2B5EF4-FFF2-40B4-BE49-F238E27FC236}">
                  <a16:creationId xmlns:a16="http://schemas.microsoft.com/office/drawing/2014/main" id="{717DE600-EEBC-40F5-ACEF-5D77E6047C21}"/>
                </a:ext>
              </a:extLst>
            </p:cNvPr>
            <p:cNvGrpSpPr>
              <a:grpSpLocks/>
            </p:cNvGrpSpPr>
            <p:nvPr/>
          </p:nvGrpSpPr>
          <p:grpSpPr bwMode="auto">
            <a:xfrm>
              <a:off x="2453" y="312"/>
              <a:ext cx="803" cy="154"/>
              <a:chOff x="2453" y="312"/>
              <a:chExt cx="803" cy="154"/>
            </a:xfrm>
          </p:grpSpPr>
          <p:sp>
            <p:nvSpPr>
              <p:cNvPr id="321" name="AutoShape 1157">
                <a:extLst>
                  <a:ext uri="{FF2B5EF4-FFF2-40B4-BE49-F238E27FC236}">
                    <a16:creationId xmlns:a16="http://schemas.microsoft.com/office/drawing/2014/main" id="{2CB36D01-3F5F-4B6F-BBF6-4F101208C8A0}"/>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22" name="Oval 1158">
                <a:extLst>
                  <a:ext uri="{FF2B5EF4-FFF2-40B4-BE49-F238E27FC236}">
                    <a16:creationId xmlns:a16="http://schemas.microsoft.com/office/drawing/2014/main" id="{1B0D62AE-FA38-48EB-822D-9409714BC0F3}"/>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23" name="Oval 1159">
                <a:extLst>
                  <a:ext uri="{FF2B5EF4-FFF2-40B4-BE49-F238E27FC236}">
                    <a16:creationId xmlns:a16="http://schemas.microsoft.com/office/drawing/2014/main" id="{A3286B4F-2B92-4804-BD67-B4BC14BB2EA8}"/>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24" name="Oval 1160">
                <a:extLst>
                  <a:ext uri="{FF2B5EF4-FFF2-40B4-BE49-F238E27FC236}">
                    <a16:creationId xmlns:a16="http://schemas.microsoft.com/office/drawing/2014/main" id="{ECD0E5E2-526A-425B-A209-26A7E5F86F4D}"/>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316" name="Group 1161">
              <a:extLst>
                <a:ext uri="{FF2B5EF4-FFF2-40B4-BE49-F238E27FC236}">
                  <a16:creationId xmlns:a16="http://schemas.microsoft.com/office/drawing/2014/main" id="{04CECD6C-30F8-4ED3-83B4-C8F5F888E3D4}"/>
                </a:ext>
              </a:extLst>
            </p:cNvPr>
            <p:cNvGrpSpPr>
              <a:grpSpLocks/>
            </p:cNvGrpSpPr>
            <p:nvPr/>
          </p:nvGrpSpPr>
          <p:grpSpPr bwMode="auto">
            <a:xfrm flipH="1">
              <a:off x="1103" y="312"/>
              <a:ext cx="803" cy="154"/>
              <a:chOff x="2453" y="312"/>
              <a:chExt cx="803" cy="154"/>
            </a:xfrm>
          </p:grpSpPr>
          <p:sp>
            <p:nvSpPr>
              <p:cNvPr id="317" name="AutoShape 1162">
                <a:extLst>
                  <a:ext uri="{FF2B5EF4-FFF2-40B4-BE49-F238E27FC236}">
                    <a16:creationId xmlns:a16="http://schemas.microsoft.com/office/drawing/2014/main" id="{DCC83614-AE9B-499B-8E73-156CA16BFC59}"/>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8" name="Oval 1163">
                <a:extLst>
                  <a:ext uri="{FF2B5EF4-FFF2-40B4-BE49-F238E27FC236}">
                    <a16:creationId xmlns:a16="http://schemas.microsoft.com/office/drawing/2014/main" id="{60DBDDEA-E147-4C59-A4A9-EB62967BAD1A}"/>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19" name="Oval 1164">
                <a:extLst>
                  <a:ext uri="{FF2B5EF4-FFF2-40B4-BE49-F238E27FC236}">
                    <a16:creationId xmlns:a16="http://schemas.microsoft.com/office/drawing/2014/main" id="{2F145ED2-F3DE-4FE2-9C52-90BC0143B9DE}"/>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20" name="Oval 1165">
                <a:extLst>
                  <a:ext uri="{FF2B5EF4-FFF2-40B4-BE49-F238E27FC236}">
                    <a16:creationId xmlns:a16="http://schemas.microsoft.com/office/drawing/2014/main" id="{90A8726A-D010-428C-92E5-4F30DC8CB76E}"/>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349" name="Rectangle 1166">
            <a:extLst>
              <a:ext uri="{FF2B5EF4-FFF2-40B4-BE49-F238E27FC236}">
                <a16:creationId xmlns:a16="http://schemas.microsoft.com/office/drawing/2014/main" id="{F0C7CC5B-5A60-4A4E-A20F-275196068BC8}"/>
              </a:ext>
            </a:extLst>
          </p:cNvPr>
          <p:cNvSpPr>
            <a:spLocks noChangeArrowheads="1"/>
          </p:cNvSpPr>
          <p:nvPr/>
        </p:nvSpPr>
        <p:spPr bwMode="auto">
          <a:xfrm>
            <a:off x="2647950" y="4371975"/>
            <a:ext cx="161925"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0" name="Rectangle 1167">
            <a:extLst>
              <a:ext uri="{FF2B5EF4-FFF2-40B4-BE49-F238E27FC236}">
                <a16:creationId xmlns:a16="http://schemas.microsoft.com/office/drawing/2014/main" id="{42A39647-821B-401E-8190-B8FB8E331CB5}"/>
              </a:ext>
            </a:extLst>
          </p:cNvPr>
          <p:cNvSpPr>
            <a:spLocks noChangeArrowheads="1"/>
          </p:cNvSpPr>
          <p:nvPr/>
        </p:nvSpPr>
        <p:spPr bwMode="auto">
          <a:xfrm>
            <a:off x="4953000" y="4371975"/>
            <a:ext cx="323850"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351" name="Group 1168">
            <a:extLst>
              <a:ext uri="{FF2B5EF4-FFF2-40B4-BE49-F238E27FC236}">
                <a16:creationId xmlns:a16="http://schemas.microsoft.com/office/drawing/2014/main" id="{EE9E5E7C-37C4-4631-9D45-0488D5F2CC61}"/>
              </a:ext>
            </a:extLst>
          </p:cNvPr>
          <p:cNvGrpSpPr>
            <a:grpSpLocks/>
          </p:cNvGrpSpPr>
          <p:nvPr/>
        </p:nvGrpSpPr>
        <p:grpSpPr bwMode="auto">
          <a:xfrm flipH="1">
            <a:off x="3105150" y="4124325"/>
            <a:ext cx="600075" cy="620713"/>
            <a:chOff x="4014" y="3204"/>
            <a:chExt cx="834" cy="763"/>
          </a:xfrm>
        </p:grpSpPr>
        <p:sp>
          <p:nvSpPr>
            <p:cNvPr id="352" name="Freeform 1169">
              <a:extLst>
                <a:ext uri="{FF2B5EF4-FFF2-40B4-BE49-F238E27FC236}">
                  <a16:creationId xmlns:a16="http://schemas.microsoft.com/office/drawing/2014/main" id="{16FE9D8A-627D-44D9-9EE0-3D19CC904053}"/>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3" name="Freeform 1170">
              <a:extLst>
                <a:ext uri="{FF2B5EF4-FFF2-40B4-BE49-F238E27FC236}">
                  <a16:creationId xmlns:a16="http://schemas.microsoft.com/office/drawing/2014/main" id="{7F41742B-8A06-49EE-8F78-55EAFF58D727}"/>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354" name="Group 1171">
            <a:extLst>
              <a:ext uri="{FF2B5EF4-FFF2-40B4-BE49-F238E27FC236}">
                <a16:creationId xmlns:a16="http://schemas.microsoft.com/office/drawing/2014/main" id="{354E9850-774D-495B-A034-3F5308C0E5A9}"/>
              </a:ext>
            </a:extLst>
          </p:cNvPr>
          <p:cNvGrpSpPr>
            <a:grpSpLocks/>
          </p:cNvGrpSpPr>
          <p:nvPr/>
        </p:nvGrpSpPr>
        <p:grpSpPr bwMode="auto">
          <a:xfrm>
            <a:off x="4067175" y="4114800"/>
            <a:ext cx="600075" cy="620713"/>
            <a:chOff x="4014" y="3204"/>
            <a:chExt cx="834" cy="763"/>
          </a:xfrm>
        </p:grpSpPr>
        <p:sp>
          <p:nvSpPr>
            <p:cNvPr id="355" name="Freeform 1172">
              <a:extLst>
                <a:ext uri="{FF2B5EF4-FFF2-40B4-BE49-F238E27FC236}">
                  <a16:creationId xmlns:a16="http://schemas.microsoft.com/office/drawing/2014/main" id="{C9E1DADD-AC61-4CE9-BB49-7247A4F3E097}"/>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56" name="Freeform 1173">
              <a:extLst>
                <a:ext uri="{FF2B5EF4-FFF2-40B4-BE49-F238E27FC236}">
                  <a16:creationId xmlns:a16="http://schemas.microsoft.com/office/drawing/2014/main" id="{9277860F-F2E0-44BD-8892-785411D1EAD0}"/>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57" name="Freeform 1174">
            <a:extLst>
              <a:ext uri="{FF2B5EF4-FFF2-40B4-BE49-F238E27FC236}">
                <a16:creationId xmlns:a16="http://schemas.microsoft.com/office/drawing/2014/main" id="{A6605D22-07C7-450E-ACD2-F3FDEC17B827}"/>
              </a:ext>
            </a:extLst>
          </p:cNvPr>
          <p:cNvSpPr>
            <a:spLocks/>
          </p:cNvSpPr>
          <p:nvPr/>
        </p:nvSpPr>
        <p:spPr bwMode="auto">
          <a:xfrm>
            <a:off x="4086225" y="4133850"/>
            <a:ext cx="409575" cy="504825"/>
          </a:xfrm>
          <a:custGeom>
            <a:avLst/>
            <a:gdLst>
              <a:gd name="T0" fmla="*/ 258 w 258"/>
              <a:gd name="T1" fmla="*/ 0 h 324"/>
              <a:gd name="T2" fmla="*/ 258 w 258"/>
              <a:gd name="T3" fmla="*/ 54 h 324"/>
              <a:gd name="T4" fmla="*/ 162 w 258"/>
              <a:gd name="T5" fmla="*/ 216 h 324"/>
              <a:gd name="T6" fmla="*/ 60 w 258"/>
              <a:gd name="T7" fmla="*/ 312 h 324"/>
              <a:gd name="T8" fmla="*/ 0 w 258"/>
              <a:gd name="T9" fmla="*/ 324 h 324"/>
            </a:gdLst>
            <a:ahLst/>
            <a:cxnLst>
              <a:cxn ang="0">
                <a:pos x="T0" y="T1"/>
              </a:cxn>
              <a:cxn ang="0">
                <a:pos x="T2" y="T3"/>
              </a:cxn>
              <a:cxn ang="0">
                <a:pos x="T4" y="T5"/>
              </a:cxn>
              <a:cxn ang="0">
                <a:pos x="T6" y="T7"/>
              </a:cxn>
              <a:cxn ang="0">
                <a:pos x="T8" y="T9"/>
              </a:cxn>
            </a:cxnLst>
            <a:rect l="0" t="0" r="r" b="b"/>
            <a:pathLst>
              <a:path w="258" h="324">
                <a:moveTo>
                  <a:pt x="258" y="0"/>
                </a:moveTo>
                <a:lnTo>
                  <a:pt x="258" y="54"/>
                </a:lnTo>
                <a:lnTo>
                  <a:pt x="162" y="216"/>
                </a:lnTo>
                <a:lnTo>
                  <a:pt x="60" y="312"/>
                </a:lnTo>
                <a:lnTo>
                  <a:pt x="0" y="324"/>
                </a:lnTo>
              </a:path>
            </a:pathLst>
          </a:custGeom>
          <a:noFill/>
          <a:ln w="9525" cap="flat" cmpd="sng">
            <a:solidFill>
              <a:srgbClr val="CC6600"/>
            </a:solidFill>
            <a:prstDash val="solid"/>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358" name="Group 1175">
            <a:extLst>
              <a:ext uri="{FF2B5EF4-FFF2-40B4-BE49-F238E27FC236}">
                <a16:creationId xmlns:a16="http://schemas.microsoft.com/office/drawing/2014/main" id="{D357131E-67B0-42AD-B50E-A5E5FFC6503E}"/>
              </a:ext>
            </a:extLst>
          </p:cNvPr>
          <p:cNvGrpSpPr>
            <a:grpSpLocks/>
          </p:cNvGrpSpPr>
          <p:nvPr/>
        </p:nvGrpSpPr>
        <p:grpSpPr bwMode="auto">
          <a:xfrm>
            <a:off x="5803900" y="3206750"/>
            <a:ext cx="476250" cy="860425"/>
            <a:chOff x="3356" y="2020"/>
            <a:chExt cx="300" cy="542"/>
          </a:xfrm>
        </p:grpSpPr>
        <p:sp>
          <p:nvSpPr>
            <p:cNvPr id="359" name="Rectangle 1176">
              <a:extLst>
                <a:ext uri="{FF2B5EF4-FFF2-40B4-BE49-F238E27FC236}">
                  <a16:creationId xmlns:a16="http://schemas.microsoft.com/office/drawing/2014/main" id="{081048BC-740E-4078-B477-AB2FE7286878}"/>
                </a:ext>
              </a:extLst>
            </p:cNvPr>
            <p:cNvSpPr>
              <a:spLocks noChangeArrowheads="1"/>
            </p:cNvSpPr>
            <p:nvPr/>
          </p:nvSpPr>
          <p:spPr bwMode="auto">
            <a:xfrm>
              <a:off x="3474" y="2028"/>
              <a:ext cx="66" cy="534"/>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360" name="Group 1177">
              <a:extLst>
                <a:ext uri="{FF2B5EF4-FFF2-40B4-BE49-F238E27FC236}">
                  <a16:creationId xmlns:a16="http://schemas.microsoft.com/office/drawing/2014/main" id="{B2CDAE66-A962-492D-A6D7-01355E7D5586}"/>
                </a:ext>
              </a:extLst>
            </p:cNvPr>
            <p:cNvGrpSpPr>
              <a:grpSpLocks noChangeAspect="1"/>
            </p:cNvGrpSpPr>
            <p:nvPr/>
          </p:nvGrpSpPr>
          <p:grpSpPr bwMode="auto">
            <a:xfrm rot="5400000" flipH="1">
              <a:off x="3416" y="1990"/>
              <a:ext cx="179" cy="300"/>
              <a:chOff x="4018" y="414"/>
              <a:chExt cx="355" cy="501"/>
            </a:xfrm>
          </p:grpSpPr>
          <p:sp>
            <p:nvSpPr>
              <p:cNvPr id="362" name="Rectangle 1178">
                <a:extLst>
                  <a:ext uri="{FF2B5EF4-FFF2-40B4-BE49-F238E27FC236}">
                    <a16:creationId xmlns:a16="http://schemas.microsoft.com/office/drawing/2014/main" id="{E26A31F8-CABF-4A35-B1E9-2A5BA6B482A5}"/>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63" name="Rectangle 1179">
                <a:extLst>
                  <a:ext uri="{FF2B5EF4-FFF2-40B4-BE49-F238E27FC236}">
                    <a16:creationId xmlns:a16="http://schemas.microsoft.com/office/drawing/2014/main" id="{4AED4CCA-5B89-491B-B5FE-46A4FE3D038B}"/>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64" name="Rectangle 1180">
                <a:extLst>
                  <a:ext uri="{FF2B5EF4-FFF2-40B4-BE49-F238E27FC236}">
                    <a16:creationId xmlns:a16="http://schemas.microsoft.com/office/drawing/2014/main" id="{D3A4D178-BE45-472A-88D0-4F62EC91672B}"/>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65" name="Rectangle 1181">
                <a:extLst>
                  <a:ext uri="{FF2B5EF4-FFF2-40B4-BE49-F238E27FC236}">
                    <a16:creationId xmlns:a16="http://schemas.microsoft.com/office/drawing/2014/main" id="{31D98E6D-FBF1-451B-A5E4-B18A784C386D}"/>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66" name="Rectangle 1182">
                <a:extLst>
                  <a:ext uri="{FF2B5EF4-FFF2-40B4-BE49-F238E27FC236}">
                    <a16:creationId xmlns:a16="http://schemas.microsoft.com/office/drawing/2014/main" id="{C594B468-4FE7-40ED-9FAE-F33BC445FCED}"/>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67" name="Rectangle 1183">
                <a:extLst>
                  <a:ext uri="{FF2B5EF4-FFF2-40B4-BE49-F238E27FC236}">
                    <a16:creationId xmlns:a16="http://schemas.microsoft.com/office/drawing/2014/main" id="{F8B82548-EDB3-4D79-9DDD-2588378627D6}"/>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68" name="Rectangle 1184">
                <a:extLst>
                  <a:ext uri="{FF2B5EF4-FFF2-40B4-BE49-F238E27FC236}">
                    <a16:creationId xmlns:a16="http://schemas.microsoft.com/office/drawing/2014/main" id="{D0F53385-F8BB-48D4-B0EB-BC6C993EF796}"/>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69" name="Rectangle 1185">
                <a:extLst>
                  <a:ext uri="{FF2B5EF4-FFF2-40B4-BE49-F238E27FC236}">
                    <a16:creationId xmlns:a16="http://schemas.microsoft.com/office/drawing/2014/main" id="{67DC9968-C97E-47F9-8D97-4F132F150337}"/>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70" name="Rectangle 1186">
                <a:extLst>
                  <a:ext uri="{FF2B5EF4-FFF2-40B4-BE49-F238E27FC236}">
                    <a16:creationId xmlns:a16="http://schemas.microsoft.com/office/drawing/2014/main" id="{8B566EA0-C305-443D-B8B8-1422719C24C1}"/>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61" name="Rectangle 1187">
              <a:extLst>
                <a:ext uri="{FF2B5EF4-FFF2-40B4-BE49-F238E27FC236}">
                  <a16:creationId xmlns:a16="http://schemas.microsoft.com/office/drawing/2014/main" id="{9D349942-3F0A-4D8F-B371-12E5185692A2}"/>
                </a:ext>
              </a:extLst>
            </p:cNvPr>
            <p:cNvSpPr>
              <a:spLocks noChangeArrowheads="1"/>
            </p:cNvSpPr>
            <p:nvPr/>
          </p:nvSpPr>
          <p:spPr bwMode="auto">
            <a:xfrm>
              <a:off x="3414" y="2020"/>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71" name="Rectangle 1188">
            <a:extLst>
              <a:ext uri="{FF2B5EF4-FFF2-40B4-BE49-F238E27FC236}">
                <a16:creationId xmlns:a16="http://schemas.microsoft.com/office/drawing/2014/main" id="{CEC7D6AA-B8FF-438A-826C-B6DB9DE2CDE0}"/>
              </a:ext>
            </a:extLst>
          </p:cNvPr>
          <p:cNvSpPr>
            <a:spLocks noChangeArrowheads="1"/>
          </p:cNvSpPr>
          <p:nvPr/>
        </p:nvSpPr>
        <p:spPr bwMode="auto">
          <a:xfrm>
            <a:off x="2314575" y="5108575"/>
            <a:ext cx="3657600" cy="3905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372" name="Group 1189">
            <a:extLst>
              <a:ext uri="{FF2B5EF4-FFF2-40B4-BE49-F238E27FC236}">
                <a16:creationId xmlns:a16="http://schemas.microsoft.com/office/drawing/2014/main" id="{AADFF16A-85C2-4116-B583-306818643F0B}"/>
              </a:ext>
            </a:extLst>
          </p:cNvPr>
          <p:cNvGrpSpPr>
            <a:grpSpLocks/>
          </p:cNvGrpSpPr>
          <p:nvPr/>
        </p:nvGrpSpPr>
        <p:grpSpPr bwMode="auto">
          <a:xfrm>
            <a:off x="873125" y="5073650"/>
            <a:ext cx="4541838" cy="444500"/>
            <a:chOff x="550" y="3196"/>
            <a:chExt cx="2861" cy="280"/>
          </a:xfrm>
        </p:grpSpPr>
        <p:sp>
          <p:nvSpPr>
            <p:cNvPr id="373" name="Line 1190">
              <a:extLst>
                <a:ext uri="{FF2B5EF4-FFF2-40B4-BE49-F238E27FC236}">
                  <a16:creationId xmlns:a16="http://schemas.microsoft.com/office/drawing/2014/main" id="{B7369DD0-7E84-4A0A-893D-3782BD283C15}"/>
                </a:ext>
              </a:extLst>
            </p:cNvPr>
            <p:cNvSpPr>
              <a:spLocks noChangeShapeType="1"/>
            </p:cNvSpPr>
            <p:nvPr/>
          </p:nvSpPr>
          <p:spPr bwMode="auto">
            <a:xfrm>
              <a:off x="1724"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74" name="Line 1191">
              <a:extLst>
                <a:ext uri="{FF2B5EF4-FFF2-40B4-BE49-F238E27FC236}">
                  <a16:creationId xmlns:a16="http://schemas.microsoft.com/office/drawing/2014/main" id="{7A55867A-3099-4D20-AD1A-96DD8911EE50}"/>
                </a:ext>
              </a:extLst>
            </p:cNvPr>
            <p:cNvSpPr>
              <a:spLocks noChangeShapeType="1"/>
            </p:cNvSpPr>
            <p:nvPr/>
          </p:nvSpPr>
          <p:spPr bwMode="auto">
            <a:xfrm>
              <a:off x="1998"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75" name="Line 1192">
              <a:extLst>
                <a:ext uri="{FF2B5EF4-FFF2-40B4-BE49-F238E27FC236}">
                  <a16:creationId xmlns:a16="http://schemas.microsoft.com/office/drawing/2014/main" id="{65997D05-A4C5-43E6-8C38-A9B818CBD5E1}"/>
                </a:ext>
              </a:extLst>
            </p:cNvPr>
            <p:cNvSpPr>
              <a:spLocks noChangeShapeType="1"/>
            </p:cNvSpPr>
            <p:nvPr/>
          </p:nvSpPr>
          <p:spPr bwMode="auto">
            <a:xfrm>
              <a:off x="3067"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76" name="Line 1193">
              <a:extLst>
                <a:ext uri="{FF2B5EF4-FFF2-40B4-BE49-F238E27FC236}">
                  <a16:creationId xmlns:a16="http://schemas.microsoft.com/office/drawing/2014/main" id="{B8BFE3BB-85ED-4510-8EA5-28EAB2AFAB2B}"/>
                </a:ext>
              </a:extLst>
            </p:cNvPr>
            <p:cNvSpPr>
              <a:spLocks noChangeShapeType="1"/>
            </p:cNvSpPr>
            <p:nvPr/>
          </p:nvSpPr>
          <p:spPr bwMode="auto">
            <a:xfrm>
              <a:off x="3411"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77" name="Line 1194">
              <a:extLst>
                <a:ext uri="{FF2B5EF4-FFF2-40B4-BE49-F238E27FC236}">
                  <a16:creationId xmlns:a16="http://schemas.microsoft.com/office/drawing/2014/main" id="{DE3DA599-72BD-4A2A-882B-EC97701D5505}"/>
                </a:ext>
              </a:extLst>
            </p:cNvPr>
            <p:cNvSpPr>
              <a:spLocks noChangeShapeType="1"/>
            </p:cNvSpPr>
            <p:nvPr/>
          </p:nvSpPr>
          <p:spPr bwMode="auto">
            <a:xfrm>
              <a:off x="1153" y="3330"/>
              <a:ext cx="376"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78" name="Oval 1195">
              <a:extLst>
                <a:ext uri="{FF2B5EF4-FFF2-40B4-BE49-F238E27FC236}">
                  <a16:creationId xmlns:a16="http://schemas.microsoft.com/office/drawing/2014/main" id="{21D621AB-6B6C-4F96-9FE3-2260B8EA63E5}"/>
                </a:ext>
              </a:extLst>
            </p:cNvPr>
            <p:cNvSpPr>
              <a:spLocks noChangeArrowheads="1"/>
            </p:cNvSpPr>
            <p:nvPr/>
          </p:nvSpPr>
          <p:spPr bwMode="auto">
            <a:xfrm>
              <a:off x="550" y="3196"/>
              <a:ext cx="592" cy="280"/>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79" name="Text Box 1196">
              <a:extLst>
                <a:ext uri="{FF2B5EF4-FFF2-40B4-BE49-F238E27FC236}">
                  <a16:creationId xmlns:a16="http://schemas.microsoft.com/office/drawing/2014/main" id="{DA3260A0-BD5D-468C-8458-253FBFF2C5DB}"/>
                </a:ext>
              </a:extLst>
            </p:cNvPr>
            <p:cNvSpPr txBox="1">
              <a:spLocks noChangeArrowheads="1"/>
            </p:cNvSpPr>
            <p:nvPr/>
          </p:nvSpPr>
          <p:spPr bwMode="auto">
            <a:xfrm>
              <a:off x="619" y="3214"/>
              <a:ext cx="434" cy="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ja-JP" altLang="en-US" sz="2000" b="0" i="0" u="none" strike="noStrike" kern="0" cap="none" spc="0" normalizeH="0" baseline="0" noProof="0">
                  <a:ln>
                    <a:noFill/>
                  </a:ln>
                  <a:solidFill>
                    <a:srgbClr val="FFFFFF"/>
                  </a:solidFill>
                  <a:effectLst/>
                  <a:uLnTx/>
                  <a:uFillTx/>
                  <a:latin typeface="Times New Roman" panose="02020603050405020304" pitchFamily="18" charset="0"/>
                  <a:ea typeface="HGP創英角ﾎﾟｯﾌﾟ体" panose="040B0A00000000000000" pitchFamily="50" charset="-128"/>
                </a:rPr>
                <a:t>低圧</a:t>
              </a:r>
            </a:p>
          </p:txBody>
        </p:sp>
      </p:grpSp>
      <p:sp>
        <p:nvSpPr>
          <p:cNvPr id="380" name="Rectangle 1197">
            <a:extLst>
              <a:ext uri="{FF2B5EF4-FFF2-40B4-BE49-F238E27FC236}">
                <a16:creationId xmlns:a16="http://schemas.microsoft.com/office/drawing/2014/main" id="{5D507871-A0D9-472C-82B5-0798D99015DA}"/>
              </a:ext>
            </a:extLst>
          </p:cNvPr>
          <p:cNvSpPr>
            <a:spLocks noChangeArrowheads="1"/>
          </p:cNvSpPr>
          <p:nvPr/>
        </p:nvSpPr>
        <p:spPr bwMode="auto">
          <a:xfrm>
            <a:off x="2314575" y="5480050"/>
            <a:ext cx="3657600" cy="29527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81" name="Rectangle 1198">
            <a:extLst>
              <a:ext uri="{FF2B5EF4-FFF2-40B4-BE49-F238E27FC236}">
                <a16:creationId xmlns:a16="http://schemas.microsoft.com/office/drawing/2014/main" id="{C8E0AB77-4B15-4471-B3EB-F5760BE162F4}"/>
              </a:ext>
            </a:extLst>
          </p:cNvPr>
          <p:cNvSpPr>
            <a:spLocks noChangeArrowheads="1"/>
          </p:cNvSpPr>
          <p:nvPr/>
        </p:nvSpPr>
        <p:spPr bwMode="auto">
          <a:xfrm>
            <a:off x="3665538" y="5106988"/>
            <a:ext cx="463550" cy="1222375"/>
          </a:xfrm>
          <a:prstGeom prst="rect">
            <a:avLst/>
          </a:prstGeom>
          <a:solidFill>
            <a:srgbClr val="FFFFFF"/>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82" name="Rectangle 1199">
            <a:extLst>
              <a:ext uri="{FF2B5EF4-FFF2-40B4-BE49-F238E27FC236}">
                <a16:creationId xmlns:a16="http://schemas.microsoft.com/office/drawing/2014/main" id="{554DEDD5-BDDA-404B-AD22-365C6BA3C412}"/>
              </a:ext>
            </a:extLst>
          </p:cNvPr>
          <p:cNvSpPr>
            <a:spLocks noChangeArrowheads="1"/>
          </p:cNvSpPr>
          <p:nvPr/>
        </p:nvSpPr>
        <p:spPr bwMode="auto">
          <a:xfrm>
            <a:off x="3735388" y="5502275"/>
            <a:ext cx="327025" cy="842963"/>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83" name="Line 1200">
            <a:extLst>
              <a:ext uri="{FF2B5EF4-FFF2-40B4-BE49-F238E27FC236}">
                <a16:creationId xmlns:a16="http://schemas.microsoft.com/office/drawing/2014/main" id="{76D58D36-0708-4AA5-A67F-CE1A19474A80}"/>
              </a:ext>
            </a:extLst>
          </p:cNvPr>
          <p:cNvSpPr>
            <a:spLocks noChangeShapeType="1"/>
          </p:cNvSpPr>
          <p:nvPr/>
        </p:nvSpPr>
        <p:spPr bwMode="auto">
          <a:xfrm flipV="1">
            <a:off x="3730625" y="5084763"/>
            <a:ext cx="0" cy="12604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84" name="Line 1201">
            <a:extLst>
              <a:ext uri="{FF2B5EF4-FFF2-40B4-BE49-F238E27FC236}">
                <a16:creationId xmlns:a16="http://schemas.microsoft.com/office/drawing/2014/main" id="{8EE6094F-8628-4197-B543-2B440352979B}"/>
              </a:ext>
            </a:extLst>
          </p:cNvPr>
          <p:cNvSpPr>
            <a:spLocks noChangeShapeType="1"/>
          </p:cNvSpPr>
          <p:nvPr/>
        </p:nvSpPr>
        <p:spPr bwMode="auto">
          <a:xfrm flipV="1">
            <a:off x="4062413" y="5084763"/>
            <a:ext cx="0" cy="1271587"/>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85" name="Rectangle 1202">
            <a:extLst>
              <a:ext uri="{FF2B5EF4-FFF2-40B4-BE49-F238E27FC236}">
                <a16:creationId xmlns:a16="http://schemas.microsoft.com/office/drawing/2014/main" id="{4673BD67-FDFE-4E1F-B940-6E3D46C1F046}"/>
              </a:ext>
            </a:extLst>
          </p:cNvPr>
          <p:cNvSpPr>
            <a:spLocks noChangeArrowheads="1"/>
          </p:cNvSpPr>
          <p:nvPr/>
        </p:nvSpPr>
        <p:spPr bwMode="auto">
          <a:xfrm>
            <a:off x="3743325" y="4724400"/>
            <a:ext cx="304800" cy="685800"/>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86" name="Freeform 1203">
            <a:extLst>
              <a:ext uri="{FF2B5EF4-FFF2-40B4-BE49-F238E27FC236}">
                <a16:creationId xmlns:a16="http://schemas.microsoft.com/office/drawing/2014/main" id="{B8E6A94F-72A5-461E-A090-46B96D49713A}"/>
              </a:ext>
            </a:extLst>
          </p:cNvPr>
          <p:cNvSpPr>
            <a:spLocks/>
          </p:cNvSpPr>
          <p:nvPr/>
        </p:nvSpPr>
        <p:spPr bwMode="auto">
          <a:xfrm>
            <a:off x="3281363" y="4071938"/>
            <a:ext cx="1204912" cy="633412"/>
          </a:xfrm>
          <a:custGeom>
            <a:avLst/>
            <a:gdLst>
              <a:gd name="T0" fmla="*/ 18 w 759"/>
              <a:gd name="T1" fmla="*/ 0 h 399"/>
              <a:gd name="T2" fmla="*/ 738 w 759"/>
              <a:gd name="T3" fmla="*/ 0 h 399"/>
              <a:gd name="T4" fmla="*/ 738 w 759"/>
              <a:gd name="T5" fmla="*/ 33 h 399"/>
              <a:gd name="T6" fmla="*/ 759 w 759"/>
              <a:gd name="T7" fmla="*/ 33 h 399"/>
              <a:gd name="T8" fmla="*/ 756 w 759"/>
              <a:gd name="T9" fmla="*/ 93 h 399"/>
              <a:gd name="T10" fmla="*/ 669 w 759"/>
              <a:gd name="T11" fmla="*/ 246 h 399"/>
              <a:gd name="T12" fmla="*/ 561 w 759"/>
              <a:gd name="T13" fmla="*/ 348 h 399"/>
              <a:gd name="T14" fmla="*/ 486 w 759"/>
              <a:gd name="T15" fmla="*/ 354 h 399"/>
              <a:gd name="T16" fmla="*/ 483 w 759"/>
              <a:gd name="T17" fmla="*/ 399 h 399"/>
              <a:gd name="T18" fmla="*/ 282 w 759"/>
              <a:gd name="T19" fmla="*/ 399 h 399"/>
              <a:gd name="T20" fmla="*/ 282 w 759"/>
              <a:gd name="T21" fmla="*/ 363 h 399"/>
              <a:gd name="T22" fmla="*/ 207 w 759"/>
              <a:gd name="T23" fmla="*/ 360 h 399"/>
              <a:gd name="T24" fmla="*/ 174 w 759"/>
              <a:gd name="T25" fmla="*/ 336 h 399"/>
              <a:gd name="T26" fmla="*/ 96 w 759"/>
              <a:gd name="T27" fmla="*/ 255 h 399"/>
              <a:gd name="T28" fmla="*/ 0 w 759"/>
              <a:gd name="T29" fmla="*/ 93 h 399"/>
              <a:gd name="T30" fmla="*/ 0 w 759"/>
              <a:gd name="T31" fmla="*/ 33 h 399"/>
              <a:gd name="T32" fmla="*/ 21 w 759"/>
              <a:gd name="T33" fmla="*/ 30 h 399"/>
              <a:gd name="T34" fmla="*/ 18 w 759"/>
              <a:gd name="T35"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9" h="399">
                <a:moveTo>
                  <a:pt x="18" y="0"/>
                </a:moveTo>
                <a:lnTo>
                  <a:pt x="738" y="0"/>
                </a:lnTo>
                <a:lnTo>
                  <a:pt x="738" y="33"/>
                </a:lnTo>
                <a:lnTo>
                  <a:pt x="759" y="33"/>
                </a:lnTo>
                <a:lnTo>
                  <a:pt x="756" y="93"/>
                </a:lnTo>
                <a:lnTo>
                  <a:pt x="669" y="246"/>
                </a:lnTo>
                <a:lnTo>
                  <a:pt x="561" y="348"/>
                </a:lnTo>
                <a:lnTo>
                  <a:pt x="486" y="354"/>
                </a:lnTo>
                <a:lnTo>
                  <a:pt x="483" y="399"/>
                </a:lnTo>
                <a:lnTo>
                  <a:pt x="282" y="399"/>
                </a:lnTo>
                <a:lnTo>
                  <a:pt x="282" y="363"/>
                </a:lnTo>
                <a:lnTo>
                  <a:pt x="207" y="360"/>
                </a:lnTo>
                <a:lnTo>
                  <a:pt x="174" y="336"/>
                </a:lnTo>
                <a:lnTo>
                  <a:pt x="96" y="255"/>
                </a:lnTo>
                <a:lnTo>
                  <a:pt x="0" y="93"/>
                </a:lnTo>
                <a:lnTo>
                  <a:pt x="0" y="33"/>
                </a:lnTo>
                <a:lnTo>
                  <a:pt x="21" y="30"/>
                </a:lnTo>
                <a:lnTo>
                  <a:pt x="18" y="0"/>
                </a:lnTo>
                <a:close/>
              </a:path>
            </a:pathLst>
          </a:custGeom>
          <a:solidFill>
            <a:srgbClr val="FFFFFF"/>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87" name="Text Box 1204">
            <a:extLst>
              <a:ext uri="{FF2B5EF4-FFF2-40B4-BE49-F238E27FC236}">
                <a16:creationId xmlns:a16="http://schemas.microsoft.com/office/drawing/2014/main" id="{5425AB89-AE4A-45E4-802F-C2B2680D9409}"/>
              </a:ext>
            </a:extLst>
          </p:cNvPr>
          <p:cNvSpPr txBox="1">
            <a:spLocks noChangeArrowheads="1"/>
          </p:cNvSpPr>
          <p:nvPr/>
        </p:nvSpPr>
        <p:spPr bwMode="auto">
          <a:xfrm>
            <a:off x="4492625" y="5811839"/>
            <a:ext cx="881973" cy="3693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en-US" altLang="ja-JP" b="1" dirty="0">
                <a:solidFill>
                  <a:srgbClr val="000000"/>
                </a:solidFill>
                <a:latin typeface="Meiryo UI" panose="020B0604030504040204" pitchFamily="50" charset="-128"/>
                <a:ea typeface="Meiryo UI" panose="020B0604030504040204" pitchFamily="50" charset="-128"/>
              </a:rPr>
              <a:t>700</a:t>
            </a:r>
            <a:r>
              <a:rPr kumimoji="1" lang="ja-JP" altLang="en-US" b="1" dirty="0">
                <a:solidFill>
                  <a:srgbClr val="000000"/>
                </a:solidFill>
                <a:latin typeface="Meiryo UI" panose="020B0604030504040204" pitchFamily="50" charset="-128"/>
                <a:ea typeface="Meiryo UI" panose="020B0604030504040204" pitchFamily="50" charset="-128"/>
              </a:rPr>
              <a:t>℃</a:t>
            </a:r>
          </a:p>
        </p:txBody>
      </p:sp>
      <p:sp>
        <p:nvSpPr>
          <p:cNvPr id="388" name="Text Box 1205">
            <a:extLst>
              <a:ext uri="{FF2B5EF4-FFF2-40B4-BE49-F238E27FC236}">
                <a16:creationId xmlns:a16="http://schemas.microsoft.com/office/drawing/2014/main" id="{8A7542B5-0EAA-4E66-BF16-A9329A1C6968}"/>
              </a:ext>
            </a:extLst>
          </p:cNvPr>
          <p:cNvSpPr txBox="1">
            <a:spLocks noChangeArrowheads="1"/>
          </p:cNvSpPr>
          <p:nvPr/>
        </p:nvSpPr>
        <p:spPr bwMode="auto">
          <a:xfrm>
            <a:off x="2803525" y="4381500"/>
            <a:ext cx="539750" cy="5175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ja-JP" altLang="en-US" sz="1400" b="1">
                <a:solidFill>
                  <a:srgbClr val="000000"/>
                </a:solidFill>
                <a:latin typeface="Times New Roman" panose="02020603050405020304" pitchFamily="18" charset="0"/>
                <a:ea typeface="HG丸ｺﾞｼｯｸM-PRO" panose="020F0600000000000000" pitchFamily="50" charset="-128"/>
              </a:rPr>
              <a:t>湯口</a:t>
            </a:r>
          </a:p>
          <a:p>
            <a:pPr defTabSz="914400" fontAlgn="base">
              <a:spcBef>
                <a:spcPct val="0"/>
              </a:spcBef>
              <a:spcAft>
                <a:spcPct val="0"/>
              </a:spcAft>
            </a:pPr>
            <a:r>
              <a:rPr kumimoji="1" lang="ja-JP" altLang="en-US" sz="1400" b="1">
                <a:solidFill>
                  <a:srgbClr val="000000"/>
                </a:solidFill>
                <a:latin typeface="Times New Roman" panose="02020603050405020304" pitchFamily="18" charset="0"/>
                <a:ea typeface="HG丸ｺﾞｼｯｸM-PRO" panose="020F0600000000000000" pitchFamily="50" charset="-128"/>
              </a:rPr>
              <a:t>入子</a:t>
            </a:r>
          </a:p>
        </p:txBody>
      </p:sp>
      <p:grpSp>
        <p:nvGrpSpPr>
          <p:cNvPr id="389" name="Group 1206">
            <a:extLst>
              <a:ext uri="{FF2B5EF4-FFF2-40B4-BE49-F238E27FC236}">
                <a16:creationId xmlns:a16="http://schemas.microsoft.com/office/drawing/2014/main" id="{AB770942-25A2-48DB-A151-CC0B5A273166}"/>
              </a:ext>
            </a:extLst>
          </p:cNvPr>
          <p:cNvGrpSpPr>
            <a:grpSpLocks/>
          </p:cNvGrpSpPr>
          <p:nvPr/>
        </p:nvGrpSpPr>
        <p:grpSpPr bwMode="auto">
          <a:xfrm>
            <a:off x="3071813" y="3090863"/>
            <a:ext cx="1690687" cy="2416175"/>
            <a:chOff x="1941" y="1947"/>
            <a:chExt cx="1065" cy="1522"/>
          </a:xfrm>
        </p:grpSpPr>
        <p:grpSp>
          <p:nvGrpSpPr>
            <p:cNvPr id="390" name="Group 1207">
              <a:extLst>
                <a:ext uri="{FF2B5EF4-FFF2-40B4-BE49-F238E27FC236}">
                  <a16:creationId xmlns:a16="http://schemas.microsoft.com/office/drawing/2014/main" id="{1C0FD085-0578-452D-89BB-0BFF0E12411A}"/>
                </a:ext>
              </a:extLst>
            </p:cNvPr>
            <p:cNvGrpSpPr>
              <a:grpSpLocks/>
            </p:cNvGrpSpPr>
            <p:nvPr/>
          </p:nvGrpSpPr>
          <p:grpSpPr bwMode="auto">
            <a:xfrm>
              <a:off x="2070" y="2303"/>
              <a:ext cx="756" cy="1166"/>
              <a:chOff x="2070" y="2303"/>
              <a:chExt cx="756" cy="1166"/>
            </a:xfrm>
          </p:grpSpPr>
          <p:sp>
            <p:nvSpPr>
              <p:cNvPr id="392" name="Rectangle 1208">
                <a:extLst>
                  <a:ext uri="{FF2B5EF4-FFF2-40B4-BE49-F238E27FC236}">
                    <a16:creationId xmlns:a16="http://schemas.microsoft.com/office/drawing/2014/main" id="{58EB3C54-EA44-4B23-BAF3-B1F253343427}"/>
                  </a:ext>
                </a:extLst>
              </p:cNvPr>
              <p:cNvSpPr>
                <a:spLocks noChangeArrowheads="1"/>
              </p:cNvSpPr>
              <p:nvPr/>
            </p:nvSpPr>
            <p:spPr bwMode="auto">
              <a:xfrm>
                <a:off x="2359" y="2938"/>
                <a:ext cx="194" cy="531"/>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393" name="Group 1209">
                <a:extLst>
                  <a:ext uri="{FF2B5EF4-FFF2-40B4-BE49-F238E27FC236}">
                    <a16:creationId xmlns:a16="http://schemas.microsoft.com/office/drawing/2014/main" id="{BD3489DA-0059-4AC4-BDD1-00C7EB31EB07}"/>
                  </a:ext>
                </a:extLst>
              </p:cNvPr>
              <p:cNvGrpSpPr>
                <a:grpSpLocks/>
              </p:cNvGrpSpPr>
              <p:nvPr/>
            </p:nvGrpSpPr>
            <p:grpSpPr bwMode="auto">
              <a:xfrm>
                <a:off x="2070" y="2303"/>
                <a:ext cx="756" cy="637"/>
                <a:chOff x="3129" y="2303"/>
                <a:chExt cx="756" cy="637"/>
              </a:xfrm>
            </p:grpSpPr>
            <p:sp>
              <p:nvSpPr>
                <p:cNvPr id="394" name="Freeform 1210">
                  <a:extLst>
                    <a:ext uri="{FF2B5EF4-FFF2-40B4-BE49-F238E27FC236}">
                      <a16:creationId xmlns:a16="http://schemas.microsoft.com/office/drawing/2014/main" id="{326DABEA-E0C7-4DF9-9832-3598554D8D60}"/>
                    </a:ext>
                  </a:extLst>
                </p:cNvPr>
                <p:cNvSpPr>
                  <a:spLocks/>
                </p:cNvSpPr>
                <p:nvPr/>
              </p:nvSpPr>
              <p:spPr bwMode="auto">
                <a:xfrm>
                  <a:off x="3169" y="2303"/>
                  <a:ext cx="246" cy="261"/>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0000"/>
                </a:solidFill>
                <a:ln w="9525">
                  <a:solidFill>
                    <a:srgbClr val="FF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95" name="Freeform 1211">
                  <a:extLst>
                    <a:ext uri="{FF2B5EF4-FFF2-40B4-BE49-F238E27FC236}">
                      <a16:creationId xmlns:a16="http://schemas.microsoft.com/office/drawing/2014/main" id="{2E4CD493-2EC6-4BD8-AE47-130FDC433A51}"/>
                    </a:ext>
                  </a:extLst>
                </p:cNvPr>
                <p:cNvSpPr>
                  <a:spLocks/>
                </p:cNvSpPr>
                <p:nvPr/>
              </p:nvSpPr>
              <p:spPr bwMode="auto">
                <a:xfrm>
                  <a:off x="3617" y="2313"/>
                  <a:ext cx="247" cy="246"/>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0000"/>
                </a:solidFill>
                <a:ln w="4763" cap="rnd">
                  <a:solidFill>
                    <a:srgbClr val="FF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96" name="Freeform 1212">
                  <a:extLst>
                    <a:ext uri="{FF2B5EF4-FFF2-40B4-BE49-F238E27FC236}">
                      <a16:creationId xmlns:a16="http://schemas.microsoft.com/office/drawing/2014/main" id="{F1CFDEF0-6C09-4D36-8D40-24027A93220A}"/>
                    </a:ext>
                  </a:extLst>
                </p:cNvPr>
                <p:cNvSpPr>
                  <a:spLocks/>
                </p:cNvSpPr>
                <p:nvPr/>
              </p:nvSpPr>
              <p:spPr bwMode="auto">
                <a:xfrm>
                  <a:off x="3129" y="2565"/>
                  <a:ext cx="756" cy="375"/>
                </a:xfrm>
                <a:custGeom>
                  <a:avLst/>
                  <a:gdLst>
                    <a:gd name="T0" fmla="*/ 18 w 756"/>
                    <a:gd name="T1" fmla="*/ 0 h 375"/>
                    <a:gd name="T2" fmla="*/ 741 w 756"/>
                    <a:gd name="T3" fmla="*/ 0 h 375"/>
                    <a:gd name="T4" fmla="*/ 735 w 756"/>
                    <a:gd name="T5" fmla="*/ 23 h 375"/>
                    <a:gd name="T6" fmla="*/ 756 w 756"/>
                    <a:gd name="T7" fmla="*/ 36 h 375"/>
                    <a:gd name="T8" fmla="*/ 753 w 756"/>
                    <a:gd name="T9" fmla="*/ 96 h 375"/>
                    <a:gd name="T10" fmla="*/ 669 w 756"/>
                    <a:gd name="T11" fmla="*/ 243 h 375"/>
                    <a:gd name="T12" fmla="*/ 567 w 756"/>
                    <a:gd name="T13" fmla="*/ 342 h 375"/>
                    <a:gd name="T14" fmla="*/ 492 w 756"/>
                    <a:gd name="T15" fmla="*/ 357 h 375"/>
                    <a:gd name="T16" fmla="*/ 480 w 756"/>
                    <a:gd name="T17" fmla="*/ 375 h 375"/>
                    <a:gd name="T18" fmla="*/ 288 w 756"/>
                    <a:gd name="T19" fmla="*/ 375 h 375"/>
                    <a:gd name="T20" fmla="*/ 267 w 756"/>
                    <a:gd name="T21" fmla="*/ 363 h 375"/>
                    <a:gd name="T22" fmla="*/ 207 w 756"/>
                    <a:gd name="T23" fmla="*/ 360 h 375"/>
                    <a:gd name="T24" fmla="*/ 153 w 756"/>
                    <a:gd name="T25" fmla="*/ 321 h 375"/>
                    <a:gd name="T26" fmla="*/ 93 w 756"/>
                    <a:gd name="T27" fmla="*/ 261 h 375"/>
                    <a:gd name="T28" fmla="*/ 0 w 756"/>
                    <a:gd name="T29" fmla="*/ 99 h 375"/>
                    <a:gd name="T30" fmla="*/ 0 w 756"/>
                    <a:gd name="T31" fmla="*/ 33 h 375"/>
                    <a:gd name="T32" fmla="*/ 21 w 756"/>
                    <a:gd name="T33" fmla="*/ 33 h 375"/>
                    <a:gd name="T34" fmla="*/ 18 w 756"/>
                    <a:gd name="T3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6" h="375">
                      <a:moveTo>
                        <a:pt x="18" y="0"/>
                      </a:moveTo>
                      <a:lnTo>
                        <a:pt x="741" y="0"/>
                      </a:lnTo>
                      <a:lnTo>
                        <a:pt x="735" y="23"/>
                      </a:lnTo>
                      <a:lnTo>
                        <a:pt x="756" y="36"/>
                      </a:lnTo>
                      <a:lnTo>
                        <a:pt x="753" y="96"/>
                      </a:lnTo>
                      <a:lnTo>
                        <a:pt x="669" y="243"/>
                      </a:lnTo>
                      <a:lnTo>
                        <a:pt x="567" y="342"/>
                      </a:lnTo>
                      <a:lnTo>
                        <a:pt x="492" y="357"/>
                      </a:lnTo>
                      <a:lnTo>
                        <a:pt x="480" y="375"/>
                      </a:lnTo>
                      <a:lnTo>
                        <a:pt x="288" y="375"/>
                      </a:lnTo>
                      <a:lnTo>
                        <a:pt x="267" y="363"/>
                      </a:lnTo>
                      <a:lnTo>
                        <a:pt x="207" y="360"/>
                      </a:lnTo>
                      <a:lnTo>
                        <a:pt x="153" y="321"/>
                      </a:lnTo>
                      <a:lnTo>
                        <a:pt x="93" y="261"/>
                      </a:lnTo>
                      <a:lnTo>
                        <a:pt x="0" y="99"/>
                      </a:lnTo>
                      <a:lnTo>
                        <a:pt x="0" y="33"/>
                      </a:lnTo>
                      <a:lnTo>
                        <a:pt x="21" y="33"/>
                      </a:lnTo>
                      <a:lnTo>
                        <a:pt x="18" y="0"/>
                      </a:lnTo>
                      <a:close/>
                    </a:path>
                  </a:pathLst>
                </a:custGeom>
                <a:solidFill>
                  <a:srgbClr val="FF0000"/>
                </a:solidFill>
                <a:ln w="9525" cap="flat" cmpd="sng">
                  <a:solidFill>
                    <a:srgbClr val="FF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grpSp>
        <p:sp>
          <p:nvSpPr>
            <p:cNvPr id="391" name="Rectangle 1213">
              <a:extLst>
                <a:ext uri="{FF2B5EF4-FFF2-40B4-BE49-F238E27FC236}">
                  <a16:creationId xmlns:a16="http://schemas.microsoft.com/office/drawing/2014/main" id="{83CB88F5-B262-447A-8006-FB08B7C7FEDC}"/>
                </a:ext>
              </a:extLst>
            </p:cNvPr>
            <p:cNvSpPr>
              <a:spLocks noChangeArrowheads="1"/>
            </p:cNvSpPr>
            <p:nvPr/>
          </p:nvSpPr>
          <p:spPr bwMode="auto">
            <a:xfrm>
              <a:off x="1941" y="1947"/>
              <a:ext cx="1065" cy="366"/>
            </a:xfrm>
            <a:prstGeom prst="rect">
              <a:avLst/>
            </a:prstGeom>
            <a:solidFill>
              <a:srgbClr val="FF0000"/>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grpSp>
        <p:nvGrpSpPr>
          <p:cNvPr id="397" name="Group 1214">
            <a:extLst>
              <a:ext uri="{FF2B5EF4-FFF2-40B4-BE49-F238E27FC236}">
                <a16:creationId xmlns:a16="http://schemas.microsoft.com/office/drawing/2014/main" id="{58D1BB1C-1E9A-4060-A37A-1C57A6CA860A}"/>
              </a:ext>
            </a:extLst>
          </p:cNvPr>
          <p:cNvGrpSpPr>
            <a:grpSpLocks/>
          </p:cNvGrpSpPr>
          <p:nvPr/>
        </p:nvGrpSpPr>
        <p:grpSpPr bwMode="auto">
          <a:xfrm>
            <a:off x="3071813" y="3090863"/>
            <a:ext cx="1704975" cy="2720975"/>
            <a:chOff x="4413" y="1959"/>
            <a:chExt cx="1068" cy="1714"/>
          </a:xfrm>
        </p:grpSpPr>
        <p:grpSp>
          <p:nvGrpSpPr>
            <p:cNvPr id="398" name="Group 1215">
              <a:extLst>
                <a:ext uri="{FF2B5EF4-FFF2-40B4-BE49-F238E27FC236}">
                  <a16:creationId xmlns:a16="http://schemas.microsoft.com/office/drawing/2014/main" id="{28C6E893-96DC-454B-B28F-A843A156DBF7}"/>
                </a:ext>
              </a:extLst>
            </p:cNvPr>
            <p:cNvGrpSpPr>
              <a:grpSpLocks/>
            </p:cNvGrpSpPr>
            <p:nvPr/>
          </p:nvGrpSpPr>
          <p:grpSpPr bwMode="auto">
            <a:xfrm>
              <a:off x="4542" y="2315"/>
              <a:ext cx="756" cy="637"/>
              <a:chOff x="3129" y="2303"/>
              <a:chExt cx="756" cy="637"/>
            </a:xfrm>
          </p:grpSpPr>
          <p:sp>
            <p:nvSpPr>
              <p:cNvPr id="402" name="Freeform 1216">
                <a:extLst>
                  <a:ext uri="{FF2B5EF4-FFF2-40B4-BE49-F238E27FC236}">
                    <a16:creationId xmlns:a16="http://schemas.microsoft.com/office/drawing/2014/main" id="{A6886D72-01C5-4BF3-A22C-32164DD60084}"/>
                  </a:ext>
                </a:extLst>
              </p:cNvPr>
              <p:cNvSpPr>
                <a:spLocks/>
              </p:cNvSpPr>
              <p:nvPr/>
            </p:nvSpPr>
            <p:spPr bwMode="auto">
              <a:xfrm>
                <a:off x="3169" y="2303"/>
                <a:ext cx="246" cy="261"/>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03" name="Freeform 1217">
                <a:extLst>
                  <a:ext uri="{FF2B5EF4-FFF2-40B4-BE49-F238E27FC236}">
                    <a16:creationId xmlns:a16="http://schemas.microsoft.com/office/drawing/2014/main" id="{4C071FE2-FE78-4CBE-8B09-B22C8D315C15}"/>
                  </a:ext>
                </a:extLst>
              </p:cNvPr>
              <p:cNvSpPr>
                <a:spLocks/>
              </p:cNvSpPr>
              <p:nvPr/>
            </p:nvSpPr>
            <p:spPr bwMode="auto">
              <a:xfrm>
                <a:off x="3617" y="2313"/>
                <a:ext cx="247" cy="246"/>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04" name="Freeform 1218">
                <a:extLst>
                  <a:ext uri="{FF2B5EF4-FFF2-40B4-BE49-F238E27FC236}">
                    <a16:creationId xmlns:a16="http://schemas.microsoft.com/office/drawing/2014/main" id="{415E28FC-AE07-4713-BF4A-B81ACBA91122}"/>
                  </a:ext>
                </a:extLst>
              </p:cNvPr>
              <p:cNvSpPr>
                <a:spLocks/>
              </p:cNvSpPr>
              <p:nvPr/>
            </p:nvSpPr>
            <p:spPr bwMode="auto">
              <a:xfrm>
                <a:off x="3129" y="2565"/>
                <a:ext cx="756" cy="375"/>
              </a:xfrm>
              <a:custGeom>
                <a:avLst/>
                <a:gdLst>
                  <a:gd name="T0" fmla="*/ 18 w 756"/>
                  <a:gd name="T1" fmla="*/ 0 h 375"/>
                  <a:gd name="T2" fmla="*/ 741 w 756"/>
                  <a:gd name="T3" fmla="*/ 0 h 375"/>
                  <a:gd name="T4" fmla="*/ 735 w 756"/>
                  <a:gd name="T5" fmla="*/ 23 h 375"/>
                  <a:gd name="T6" fmla="*/ 756 w 756"/>
                  <a:gd name="T7" fmla="*/ 36 h 375"/>
                  <a:gd name="T8" fmla="*/ 753 w 756"/>
                  <a:gd name="T9" fmla="*/ 96 h 375"/>
                  <a:gd name="T10" fmla="*/ 669 w 756"/>
                  <a:gd name="T11" fmla="*/ 243 h 375"/>
                  <a:gd name="T12" fmla="*/ 567 w 756"/>
                  <a:gd name="T13" fmla="*/ 342 h 375"/>
                  <a:gd name="T14" fmla="*/ 492 w 756"/>
                  <a:gd name="T15" fmla="*/ 357 h 375"/>
                  <a:gd name="T16" fmla="*/ 480 w 756"/>
                  <a:gd name="T17" fmla="*/ 375 h 375"/>
                  <a:gd name="T18" fmla="*/ 288 w 756"/>
                  <a:gd name="T19" fmla="*/ 375 h 375"/>
                  <a:gd name="T20" fmla="*/ 267 w 756"/>
                  <a:gd name="T21" fmla="*/ 363 h 375"/>
                  <a:gd name="T22" fmla="*/ 207 w 756"/>
                  <a:gd name="T23" fmla="*/ 360 h 375"/>
                  <a:gd name="T24" fmla="*/ 153 w 756"/>
                  <a:gd name="T25" fmla="*/ 321 h 375"/>
                  <a:gd name="T26" fmla="*/ 93 w 756"/>
                  <a:gd name="T27" fmla="*/ 261 h 375"/>
                  <a:gd name="T28" fmla="*/ 0 w 756"/>
                  <a:gd name="T29" fmla="*/ 99 h 375"/>
                  <a:gd name="T30" fmla="*/ 0 w 756"/>
                  <a:gd name="T31" fmla="*/ 33 h 375"/>
                  <a:gd name="T32" fmla="*/ 21 w 756"/>
                  <a:gd name="T33" fmla="*/ 33 h 375"/>
                  <a:gd name="T34" fmla="*/ 18 w 756"/>
                  <a:gd name="T3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6" h="375">
                    <a:moveTo>
                      <a:pt x="18" y="0"/>
                    </a:moveTo>
                    <a:lnTo>
                      <a:pt x="741" y="0"/>
                    </a:lnTo>
                    <a:lnTo>
                      <a:pt x="735" y="23"/>
                    </a:lnTo>
                    <a:lnTo>
                      <a:pt x="756" y="36"/>
                    </a:lnTo>
                    <a:lnTo>
                      <a:pt x="753" y="96"/>
                    </a:lnTo>
                    <a:lnTo>
                      <a:pt x="669" y="243"/>
                    </a:lnTo>
                    <a:lnTo>
                      <a:pt x="567" y="342"/>
                    </a:lnTo>
                    <a:lnTo>
                      <a:pt x="492" y="357"/>
                    </a:lnTo>
                    <a:lnTo>
                      <a:pt x="480" y="375"/>
                    </a:lnTo>
                    <a:lnTo>
                      <a:pt x="288" y="375"/>
                    </a:lnTo>
                    <a:lnTo>
                      <a:pt x="267" y="363"/>
                    </a:lnTo>
                    <a:lnTo>
                      <a:pt x="207" y="360"/>
                    </a:lnTo>
                    <a:lnTo>
                      <a:pt x="153" y="321"/>
                    </a:lnTo>
                    <a:lnTo>
                      <a:pt x="93" y="261"/>
                    </a:lnTo>
                    <a:lnTo>
                      <a:pt x="0" y="99"/>
                    </a:lnTo>
                    <a:lnTo>
                      <a:pt x="0" y="33"/>
                    </a:lnTo>
                    <a:lnTo>
                      <a:pt x="21" y="33"/>
                    </a:lnTo>
                    <a:lnTo>
                      <a:pt x="18" y="0"/>
                    </a:lnTo>
                    <a:close/>
                  </a:path>
                </a:pathLst>
              </a:custGeom>
              <a:solidFill>
                <a:srgbClr val="FFFFFF"/>
              </a:solidFill>
              <a:ln w="9525" cap="flat"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399" name="Rectangle 1219">
              <a:extLst>
                <a:ext uri="{FF2B5EF4-FFF2-40B4-BE49-F238E27FC236}">
                  <a16:creationId xmlns:a16="http://schemas.microsoft.com/office/drawing/2014/main" id="{FB33B7F2-BF8A-4A7B-8F7D-429D9EAB1C50}"/>
                </a:ext>
              </a:extLst>
            </p:cNvPr>
            <p:cNvSpPr>
              <a:spLocks noChangeArrowheads="1"/>
            </p:cNvSpPr>
            <p:nvPr/>
          </p:nvSpPr>
          <p:spPr bwMode="auto">
            <a:xfrm>
              <a:off x="4413" y="1959"/>
              <a:ext cx="1065" cy="366"/>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400" name="Picture 1220">
              <a:extLst>
                <a:ext uri="{FF2B5EF4-FFF2-40B4-BE49-F238E27FC236}">
                  <a16:creationId xmlns:a16="http://schemas.microsoft.com/office/drawing/2014/main" id="{83646351-230A-4FF0-B2E6-7E98ECD82A6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14" y="1964"/>
              <a:ext cx="1067" cy="371"/>
            </a:xfrm>
            <a:prstGeom prst="rect">
              <a:avLst/>
            </a:prstGeom>
            <a:solidFill>
              <a:srgbClr val="FFFFFF"/>
            </a:solidFill>
            <a:ln w="9525">
              <a:solidFill>
                <a:srgbClr val="FFFFFF"/>
              </a:solidFill>
              <a:miter lim="800000"/>
              <a:headEnd/>
              <a:tailEnd/>
            </a:ln>
          </p:spPr>
        </p:pic>
        <p:sp>
          <p:nvSpPr>
            <p:cNvPr id="401" name="Rectangle 1221">
              <a:extLst>
                <a:ext uri="{FF2B5EF4-FFF2-40B4-BE49-F238E27FC236}">
                  <a16:creationId xmlns:a16="http://schemas.microsoft.com/office/drawing/2014/main" id="{0098319C-9C34-48A0-BAB3-BBA26F0E6E91}"/>
                </a:ext>
              </a:extLst>
            </p:cNvPr>
            <p:cNvSpPr>
              <a:spLocks noChangeArrowheads="1"/>
            </p:cNvSpPr>
            <p:nvPr/>
          </p:nvSpPr>
          <p:spPr bwMode="auto">
            <a:xfrm>
              <a:off x="4831" y="2950"/>
              <a:ext cx="194" cy="723"/>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405" name="Rectangle 1222">
            <a:extLst>
              <a:ext uri="{FF2B5EF4-FFF2-40B4-BE49-F238E27FC236}">
                <a16:creationId xmlns:a16="http://schemas.microsoft.com/office/drawing/2014/main" id="{1257F867-DB76-4875-8866-D504FB9B14DF}"/>
              </a:ext>
            </a:extLst>
          </p:cNvPr>
          <p:cNvSpPr>
            <a:spLocks noChangeArrowheads="1"/>
          </p:cNvSpPr>
          <p:nvPr/>
        </p:nvSpPr>
        <p:spPr bwMode="auto">
          <a:xfrm>
            <a:off x="7954963" y="3806825"/>
            <a:ext cx="5492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予熱</a:t>
            </a:r>
          </a:p>
        </p:txBody>
      </p:sp>
      <p:sp>
        <p:nvSpPr>
          <p:cNvPr id="406" name="Rectangle 1223">
            <a:extLst>
              <a:ext uri="{FF2B5EF4-FFF2-40B4-BE49-F238E27FC236}">
                <a16:creationId xmlns:a16="http://schemas.microsoft.com/office/drawing/2014/main" id="{C6EF5DC2-A004-4407-B222-C077EBA079D7}"/>
              </a:ext>
            </a:extLst>
          </p:cNvPr>
          <p:cNvSpPr>
            <a:spLocks noChangeArrowheads="1"/>
          </p:cNvSpPr>
          <p:nvPr/>
        </p:nvSpPr>
        <p:spPr bwMode="auto">
          <a:xfrm>
            <a:off x="7866063" y="4391025"/>
            <a:ext cx="7270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型閉じ</a:t>
            </a:r>
          </a:p>
        </p:txBody>
      </p:sp>
      <p:sp>
        <p:nvSpPr>
          <p:cNvPr id="407" name="AutoShape 1224">
            <a:extLst>
              <a:ext uri="{FF2B5EF4-FFF2-40B4-BE49-F238E27FC236}">
                <a16:creationId xmlns:a16="http://schemas.microsoft.com/office/drawing/2014/main" id="{98567448-D700-4C67-BB5E-888971C313F3}"/>
              </a:ext>
            </a:extLst>
          </p:cNvPr>
          <p:cNvSpPr>
            <a:spLocks noChangeArrowheads="1"/>
          </p:cNvSpPr>
          <p:nvPr/>
        </p:nvSpPr>
        <p:spPr bwMode="auto">
          <a:xfrm>
            <a:off x="7988300" y="41275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08" name="Rectangle 1225">
            <a:extLst>
              <a:ext uri="{FF2B5EF4-FFF2-40B4-BE49-F238E27FC236}">
                <a16:creationId xmlns:a16="http://schemas.microsoft.com/office/drawing/2014/main" id="{07FEB969-4288-498A-A3A8-1BE8A794BE86}"/>
              </a:ext>
            </a:extLst>
          </p:cNvPr>
          <p:cNvSpPr>
            <a:spLocks noChangeArrowheads="1"/>
          </p:cNvSpPr>
          <p:nvPr/>
        </p:nvSpPr>
        <p:spPr bwMode="auto">
          <a:xfrm>
            <a:off x="7954963" y="4975225"/>
            <a:ext cx="5492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加圧</a:t>
            </a:r>
          </a:p>
        </p:txBody>
      </p:sp>
      <p:sp>
        <p:nvSpPr>
          <p:cNvPr id="409" name="AutoShape 1226">
            <a:extLst>
              <a:ext uri="{FF2B5EF4-FFF2-40B4-BE49-F238E27FC236}">
                <a16:creationId xmlns:a16="http://schemas.microsoft.com/office/drawing/2014/main" id="{961741E2-737B-41BF-B4C2-5569E9B79F7D}"/>
              </a:ext>
            </a:extLst>
          </p:cNvPr>
          <p:cNvSpPr>
            <a:spLocks noChangeArrowheads="1"/>
          </p:cNvSpPr>
          <p:nvPr/>
        </p:nvSpPr>
        <p:spPr bwMode="auto">
          <a:xfrm>
            <a:off x="7988300" y="47117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10" name="Rectangle 1227">
            <a:extLst>
              <a:ext uri="{FF2B5EF4-FFF2-40B4-BE49-F238E27FC236}">
                <a16:creationId xmlns:a16="http://schemas.microsoft.com/office/drawing/2014/main" id="{12D75415-C9D5-4C95-91A5-2F125E6B6708}"/>
              </a:ext>
            </a:extLst>
          </p:cNvPr>
          <p:cNvSpPr>
            <a:spLocks noChangeArrowheads="1"/>
          </p:cNvSpPr>
          <p:nvPr/>
        </p:nvSpPr>
        <p:spPr bwMode="auto">
          <a:xfrm>
            <a:off x="7866063" y="5559425"/>
            <a:ext cx="727075" cy="314325"/>
          </a:xfrm>
          <a:prstGeom prst="rect">
            <a:avLst/>
          </a:prstGeom>
          <a:solidFill>
            <a:srgbClr val="00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型開き</a:t>
            </a:r>
          </a:p>
        </p:txBody>
      </p:sp>
      <p:sp>
        <p:nvSpPr>
          <p:cNvPr id="411" name="AutoShape 1228">
            <a:extLst>
              <a:ext uri="{FF2B5EF4-FFF2-40B4-BE49-F238E27FC236}">
                <a16:creationId xmlns:a16="http://schemas.microsoft.com/office/drawing/2014/main" id="{19CCA8F2-AFC1-4B4C-9EA6-968558579E15}"/>
              </a:ext>
            </a:extLst>
          </p:cNvPr>
          <p:cNvSpPr>
            <a:spLocks noChangeArrowheads="1"/>
          </p:cNvSpPr>
          <p:nvPr/>
        </p:nvSpPr>
        <p:spPr bwMode="auto">
          <a:xfrm>
            <a:off x="7988300" y="52959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12" name="Rectangle 1229">
            <a:extLst>
              <a:ext uri="{FF2B5EF4-FFF2-40B4-BE49-F238E27FC236}">
                <a16:creationId xmlns:a16="http://schemas.microsoft.com/office/drawing/2014/main" id="{158B300B-055D-44E7-BB27-FB712D23943B}"/>
              </a:ext>
            </a:extLst>
          </p:cNvPr>
          <p:cNvSpPr>
            <a:spLocks noChangeArrowheads="1"/>
          </p:cNvSpPr>
          <p:nvPr/>
        </p:nvSpPr>
        <p:spPr bwMode="auto">
          <a:xfrm>
            <a:off x="7777163" y="6137275"/>
            <a:ext cx="9048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取り出し</a:t>
            </a:r>
          </a:p>
        </p:txBody>
      </p:sp>
      <p:sp>
        <p:nvSpPr>
          <p:cNvPr id="413" name="AutoShape 1230">
            <a:extLst>
              <a:ext uri="{FF2B5EF4-FFF2-40B4-BE49-F238E27FC236}">
                <a16:creationId xmlns:a16="http://schemas.microsoft.com/office/drawing/2014/main" id="{3784A2EA-8B23-4F04-8AD2-40379CE3ADDF}"/>
              </a:ext>
            </a:extLst>
          </p:cNvPr>
          <p:cNvSpPr>
            <a:spLocks noChangeArrowheads="1"/>
          </p:cNvSpPr>
          <p:nvPr/>
        </p:nvSpPr>
        <p:spPr bwMode="auto">
          <a:xfrm>
            <a:off x="7988300" y="587375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414" name="AutoShape 1231">
            <a:extLst>
              <a:ext uri="{FF2B5EF4-FFF2-40B4-BE49-F238E27FC236}">
                <a16:creationId xmlns:a16="http://schemas.microsoft.com/office/drawing/2014/main" id="{B3EABCF8-03EB-41C6-9D11-D4D993F56583}"/>
              </a:ext>
            </a:extLst>
          </p:cNvPr>
          <p:cNvSpPr>
            <a:spLocks noChangeArrowheads="1"/>
          </p:cNvSpPr>
          <p:nvPr/>
        </p:nvSpPr>
        <p:spPr bwMode="auto">
          <a:xfrm>
            <a:off x="7480300" y="3632200"/>
            <a:ext cx="1460500" cy="3035300"/>
          </a:xfrm>
          <a:prstGeom prst="roundRect">
            <a:avLst>
              <a:gd name="adj" fmla="val 16667"/>
            </a:avLst>
          </a:prstGeom>
          <a:noFill/>
          <a:ln w="9525">
            <a:solidFill>
              <a:srgbClr val="FFFFFF"/>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ja-JP" altLang="ja-JP" sz="10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endParaRPr>
          </a:p>
        </p:txBody>
      </p:sp>
      <p:sp>
        <p:nvSpPr>
          <p:cNvPr id="415" name="Text Box 1232">
            <a:extLst>
              <a:ext uri="{FF2B5EF4-FFF2-40B4-BE49-F238E27FC236}">
                <a16:creationId xmlns:a16="http://schemas.microsoft.com/office/drawing/2014/main" id="{99AAA204-9B6A-4C43-AB0F-920C3D57B14A}"/>
              </a:ext>
            </a:extLst>
          </p:cNvPr>
          <p:cNvSpPr txBox="1">
            <a:spLocks noChangeArrowheads="1"/>
          </p:cNvSpPr>
          <p:nvPr/>
        </p:nvSpPr>
        <p:spPr bwMode="auto">
          <a:xfrm>
            <a:off x="7743825" y="3454400"/>
            <a:ext cx="895350" cy="304800"/>
          </a:xfrm>
          <a:prstGeom prst="rect">
            <a:avLst/>
          </a:prstGeom>
          <a:solidFill>
            <a:srgbClr val="3333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工程順序</a:t>
            </a:r>
          </a:p>
        </p:txBody>
      </p:sp>
      <p:grpSp>
        <p:nvGrpSpPr>
          <p:cNvPr id="208" name="グループ化 207">
            <a:extLst>
              <a:ext uri="{FF2B5EF4-FFF2-40B4-BE49-F238E27FC236}">
                <a16:creationId xmlns:a16="http://schemas.microsoft.com/office/drawing/2014/main" id="{14D233E4-8EB1-42DB-BC3C-70921D19CEEF}"/>
              </a:ext>
            </a:extLst>
          </p:cNvPr>
          <p:cNvGrpSpPr/>
          <p:nvPr/>
        </p:nvGrpSpPr>
        <p:grpSpPr>
          <a:xfrm>
            <a:off x="117895" y="167764"/>
            <a:ext cx="2258785" cy="598484"/>
            <a:chOff x="1408410" y="3642218"/>
            <a:chExt cx="2258785" cy="598484"/>
          </a:xfrm>
        </p:grpSpPr>
        <p:sp>
          <p:nvSpPr>
            <p:cNvPr id="209" name="テキスト ボックス 208">
              <a:extLst>
                <a:ext uri="{FF2B5EF4-FFF2-40B4-BE49-F238E27FC236}">
                  <a16:creationId xmlns:a16="http://schemas.microsoft.com/office/drawing/2014/main" id="{783CBB10-EDCF-485B-A891-2D9EF220C739}"/>
                </a:ext>
              </a:extLst>
            </p:cNvPr>
            <p:cNvSpPr txBox="1"/>
            <p:nvPr/>
          </p:nvSpPr>
          <p:spPr>
            <a:xfrm>
              <a:off x="1408410" y="3648748"/>
              <a:ext cx="2236510" cy="584775"/>
            </a:xfrm>
            <a:prstGeom prst="rect">
              <a:avLst/>
            </a:prstGeom>
            <a:noFill/>
          </p:spPr>
          <p:txBody>
            <a:bodyPr wrap="none" rtlCol="0">
              <a:spAutoFit/>
            </a:bodyPr>
            <a:lstStyle/>
            <a:p>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416" name="テキスト ボックス 415">
              <a:extLst>
                <a:ext uri="{FF2B5EF4-FFF2-40B4-BE49-F238E27FC236}">
                  <a16:creationId xmlns:a16="http://schemas.microsoft.com/office/drawing/2014/main" id="{D0C3EB5F-246A-45AF-A0F2-444DB98D099F}"/>
                </a:ext>
              </a:extLst>
            </p:cNvPr>
            <p:cNvSpPr txBox="1"/>
            <p:nvPr/>
          </p:nvSpPr>
          <p:spPr>
            <a:xfrm>
              <a:off x="1430685" y="3655927"/>
              <a:ext cx="2236510" cy="584775"/>
            </a:xfrm>
            <a:prstGeom prst="rect">
              <a:avLst/>
            </a:prstGeom>
            <a:noFill/>
          </p:spPr>
          <p:txBody>
            <a:bodyPr wrap="none" rtlCol="0">
              <a:spAutoFit/>
            </a:bodyPr>
            <a:lstStyle/>
            <a:p>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417" name="テキスト ボックス 416">
              <a:extLst>
                <a:ext uri="{FF2B5EF4-FFF2-40B4-BE49-F238E27FC236}">
                  <a16:creationId xmlns:a16="http://schemas.microsoft.com/office/drawing/2014/main" id="{0D27C0CC-68BA-48BD-A1F8-691231B47FD6}"/>
                </a:ext>
              </a:extLst>
            </p:cNvPr>
            <p:cNvSpPr txBox="1"/>
            <p:nvPr/>
          </p:nvSpPr>
          <p:spPr>
            <a:xfrm>
              <a:off x="1428732" y="3642218"/>
              <a:ext cx="2236510" cy="584775"/>
            </a:xfrm>
            <a:prstGeom prst="rect">
              <a:avLst/>
            </a:prstGeom>
            <a:noFill/>
          </p:spPr>
          <p:txBody>
            <a:bodyPr wrap="none" rtlCol="0">
              <a:spAutoFit/>
            </a:bodyPr>
            <a:lstStyle/>
            <a:p>
              <a:r>
                <a:rPr lang="ja-JP" altLang="en-US" sz="3200" dirty="0">
                  <a:ln>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grpSp>
      <p:sp>
        <p:nvSpPr>
          <p:cNvPr id="426" name="矢印: 下 425">
            <a:extLst>
              <a:ext uri="{FF2B5EF4-FFF2-40B4-BE49-F238E27FC236}">
                <a16:creationId xmlns:a16="http://schemas.microsoft.com/office/drawing/2014/main" id="{23A6D750-B443-40B2-8B1D-861A3289FC71}"/>
              </a:ext>
            </a:extLst>
          </p:cNvPr>
          <p:cNvSpPr/>
          <p:nvPr/>
        </p:nvSpPr>
        <p:spPr>
          <a:xfrm>
            <a:off x="7067655" y="1079501"/>
            <a:ext cx="574246" cy="369887"/>
          </a:xfrm>
          <a:prstGeom prst="downArrow">
            <a:avLst/>
          </a:prstGeom>
          <a:solidFill>
            <a:schemeClr val="tx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27" name="グループ化 426">
            <a:extLst>
              <a:ext uri="{FF2B5EF4-FFF2-40B4-BE49-F238E27FC236}">
                <a16:creationId xmlns:a16="http://schemas.microsoft.com/office/drawing/2014/main" id="{EBF9F4DF-5933-4BDF-A142-8ECEB932F57E}"/>
              </a:ext>
            </a:extLst>
          </p:cNvPr>
          <p:cNvGrpSpPr/>
          <p:nvPr/>
        </p:nvGrpSpPr>
        <p:grpSpPr>
          <a:xfrm>
            <a:off x="6968417" y="512403"/>
            <a:ext cx="808746" cy="466921"/>
            <a:chOff x="3099080" y="3142811"/>
            <a:chExt cx="808746" cy="466921"/>
          </a:xfrm>
        </p:grpSpPr>
        <p:sp>
          <p:nvSpPr>
            <p:cNvPr id="428" name="テキスト ボックス 427">
              <a:extLst>
                <a:ext uri="{FF2B5EF4-FFF2-40B4-BE49-F238E27FC236}">
                  <a16:creationId xmlns:a16="http://schemas.microsoft.com/office/drawing/2014/main" id="{5AB97D5B-356F-4604-89C3-291C3066CBB6}"/>
                </a:ext>
              </a:extLst>
            </p:cNvPr>
            <p:cNvSpPr txBox="1"/>
            <p:nvPr/>
          </p:nvSpPr>
          <p:spPr>
            <a:xfrm>
              <a:off x="3099080" y="3148067"/>
              <a:ext cx="800219" cy="461665"/>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溶湯</a:t>
              </a:r>
              <a:endPar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29" name="テキスト ボックス 428">
              <a:extLst>
                <a:ext uri="{FF2B5EF4-FFF2-40B4-BE49-F238E27FC236}">
                  <a16:creationId xmlns:a16="http://schemas.microsoft.com/office/drawing/2014/main" id="{A766B95A-E8E1-4CB7-A60F-F036D54DBD8F}"/>
                </a:ext>
              </a:extLst>
            </p:cNvPr>
            <p:cNvSpPr txBox="1"/>
            <p:nvPr/>
          </p:nvSpPr>
          <p:spPr>
            <a:xfrm>
              <a:off x="3099080" y="3145422"/>
              <a:ext cx="800219" cy="461665"/>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溶湯</a:t>
              </a:r>
              <a:endPar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430" name="テキスト ボックス 429">
              <a:extLst>
                <a:ext uri="{FF2B5EF4-FFF2-40B4-BE49-F238E27FC236}">
                  <a16:creationId xmlns:a16="http://schemas.microsoft.com/office/drawing/2014/main" id="{7E053387-E56E-4A2E-9B76-C9825EB0E0CB}"/>
                </a:ext>
              </a:extLst>
            </p:cNvPr>
            <p:cNvSpPr txBox="1"/>
            <p:nvPr/>
          </p:nvSpPr>
          <p:spPr>
            <a:xfrm>
              <a:off x="3107607" y="3142811"/>
              <a:ext cx="800219" cy="461665"/>
            </a:xfrm>
            <a:prstGeom prst="rect">
              <a:avLst/>
            </a:prstGeom>
            <a:noFill/>
          </p:spPr>
          <p:txBody>
            <a:bodyPr wrap="none" rtlCol="0">
              <a:spAutoFit/>
            </a:bodyPr>
            <a:lstStyle/>
            <a:p>
              <a:r>
                <a:rPr lang="ja-JP" altLang="en-US"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溶湯</a:t>
              </a:r>
              <a:endParaRPr lang="en-US" altLang="ja-JP"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431" name="グループ化 430">
            <a:extLst>
              <a:ext uri="{FF2B5EF4-FFF2-40B4-BE49-F238E27FC236}">
                <a16:creationId xmlns:a16="http://schemas.microsoft.com/office/drawing/2014/main" id="{054B8B29-C252-42CC-937B-3E35677FCF9B}"/>
              </a:ext>
            </a:extLst>
          </p:cNvPr>
          <p:cNvGrpSpPr/>
          <p:nvPr/>
        </p:nvGrpSpPr>
        <p:grpSpPr>
          <a:xfrm>
            <a:off x="6096000" y="1548665"/>
            <a:ext cx="2595582" cy="830997"/>
            <a:chOff x="2403469" y="3148067"/>
            <a:chExt cx="2595582" cy="830997"/>
          </a:xfrm>
        </p:grpSpPr>
        <p:sp>
          <p:nvSpPr>
            <p:cNvPr id="432" name="テキスト ボックス 431">
              <a:extLst>
                <a:ext uri="{FF2B5EF4-FFF2-40B4-BE49-F238E27FC236}">
                  <a16:creationId xmlns:a16="http://schemas.microsoft.com/office/drawing/2014/main" id="{47C022D9-D9EE-440C-81F6-F039BF4C62A8}"/>
                </a:ext>
              </a:extLst>
            </p:cNvPr>
            <p:cNvSpPr txBox="1"/>
            <p:nvPr/>
          </p:nvSpPr>
          <p:spPr>
            <a:xfrm>
              <a:off x="2403469" y="3148067"/>
              <a:ext cx="2595582" cy="830997"/>
            </a:xfrm>
            <a:prstGeom prst="rect">
              <a:avLst/>
            </a:prstGeom>
            <a:noFill/>
          </p:spPr>
          <p:txBody>
            <a:bodyPr wrap="none" rtlCol="0">
              <a:spAutoFit/>
            </a:bodyPr>
            <a:lstStyle/>
            <a:p>
              <a:pPr algn="ctr"/>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アルミを溶かしたもの</a:t>
              </a:r>
              <a:br>
                <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br>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700℃</a:t>
              </a:r>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33" name="テキスト ボックス 432">
              <a:extLst>
                <a:ext uri="{FF2B5EF4-FFF2-40B4-BE49-F238E27FC236}">
                  <a16:creationId xmlns:a16="http://schemas.microsoft.com/office/drawing/2014/main" id="{F9D5E121-8D07-4596-AEE5-C8B2A4AC3B2A}"/>
                </a:ext>
              </a:extLst>
            </p:cNvPr>
            <p:cNvSpPr txBox="1"/>
            <p:nvPr/>
          </p:nvSpPr>
          <p:spPr>
            <a:xfrm>
              <a:off x="2403469" y="3148067"/>
              <a:ext cx="2595582" cy="830997"/>
            </a:xfrm>
            <a:prstGeom prst="rect">
              <a:avLst/>
            </a:prstGeom>
            <a:noFill/>
          </p:spPr>
          <p:txBody>
            <a:bodyPr wrap="none" rtlCol="0">
              <a:spAutoFit/>
            </a:bodyPr>
            <a:lstStyle/>
            <a:p>
              <a:pPr algn="ctr"/>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アルミを溶かしたもの</a:t>
              </a:r>
              <a:br>
                <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br>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700℃</a:t>
              </a:r>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a:t>
              </a:r>
              <a:endPar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434" name="テキスト ボックス 433">
              <a:extLst>
                <a:ext uri="{FF2B5EF4-FFF2-40B4-BE49-F238E27FC236}">
                  <a16:creationId xmlns:a16="http://schemas.microsoft.com/office/drawing/2014/main" id="{C671C706-3ABC-4CC8-8800-CC2BFCA210D7}"/>
                </a:ext>
              </a:extLst>
            </p:cNvPr>
            <p:cNvSpPr txBox="1"/>
            <p:nvPr/>
          </p:nvSpPr>
          <p:spPr>
            <a:xfrm>
              <a:off x="2403469" y="3148067"/>
              <a:ext cx="2595582" cy="830997"/>
            </a:xfrm>
            <a:prstGeom prst="rect">
              <a:avLst/>
            </a:prstGeom>
            <a:noFill/>
          </p:spPr>
          <p:txBody>
            <a:bodyPr wrap="none" rtlCol="0">
              <a:spAutoFit/>
            </a:bodyPr>
            <a:lstStyle/>
            <a:p>
              <a:pPr algn="ctr"/>
              <a:r>
                <a:rPr lang="ja-JP" altLang="en-US"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アルミを溶かしたもの</a:t>
              </a:r>
              <a:br>
                <a:rPr lang="en-US" altLang="ja-JP"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br>
              <a:r>
                <a:rPr lang="ja-JP" altLang="en-US"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700</a:t>
              </a:r>
              <a:r>
                <a:rPr lang="ja-JP" altLang="en-US"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35752035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4" name="Rectangle 1026">
            <a:extLst>
              <a:ext uri="{FF2B5EF4-FFF2-40B4-BE49-F238E27FC236}">
                <a16:creationId xmlns:a16="http://schemas.microsoft.com/office/drawing/2014/main" id="{8290844B-C524-40B9-A15F-087372A517C4}"/>
              </a:ext>
            </a:extLst>
          </p:cNvPr>
          <p:cNvSpPr>
            <a:spLocks noChangeArrowheads="1"/>
          </p:cNvSpPr>
          <p:nvPr/>
        </p:nvSpPr>
        <p:spPr bwMode="auto">
          <a:xfrm>
            <a:off x="2306638" y="5106988"/>
            <a:ext cx="3675062" cy="13716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 name="Rectangle 1028">
            <a:extLst>
              <a:ext uri="{FF2B5EF4-FFF2-40B4-BE49-F238E27FC236}">
                <a16:creationId xmlns:a16="http://schemas.microsoft.com/office/drawing/2014/main" id="{76E5E6E0-717E-4EB8-BD7B-18FD5601C6DD}"/>
              </a:ext>
            </a:extLst>
          </p:cNvPr>
          <p:cNvSpPr>
            <a:spLocks noChangeArrowheads="1"/>
          </p:cNvSpPr>
          <p:nvPr/>
        </p:nvSpPr>
        <p:spPr bwMode="auto">
          <a:xfrm>
            <a:off x="1792288" y="4986338"/>
            <a:ext cx="4379912" cy="1657350"/>
          </a:xfrm>
          <a:prstGeom prst="rect">
            <a:avLst/>
          </a:prstGeom>
          <a:solidFill>
            <a:srgbClr val="808080"/>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 name="Rectangle 1029">
            <a:extLst>
              <a:ext uri="{FF2B5EF4-FFF2-40B4-BE49-F238E27FC236}">
                <a16:creationId xmlns:a16="http://schemas.microsoft.com/office/drawing/2014/main" id="{D815DE2E-D53E-4926-9669-4D1F30926975}"/>
              </a:ext>
            </a:extLst>
          </p:cNvPr>
          <p:cNvSpPr>
            <a:spLocks noChangeArrowheads="1"/>
          </p:cNvSpPr>
          <p:nvPr/>
        </p:nvSpPr>
        <p:spPr bwMode="auto">
          <a:xfrm>
            <a:off x="5645150" y="501650"/>
            <a:ext cx="174625" cy="448151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7" name="Rectangle 1030">
            <a:extLst>
              <a:ext uri="{FF2B5EF4-FFF2-40B4-BE49-F238E27FC236}">
                <a16:creationId xmlns:a16="http://schemas.microsoft.com/office/drawing/2014/main" id="{56E1E45F-225E-43C5-8850-7A4612FAC6C0}"/>
              </a:ext>
            </a:extLst>
          </p:cNvPr>
          <p:cNvSpPr>
            <a:spLocks noChangeArrowheads="1"/>
          </p:cNvSpPr>
          <p:nvPr/>
        </p:nvSpPr>
        <p:spPr bwMode="auto">
          <a:xfrm>
            <a:off x="2035175" y="482600"/>
            <a:ext cx="184150" cy="4500563"/>
          </a:xfrm>
          <a:prstGeom prst="rect">
            <a:avLst/>
          </a:prstGeom>
          <a:gradFill rotWithShape="0">
            <a:gsLst>
              <a:gs pos="0">
                <a:srgbClr val="6666FF">
                  <a:gamma/>
                  <a:tint val="60784"/>
                  <a:invGamma/>
                </a:srgbClr>
              </a:gs>
              <a:gs pos="100000">
                <a:srgbClr val="6666FF"/>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8" name="Rectangle 1031">
            <a:extLst>
              <a:ext uri="{FF2B5EF4-FFF2-40B4-BE49-F238E27FC236}">
                <a16:creationId xmlns:a16="http://schemas.microsoft.com/office/drawing/2014/main" id="{F3066817-2E7A-475B-90AC-28FA1CA55B68}"/>
              </a:ext>
            </a:extLst>
          </p:cNvPr>
          <p:cNvSpPr>
            <a:spLocks noChangeArrowheads="1"/>
          </p:cNvSpPr>
          <p:nvPr/>
        </p:nvSpPr>
        <p:spPr bwMode="auto">
          <a:xfrm>
            <a:off x="2316163" y="5519738"/>
            <a:ext cx="3665537" cy="960437"/>
          </a:xfrm>
          <a:prstGeom prst="rect">
            <a:avLst/>
          </a:prstGeom>
          <a:gradFill rotWithShape="0">
            <a:gsLst>
              <a:gs pos="0">
                <a:srgbClr val="FF0000">
                  <a:gamma/>
                  <a:tint val="54510"/>
                  <a:invGamma/>
                </a:srgbClr>
              </a:gs>
              <a:gs pos="100000">
                <a:srgbClr val="FF0000"/>
              </a:gs>
            </a:gsLst>
            <a:path path="shape">
              <a:fillToRect l="50000" t="50000" r="50000" b="50000"/>
            </a:path>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 name="Rectangle 1032">
            <a:extLst>
              <a:ext uri="{FF2B5EF4-FFF2-40B4-BE49-F238E27FC236}">
                <a16:creationId xmlns:a16="http://schemas.microsoft.com/office/drawing/2014/main" id="{6C11515F-997F-40BC-914C-29DE6433296E}"/>
              </a:ext>
            </a:extLst>
          </p:cNvPr>
          <p:cNvSpPr>
            <a:spLocks noChangeArrowheads="1"/>
          </p:cNvSpPr>
          <p:nvPr/>
        </p:nvSpPr>
        <p:spPr bwMode="auto">
          <a:xfrm>
            <a:off x="1779588" y="5195888"/>
            <a:ext cx="538162" cy="212725"/>
          </a:xfrm>
          <a:prstGeom prst="rect">
            <a:avLst/>
          </a:prstGeom>
          <a:solidFill>
            <a:srgbClr val="FFFFFF"/>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 name="Line 1033">
            <a:extLst>
              <a:ext uri="{FF2B5EF4-FFF2-40B4-BE49-F238E27FC236}">
                <a16:creationId xmlns:a16="http://schemas.microsoft.com/office/drawing/2014/main" id="{10356071-CD9E-41AA-9C0E-234C9A2BA444}"/>
              </a:ext>
            </a:extLst>
          </p:cNvPr>
          <p:cNvSpPr>
            <a:spLocks noChangeShapeType="1"/>
          </p:cNvSpPr>
          <p:nvPr/>
        </p:nvSpPr>
        <p:spPr bwMode="auto">
          <a:xfrm>
            <a:off x="4129088" y="55149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 name="Freeform 1034">
            <a:extLst>
              <a:ext uri="{FF2B5EF4-FFF2-40B4-BE49-F238E27FC236}">
                <a16:creationId xmlns:a16="http://schemas.microsoft.com/office/drawing/2014/main" id="{0F40162B-6A5C-47E5-9716-06D25A3FA158}"/>
              </a:ext>
            </a:extLst>
          </p:cNvPr>
          <p:cNvSpPr>
            <a:spLocks/>
          </p:cNvSpPr>
          <p:nvPr/>
        </p:nvSpPr>
        <p:spPr bwMode="auto">
          <a:xfrm>
            <a:off x="1784350" y="4065588"/>
            <a:ext cx="201295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 name="Freeform 1035">
            <a:extLst>
              <a:ext uri="{FF2B5EF4-FFF2-40B4-BE49-F238E27FC236}">
                <a16:creationId xmlns:a16="http://schemas.microsoft.com/office/drawing/2014/main" id="{F74BF470-8EE7-4ABE-9D3A-A1CA55169AFD}"/>
              </a:ext>
            </a:extLst>
          </p:cNvPr>
          <p:cNvSpPr>
            <a:spLocks/>
          </p:cNvSpPr>
          <p:nvPr/>
        </p:nvSpPr>
        <p:spPr bwMode="auto">
          <a:xfrm flipH="1">
            <a:off x="4073525" y="4065588"/>
            <a:ext cx="2108200" cy="1011237"/>
          </a:xfrm>
          <a:custGeom>
            <a:avLst/>
            <a:gdLst>
              <a:gd name="T0" fmla="*/ 0 w 1044"/>
              <a:gd name="T1" fmla="*/ 0 h 732"/>
              <a:gd name="T2" fmla="*/ 624 w 1044"/>
              <a:gd name="T3" fmla="*/ 0 h 732"/>
              <a:gd name="T4" fmla="*/ 624 w 1044"/>
              <a:gd name="T5" fmla="*/ 210 h 732"/>
              <a:gd name="T6" fmla="*/ 444 w 1044"/>
              <a:gd name="T7" fmla="*/ 210 h 732"/>
              <a:gd name="T8" fmla="*/ 444 w 1044"/>
              <a:gd name="T9" fmla="*/ 582 h 732"/>
              <a:gd name="T10" fmla="*/ 942 w 1044"/>
              <a:gd name="T11" fmla="*/ 582 h 732"/>
              <a:gd name="T12" fmla="*/ 942 w 1044"/>
              <a:gd name="T13" fmla="*/ 672 h 732"/>
              <a:gd name="T14" fmla="*/ 1044 w 1044"/>
              <a:gd name="T15" fmla="*/ 672 h 732"/>
              <a:gd name="T16" fmla="*/ 1044 w 1044"/>
              <a:gd name="T17" fmla="*/ 732 h 732"/>
              <a:gd name="T18" fmla="*/ 0 w 1044"/>
              <a:gd name="T19" fmla="*/ 732 h 732"/>
              <a:gd name="T20" fmla="*/ 0 w 1044"/>
              <a:gd name="T21"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4" h="732">
                <a:moveTo>
                  <a:pt x="0" y="0"/>
                </a:moveTo>
                <a:lnTo>
                  <a:pt x="624" y="0"/>
                </a:lnTo>
                <a:lnTo>
                  <a:pt x="624" y="210"/>
                </a:lnTo>
                <a:lnTo>
                  <a:pt x="444" y="210"/>
                </a:lnTo>
                <a:lnTo>
                  <a:pt x="444" y="582"/>
                </a:lnTo>
                <a:lnTo>
                  <a:pt x="942" y="582"/>
                </a:lnTo>
                <a:lnTo>
                  <a:pt x="942" y="672"/>
                </a:lnTo>
                <a:lnTo>
                  <a:pt x="1044" y="672"/>
                </a:lnTo>
                <a:lnTo>
                  <a:pt x="1044" y="732"/>
                </a:lnTo>
                <a:lnTo>
                  <a:pt x="0" y="732"/>
                </a:lnTo>
                <a:lnTo>
                  <a:pt x="0" y="0"/>
                </a:lnTo>
                <a:close/>
              </a:path>
            </a:pathLst>
          </a:custGeom>
          <a:gradFill rotWithShape="0">
            <a:gsLst>
              <a:gs pos="0">
                <a:srgbClr val="CC6600">
                  <a:gamma/>
                  <a:shade val="46275"/>
                  <a:invGamma/>
                </a:srgbClr>
              </a:gs>
              <a:gs pos="50000">
                <a:srgbClr val="CC6600"/>
              </a:gs>
              <a:gs pos="100000">
                <a:srgbClr val="CC6600">
                  <a:gamma/>
                  <a:shade val="46275"/>
                  <a:invGamma/>
                </a:srgbClr>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13" name="Picture 1036">
            <a:extLst>
              <a:ext uri="{FF2B5EF4-FFF2-40B4-BE49-F238E27FC236}">
                <a16:creationId xmlns:a16="http://schemas.microsoft.com/office/drawing/2014/main" id="{1A7D1BAC-C272-4588-9E2F-C436B901C9EA}"/>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54288" y="2835275"/>
            <a:ext cx="2690812" cy="1905000"/>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037">
            <a:extLst>
              <a:ext uri="{FF2B5EF4-FFF2-40B4-BE49-F238E27FC236}">
                <a16:creationId xmlns:a16="http://schemas.microsoft.com/office/drawing/2014/main" id="{CBDB779C-113C-407A-BB29-55EBE8ECD61E}"/>
              </a:ext>
            </a:extLst>
          </p:cNvPr>
          <p:cNvGrpSpPr>
            <a:grpSpLocks/>
          </p:cNvGrpSpPr>
          <p:nvPr/>
        </p:nvGrpSpPr>
        <p:grpSpPr bwMode="auto">
          <a:xfrm>
            <a:off x="1685925" y="2959100"/>
            <a:ext cx="1411288" cy="879475"/>
            <a:chOff x="780" y="1864"/>
            <a:chExt cx="889" cy="554"/>
          </a:xfrm>
        </p:grpSpPr>
        <p:pic>
          <p:nvPicPr>
            <p:cNvPr id="15" name="Picture 1038">
              <a:extLst>
                <a:ext uri="{FF2B5EF4-FFF2-40B4-BE49-F238E27FC236}">
                  <a16:creationId xmlns:a16="http://schemas.microsoft.com/office/drawing/2014/main" id="{63CA3617-FCFF-4D1A-9303-BA708F090343}"/>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8" y="1864"/>
              <a:ext cx="601" cy="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039">
              <a:extLst>
                <a:ext uri="{FF2B5EF4-FFF2-40B4-BE49-F238E27FC236}">
                  <a16:creationId xmlns:a16="http://schemas.microsoft.com/office/drawing/2014/main" id="{6CFEE3F0-338A-48C8-AFA7-DB8D26AE2209}"/>
                </a:ext>
              </a:extLst>
            </p:cNvPr>
            <p:cNvSpPr>
              <a:spLocks noChangeArrowheads="1"/>
            </p:cNvSpPr>
            <p:nvPr/>
          </p:nvSpPr>
          <p:spPr bwMode="auto">
            <a:xfrm>
              <a:off x="1044" y="2094"/>
              <a:ext cx="44" cy="130"/>
            </a:xfrm>
            <a:prstGeom prst="rect">
              <a:avLst/>
            </a:prstGeom>
            <a:gradFill rotWithShape="0">
              <a:gsLst>
                <a:gs pos="0">
                  <a:srgbClr val="808080">
                    <a:gamma/>
                    <a:tint val="63529"/>
                    <a:invGamma/>
                  </a:srgbClr>
                </a:gs>
                <a:gs pos="100000">
                  <a:srgbClr val="808080"/>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7" name="Rectangle 1040">
              <a:extLst>
                <a:ext uri="{FF2B5EF4-FFF2-40B4-BE49-F238E27FC236}">
                  <a16:creationId xmlns:a16="http://schemas.microsoft.com/office/drawing/2014/main" id="{34F463EF-2A04-4B80-B459-3241ACDD9368}"/>
                </a:ext>
              </a:extLst>
            </p:cNvPr>
            <p:cNvSpPr>
              <a:spLocks noChangeArrowheads="1"/>
            </p:cNvSpPr>
            <p:nvPr/>
          </p:nvSpPr>
          <p:spPr bwMode="auto">
            <a:xfrm>
              <a:off x="780" y="2136"/>
              <a:ext cx="264" cy="50"/>
            </a:xfrm>
            <a:prstGeom prst="rect">
              <a:avLst/>
            </a:prstGeom>
            <a:gradFill rotWithShape="0">
              <a:gsLst>
                <a:gs pos="0">
                  <a:srgbClr val="808080">
                    <a:gamma/>
                    <a:tint val="45490"/>
                    <a:invGamma/>
                  </a:srgbClr>
                </a:gs>
                <a:gs pos="100000">
                  <a:srgbClr val="80808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8" name="Group 1041">
            <a:extLst>
              <a:ext uri="{FF2B5EF4-FFF2-40B4-BE49-F238E27FC236}">
                <a16:creationId xmlns:a16="http://schemas.microsoft.com/office/drawing/2014/main" id="{44561A05-942E-40D8-9B32-269F0F9D59B6}"/>
              </a:ext>
            </a:extLst>
          </p:cNvPr>
          <p:cNvGrpSpPr>
            <a:grpSpLocks/>
          </p:cNvGrpSpPr>
          <p:nvPr/>
        </p:nvGrpSpPr>
        <p:grpSpPr bwMode="auto">
          <a:xfrm>
            <a:off x="1673225" y="3216275"/>
            <a:ext cx="438150" cy="850900"/>
            <a:chOff x="754" y="2026"/>
            <a:chExt cx="276" cy="536"/>
          </a:xfrm>
        </p:grpSpPr>
        <p:sp>
          <p:nvSpPr>
            <p:cNvPr id="19" name="Rectangle 1042">
              <a:extLst>
                <a:ext uri="{FF2B5EF4-FFF2-40B4-BE49-F238E27FC236}">
                  <a16:creationId xmlns:a16="http://schemas.microsoft.com/office/drawing/2014/main" id="{A4E361F2-63B9-45DE-A80C-7CB5F858BC66}"/>
                </a:ext>
              </a:extLst>
            </p:cNvPr>
            <p:cNvSpPr>
              <a:spLocks noChangeArrowheads="1"/>
            </p:cNvSpPr>
            <p:nvPr/>
          </p:nvSpPr>
          <p:spPr bwMode="auto">
            <a:xfrm>
              <a:off x="858" y="2046"/>
              <a:ext cx="72" cy="516"/>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0" name="Rectangle 1043">
              <a:extLst>
                <a:ext uri="{FF2B5EF4-FFF2-40B4-BE49-F238E27FC236}">
                  <a16:creationId xmlns:a16="http://schemas.microsoft.com/office/drawing/2014/main" id="{4CF84EED-3669-47A5-9421-7666C4B4FFB5}"/>
                </a:ext>
              </a:extLst>
            </p:cNvPr>
            <p:cNvSpPr>
              <a:spLocks noChangeArrowheads="1"/>
            </p:cNvSpPr>
            <p:nvPr/>
          </p:nvSpPr>
          <p:spPr bwMode="auto">
            <a:xfrm>
              <a:off x="780" y="2026"/>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21" name="Group 1044">
              <a:extLst>
                <a:ext uri="{FF2B5EF4-FFF2-40B4-BE49-F238E27FC236}">
                  <a16:creationId xmlns:a16="http://schemas.microsoft.com/office/drawing/2014/main" id="{C3838F12-22B8-4C2E-8716-EC6DEC80B98A}"/>
                </a:ext>
              </a:extLst>
            </p:cNvPr>
            <p:cNvGrpSpPr>
              <a:grpSpLocks noChangeAspect="1"/>
            </p:cNvGrpSpPr>
            <p:nvPr/>
          </p:nvGrpSpPr>
          <p:grpSpPr bwMode="auto">
            <a:xfrm rot="-5400000">
              <a:off x="802" y="2032"/>
              <a:ext cx="179" cy="276"/>
              <a:chOff x="4018" y="414"/>
              <a:chExt cx="355" cy="501"/>
            </a:xfrm>
          </p:grpSpPr>
          <p:sp>
            <p:nvSpPr>
              <p:cNvPr id="22" name="Rectangle 1045">
                <a:extLst>
                  <a:ext uri="{FF2B5EF4-FFF2-40B4-BE49-F238E27FC236}">
                    <a16:creationId xmlns:a16="http://schemas.microsoft.com/office/drawing/2014/main" id="{2C8D033B-B036-4D14-9D65-B0BBF900A326}"/>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3" name="Rectangle 1046">
                <a:extLst>
                  <a:ext uri="{FF2B5EF4-FFF2-40B4-BE49-F238E27FC236}">
                    <a16:creationId xmlns:a16="http://schemas.microsoft.com/office/drawing/2014/main" id="{264992A8-1C1F-4827-A55E-52C72854B93A}"/>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4" name="Rectangle 1047">
                <a:extLst>
                  <a:ext uri="{FF2B5EF4-FFF2-40B4-BE49-F238E27FC236}">
                    <a16:creationId xmlns:a16="http://schemas.microsoft.com/office/drawing/2014/main" id="{73AA7D80-BB90-4E7E-A50A-2476497DA801}"/>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5" name="Rectangle 1048">
                <a:extLst>
                  <a:ext uri="{FF2B5EF4-FFF2-40B4-BE49-F238E27FC236}">
                    <a16:creationId xmlns:a16="http://schemas.microsoft.com/office/drawing/2014/main" id="{C06627C4-03F5-4011-BCAE-8A49A7787D5D}"/>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6" name="Rectangle 1049">
                <a:extLst>
                  <a:ext uri="{FF2B5EF4-FFF2-40B4-BE49-F238E27FC236}">
                    <a16:creationId xmlns:a16="http://schemas.microsoft.com/office/drawing/2014/main" id="{BD39D2F5-8A3C-4EF7-B8BA-3E2B06EB591C}"/>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7" name="Rectangle 1050">
                <a:extLst>
                  <a:ext uri="{FF2B5EF4-FFF2-40B4-BE49-F238E27FC236}">
                    <a16:creationId xmlns:a16="http://schemas.microsoft.com/office/drawing/2014/main" id="{61F346ED-0F2B-4D37-98B6-DF81742760C1}"/>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8" name="Rectangle 1051">
                <a:extLst>
                  <a:ext uri="{FF2B5EF4-FFF2-40B4-BE49-F238E27FC236}">
                    <a16:creationId xmlns:a16="http://schemas.microsoft.com/office/drawing/2014/main" id="{CB6A5A54-76B3-48DB-85B0-8775C53DA52E}"/>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29" name="Rectangle 1052">
                <a:extLst>
                  <a:ext uri="{FF2B5EF4-FFF2-40B4-BE49-F238E27FC236}">
                    <a16:creationId xmlns:a16="http://schemas.microsoft.com/office/drawing/2014/main" id="{3352CCC9-0A52-4294-82EC-493B2E6A3EEF}"/>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0" name="Rectangle 1053">
                <a:extLst>
                  <a:ext uri="{FF2B5EF4-FFF2-40B4-BE49-F238E27FC236}">
                    <a16:creationId xmlns:a16="http://schemas.microsoft.com/office/drawing/2014/main" id="{258EB793-1247-4109-BD07-3E55F2C31810}"/>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31" name="Text Box 1054">
            <a:extLst>
              <a:ext uri="{FF2B5EF4-FFF2-40B4-BE49-F238E27FC236}">
                <a16:creationId xmlns:a16="http://schemas.microsoft.com/office/drawing/2014/main" id="{3E8F4760-EB9F-4A60-B286-C14F5DAFA96C}"/>
              </a:ext>
            </a:extLst>
          </p:cNvPr>
          <p:cNvSpPr txBox="1">
            <a:spLocks noChangeArrowheads="1"/>
          </p:cNvSpPr>
          <p:nvPr/>
        </p:nvSpPr>
        <p:spPr bwMode="auto">
          <a:xfrm>
            <a:off x="2774950" y="3268663"/>
            <a:ext cx="598488"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en-US" altLang="ja-JP" sz="1400" b="1">
                <a:solidFill>
                  <a:srgbClr val="FFFFFF"/>
                </a:solidFill>
                <a:latin typeface="Times New Roman" panose="02020603050405020304" pitchFamily="18" charset="0"/>
                <a:ea typeface="HG丸ｺﾞｼｯｸM-PRO" panose="020F0600000000000000" pitchFamily="50" charset="-128"/>
              </a:rPr>
              <a:t>FR</a:t>
            </a:r>
            <a:r>
              <a:rPr kumimoji="1" lang="ja-JP" altLang="en-US" sz="1400" b="1">
                <a:solidFill>
                  <a:srgbClr val="FFFFFF"/>
                </a:solidFill>
                <a:latin typeface="Times New Roman" panose="02020603050405020304" pitchFamily="18" charset="0"/>
                <a:ea typeface="HG丸ｺﾞｼｯｸM-PRO" panose="020F0600000000000000" pitchFamily="50" charset="-128"/>
              </a:rPr>
              <a:t>型</a:t>
            </a:r>
          </a:p>
        </p:txBody>
      </p:sp>
      <p:grpSp>
        <p:nvGrpSpPr>
          <p:cNvPr id="32" name="Group 1055">
            <a:extLst>
              <a:ext uri="{FF2B5EF4-FFF2-40B4-BE49-F238E27FC236}">
                <a16:creationId xmlns:a16="http://schemas.microsoft.com/office/drawing/2014/main" id="{BCE4C686-E982-4CFF-99A6-BDE26E6FF651}"/>
              </a:ext>
            </a:extLst>
          </p:cNvPr>
          <p:cNvGrpSpPr>
            <a:grpSpLocks/>
          </p:cNvGrpSpPr>
          <p:nvPr/>
        </p:nvGrpSpPr>
        <p:grpSpPr bwMode="auto">
          <a:xfrm>
            <a:off x="4818063" y="2967038"/>
            <a:ext cx="1516062" cy="820737"/>
            <a:chOff x="3767" y="1377"/>
            <a:chExt cx="955" cy="517"/>
          </a:xfrm>
        </p:grpSpPr>
        <p:sp>
          <p:nvSpPr>
            <p:cNvPr id="33" name="Rectangle 1056">
              <a:extLst>
                <a:ext uri="{FF2B5EF4-FFF2-40B4-BE49-F238E27FC236}">
                  <a16:creationId xmlns:a16="http://schemas.microsoft.com/office/drawing/2014/main" id="{E6960BD0-5CDD-462A-972B-D16B5F1D18EE}"/>
                </a:ext>
              </a:extLst>
            </p:cNvPr>
            <p:cNvSpPr>
              <a:spLocks noChangeArrowheads="1"/>
            </p:cNvSpPr>
            <p:nvPr/>
          </p:nvSpPr>
          <p:spPr bwMode="auto">
            <a:xfrm flipH="1">
              <a:off x="4348" y="1584"/>
              <a:ext cx="38" cy="112"/>
            </a:xfrm>
            <a:prstGeom prst="rect">
              <a:avLst/>
            </a:prstGeom>
            <a:gradFill rotWithShape="0">
              <a:gsLst>
                <a:gs pos="0">
                  <a:srgbClr val="808080"/>
                </a:gs>
                <a:gs pos="100000">
                  <a:srgbClr val="808080">
                    <a:gamma/>
                    <a:tint val="63529"/>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pic>
          <p:nvPicPr>
            <p:cNvPr id="34" name="Picture 1057">
              <a:extLst>
                <a:ext uri="{FF2B5EF4-FFF2-40B4-BE49-F238E27FC236}">
                  <a16:creationId xmlns:a16="http://schemas.microsoft.com/office/drawing/2014/main" id="{C73F98D1-2A7A-4672-A191-9A5321D91314}"/>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67" y="1377"/>
              <a:ext cx="600" cy="51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1058">
              <a:extLst>
                <a:ext uri="{FF2B5EF4-FFF2-40B4-BE49-F238E27FC236}">
                  <a16:creationId xmlns:a16="http://schemas.microsoft.com/office/drawing/2014/main" id="{D14200E4-D7C4-477B-BAFF-D7BDBC0BD1A9}"/>
                </a:ext>
              </a:extLst>
            </p:cNvPr>
            <p:cNvSpPr>
              <a:spLocks noChangeArrowheads="1"/>
            </p:cNvSpPr>
            <p:nvPr/>
          </p:nvSpPr>
          <p:spPr bwMode="auto">
            <a:xfrm>
              <a:off x="4386" y="1620"/>
              <a:ext cx="336" cy="38"/>
            </a:xfrm>
            <a:prstGeom prst="rect">
              <a:avLst/>
            </a:prstGeom>
            <a:gradFill rotWithShape="0">
              <a:gsLst>
                <a:gs pos="0">
                  <a:srgbClr val="808080"/>
                </a:gs>
                <a:gs pos="100000">
                  <a:srgbClr val="808080">
                    <a:gamma/>
                    <a:tint val="36471"/>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36" name="Text Box 1059">
              <a:extLst>
                <a:ext uri="{FF2B5EF4-FFF2-40B4-BE49-F238E27FC236}">
                  <a16:creationId xmlns:a16="http://schemas.microsoft.com/office/drawing/2014/main" id="{73C0F714-988A-40FD-806F-CD5BE3146677}"/>
                </a:ext>
              </a:extLst>
            </p:cNvPr>
            <p:cNvSpPr txBox="1">
              <a:spLocks noChangeArrowheads="1"/>
            </p:cNvSpPr>
            <p:nvPr/>
          </p:nvSpPr>
          <p:spPr bwMode="auto">
            <a:xfrm>
              <a:off x="3818" y="1519"/>
              <a:ext cx="421" cy="19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en-US" altLang="ja-JP" sz="14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R</a:t>
              </a:r>
              <a:r>
                <a:rPr kumimoji="1" lang="ja-JP" altLang="en-US" sz="14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ｅ型</a:t>
              </a:r>
            </a:p>
          </p:txBody>
        </p:sp>
      </p:grpSp>
      <p:sp>
        <p:nvSpPr>
          <p:cNvPr id="37" name="Freeform 1060">
            <a:extLst>
              <a:ext uri="{FF2B5EF4-FFF2-40B4-BE49-F238E27FC236}">
                <a16:creationId xmlns:a16="http://schemas.microsoft.com/office/drawing/2014/main" id="{AB2F0581-4736-4332-8B80-F27BCF6B9C4B}"/>
              </a:ext>
            </a:extLst>
          </p:cNvPr>
          <p:cNvSpPr>
            <a:spLocks/>
          </p:cNvSpPr>
          <p:nvPr/>
        </p:nvSpPr>
        <p:spPr bwMode="auto">
          <a:xfrm>
            <a:off x="4268788" y="4148138"/>
            <a:ext cx="420687" cy="708025"/>
          </a:xfrm>
          <a:custGeom>
            <a:avLst/>
            <a:gdLst>
              <a:gd name="T0" fmla="*/ 102 w 102"/>
              <a:gd name="T1" fmla="*/ 0 h 176"/>
              <a:gd name="T2" fmla="*/ 102 w 102"/>
              <a:gd name="T3" fmla="*/ 176 h 176"/>
              <a:gd name="T4" fmla="*/ 0 w 102"/>
              <a:gd name="T5" fmla="*/ 176 h 176"/>
              <a:gd name="T6" fmla="*/ 1 w 102"/>
              <a:gd name="T7" fmla="*/ 126 h 176"/>
              <a:gd name="T8" fmla="*/ 28 w 102"/>
              <a:gd name="T9" fmla="*/ 113 h 176"/>
              <a:gd name="T10" fmla="*/ 39 w 102"/>
              <a:gd name="T11" fmla="*/ 106 h 176"/>
              <a:gd name="T12" fmla="*/ 45 w 102"/>
              <a:gd name="T13" fmla="*/ 102 h 176"/>
              <a:gd name="T14" fmla="*/ 72 w 102"/>
              <a:gd name="T15" fmla="*/ 87 h 176"/>
              <a:gd name="T16" fmla="*/ 94 w 102"/>
              <a:gd name="T17" fmla="*/ 29 h 176"/>
              <a:gd name="T18" fmla="*/ 102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102" y="0"/>
                </a:moveTo>
                <a:lnTo>
                  <a:pt x="102" y="176"/>
                </a:lnTo>
                <a:lnTo>
                  <a:pt x="0" y="176"/>
                </a:lnTo>
                <a:lnTo>
                  <a:pt x="1" y="126"/>
                </a:lnTo>
                <a:cubicBezTo>
                  <a:pt x="9" y="121"/>
                  <a:pt x="19" y="116"/>
                  <a:pt x="28" y="113"/>
                </a:cubicBezTo>
                <a:cubicBezTo>
                  <a:pt x="31" y="109"/>
                  <a:pt x="35" y="108"/>
                  <a:pt x="39" y="106"/>
                </a:cubicBezTo>
                <a:cubicBezTo>
                  <a:pt x="41" y="105"/>
                  <a:pt x="45" y="102"/>
                  <a:pt x="45" y="102"/>
                </a:cubicBezTo>
                <a:cubicBezTo>
                  <a:pt x="52" y="91"/>
                  <a:pt x="60" y="91"/>
                  <a:pt x="72" y="87"/>
                </a:cubicBezTo>
                <a:cubicBezTo>
                  <a:pt x="84" y="69"/>
                  <a:pt x="89" y="50"/>
                  <a:pt x="94" y="29"/>
                </a:cubicBezTo>
                <a:cubicBezTo>
                  <a:pt x="95" y="16"/>
                  <a:pt x="94" y="10"/>
                  <a:pt x="102"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8" name="Freeform 1061">
            <a:extLst>
              <a:ext uri="{FF2B5EF4-FFF2-40B4-BE49-F238E27FC236}">
                <a16:creationId xmlns:a16="http://schemas.microsoft.com/office/drawing/2014/main" id="{5B7D6D9F-46D6-4542-9BA1-767EDAE95896}"/>
              </a:ext>
            </a:extLst>
          </p:cNvPr>
          <p:cNvSpPr>
            <a:spLocks/>
          </p:cNvSpPr>
          <p:nvPr/>
        </p:nvSpPr>
        <p:spPr bwMode="auto">
          <a:xfrm>
            <a:off x="3094038" y="4148138"/>
            <a:ext cx="436562" cy="708025"/>
          </a:xfrm>
          <a:custGeom>
            <a:avLst/>
            <a:gdLst>
              <a:gd name="T0" fmla="*/ 0 w 102"/>
              <a:gd name="T1" fmla="*/ 0 h 176"/>
              <a:gd name="T2" fmla="*/ 0 w 102"/>
              <a:gd name="T3" fmla="*/ 176 h 176"/>
              <a:gd name="T4" fmla="*/ 102 w 102"/>
              <a:gd name="T5" fmla="*/ 176 h 176"/>
              <a:gd name="T6" fmla="*/ 101 w 102"/>
              <a:gd name="T7" fmla="*/ 126 h 176"/>
              <a:gd name="T8" fmla="*/ 74 w 102"/>
              <a:gd name="T9" fmla="*/ 113 h 176"/>
              <a:gd name="T10" fmla="*/ 63 w 102"/>
              <a:gd name="T11" fmla="*/ 106 h 176"/>
              <a:gd name="T12" fmla="*/ 57 w 102"/>
              <a:gd name="T13" fmla="*/ 102 h 176"/>
              <a:gd name="T14" fmla="*/ 30 w 102"/>
              <a:gd name="T15" fmla="*/ 87 h 176"/>
              <a:gd name="T16" fmla="*/ 8 w 102"/>
              <a:gd name="T17" fmla="*/ 29 h 176"/>
              <a:gd name="T18" fmla="*/ 0 w 102"/>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6">
                <a:moveTo>
                  <a:pt x="0" y="0"/>
                </a:moveTo>
                <a:lnTo>
                  <a:pt x="0" y="176"/>
                </a:lnTo>
                <a:lnTo>
                  <a:pt x="102" y="176"/>
                </a:lnTo>
                <a:lnTo>
                  <a:pt x="101" y="126"/>
                </a:lnTo>
                <a:cubicBezTo>
                  <a:pt x="93" y="121"/>
                  <a:pt x="83" y="116"/>
                  <a:pt x="74" y="113"/>
                </a:cubicBezTo>
                <a:cubicBezTo>
                  <a:pt x="71" y="109"/>
                  <a:pt x="67" y="108"/>
                  <a:pt x="63" y="106"/>
                </a:cubicBezTo>
                <a:cubicBezTo>
                  <a:pt x="61" y="105"/>
                  <a:pt x="57" y="102"/>
                  <a:pt x="57" y="102"/>
                </a:cubicBezTo>
                <a:cubicBezTo>
                  <a:pt x="50" y="91"/>
                  <a:pt x="42" y="91"/>
                  <a:pt x="30" y="87"/>
                </a:cubicBezTo>
                <a:cubicBezTo>
                  <a:pt x="18" y="69"/>
                  <a:pt x="13" y="50"/>
                  <a:pt x="8" y="29"/>
                </a:cubicBezTo>
                <a:cubicBezTo>
                  <a:pt x="7" y="16"/>
                  <a:pt x="8" y="10"/>
                  <a:pt x="0"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39" name="Rectangle 1062">
            <a:extLst>
              <a:ext uri="{FF2B5EF4-FFF2-40B4-BE49-F238E27FC236}">
                <a16:creationId xmlns:a16="http://schemas.microsoft.com/office/drawing/2014/main" id="{9D1E8B7D-C449-4E22-9F8C-F02E6E04F4D1}"/>
              </a:ext>
            </a:extLst>
          </p:cNvPr>
          <p:cNvSpPr>
            <a:spLocks noChangeArrowheads="1"/>
          </p:cNvSpPr>
          <p:nvPr/>
        </p:nvSpPr>
        <p:spPr bwMode="auto">
          <a:xfrm>
            <a:off x="2840038" y="4070350"/>
            <a:ext cx="209550" cy="79692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0" name="Rectangle 1063">
            <a:extLst>
              <a:ext uri="{FF2B5EF4-FFF2-40B4-BE49-F238E27FC236}">
                <a16:creationId xmlns:a16="http://schemas.microsoft.com/office/drawing/2014/main" id="{1DA2630D-B04A-40D6-957C-878AE0D02F9E}"/>
              </a:ext>
            </a:extLst>
          </p:cNvPr>
          <p:cNvSpPr>
            <a:spLocks noChangeArrowheads="1"/>
          </p:cNvSpPr>
          <p:nvPr/>
        </p:nvSpPr>
        <p:spPr bwMode="auto">
          <a:xfrm>
            <a:off x="3038475" y="5181600"/>
            <a:ext cx="274638"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1" name="Rectangle 1064">
            <a:extLst>
              <a:ext uri="{FF2B5EF4-FFF2-40B4-BE49-F238E27FC236}">
                <a16:creationId xmlns:a16="http://schemas.microsoft.com/office/drawing/2014/main" id="{6FD2AB59-C1DE-4E00-8F69-A82735A45EA5}"/>
              </a:ext>
            </a:extLst>
          </p:cNvPr>
          <p:cNvSpPr>
            <a:spLocks noChangeArrowheads="1"/>
          </p:cNvSpPr>
          <p:nvPr/>
        </p:nvSpPr>
        <p:spPr bwMode="auto">
          <a:xfrm>
            <a:off x="4708525" y="4056063"/>
            <a:ext cx="219075" cy="815975"/>
          </a:xfrm>
          <a:prstGeom prst="rect">
            <a:avLst/>
          </a:prstGeom>
          <a:gradFill rotWithShape="0">
            <a:gsLst>
              <a:gs pos="0">
                <a:srgbClr val="C0C0C0"/>
              </a:gs>
              <a:gs pos="100000">
                <a:srgbClr val="C0C0C0">
                  <a:gamma/>
                  <a:tint val="39216"/>
                  <a:invGamma/>
                </a:srgbClr>
              </a:gs>
            </a:gsLst>
            <a:lin ang="0" scaled="1"/>
          </a:gra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2" name="Rectangle 1065">
            <a:extLst>
              <a:ext uri="{FF2B5EF4-FFF2-40B4-BE49-F238E27FC236}">
                <a16:creationId xmlns:a16="http://schemas.microsoft.com/office/drawing/2014/main" id="{EC8DEB84-17A7-4315-8A6F-4E53BDD9B228}"/>
              </a:ext>
            </a:extLst>
          </p:cNvPr>
          <p:cNvSpPr>
            <a:spLocks noChangeArrowheads="1"/>
          </p:cNvSpPr>
          <p:nvPr/>
        </p:nvSpPr>
        <p:spPr bwMode="auto">
          <a:xfrm>
            <a:off x="2816225" y="4421188"/>
            <a:ext cx="23813"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3" name="Rectangle 1066">
            <a:extLst>
              <a:ext uri="{FF2B5EF4-FFF2-40B4-BE49-F238E27FC236}">
                <a16:creationId xmlns:a16="http://schemas.microsoft.com/office/drawing/2014/main" id="{5D8FDC1F-4A6D-41BD-9A6A-60AD15068F5F}"/>
              </a:ext>
            </a:extLst>
          </p:cNvPr>
          <p:cNvSpPr>
            <a:spLocks noChangeArrowheads="1"/>
          </p:cNvSpPr>
          <p:nvPr/>
        </p:nvSpPr>
        <p:spPr bwMode="auto">
          <a:xfrm>
            <a:off x="4919663" y="4425950"/>
            <a:ext cx="23812" cy="441325"/>
          </a:xfrm>
          <a:prstGeom prst="rect">
            <a:avLst/>
          </a:prstGeom>
          <a:solidFill>
            <a:srgbClr val="FF00FF"/>
          </a:solidFill>
          <a:ln w="9525" cap="rnd">
            <a:solidFill>
              <a:srgbClr val="000000"/>
            </a:solidFill>
            <a:miter lim="800000"/>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4" name="Text Box 1067">
            <a:extLst>
              <a:ext uri="{FF2B5EF4-FFF2-40B4-BE49-F238E27FC236}">
                <a16:creationId xmlns:a16="http://schemas.microsoft.com/office/drawing/2014/main" id="{7D92C00F-2F96-4E57-8E58-3B01A02207D6}"/>
              </a:ext>
            </a:extLst>
          </p:cNvPr>
          <p:cNvSpPr txBox="1">
            <a:spLocks noChangeArrowheads="1"/>
          </p:cNvSpPr>
          <p:nvPr/>
        </p:nvSpPr>
        <p:spPr bwMode="auto">
          <a:xfrm>
            <a:off x="2620963" y="5775325"/>
            <a:ext cx="6731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spcBef>
                <a:spcPct val="0"/>
              </a:spcBef>
              <a:spcAft>
                <a:spcPct val="0"/>
              </a:spcAft>
            </a:pPr>
            <a:r>
              <a:rPr kumimoji="1" lang="ja-JP" altLang="en-US" b="1">
                <a:solidFill>
                  <a:srgbClr val="000000"/>
                </a:solidFill>
                <a:latin typeface="Times New Roman" panose="02020603050405020304" pitchFamily="18" charset="0"/>
                <a:ea typeface="ＭＳ Ｐゴシック" panose="020B0600070205080204" pitchFamily="50" charset="-128"/>
              </a:rPr>
              <a:t>溶湯</a:t>
            </a:r>
          </a:p>
        </p:txBody>
      </p:sp>
      <p:sp>
        <p:nvSpPr>
          <p:cNvPr id="45" name="Line 1068">
            <a:extLst>
              <a:ext uri="{FF2B5EF4-FFF2-40B4-BE49-F238E27FC236}">
                <a16:creationId xmlns:a16="http://schemas.microsoft.com/office/drawing/2014/main" id="{B46EA6FD-2196-4825-846D-A4405E67D1AE}"/>
              </a:ext>
            </a:extLst>
          </p:cNvPr>
          <p:cNvSpPr>
            <a:spLocks noChangeShapeType="1"/>
          </p:cNvSpPr>
          <p:nvPr/>
        </p:nvSpPr>
        <p:spPr bwMode="auto">
          <a:xfrm>
            <a:off x="2317750" y="5514975"/>
            <a:ext cx="1403350" cy="0"/>
          </a:xfrm>
          <a:prstGeom prst="line">
            <a:avLst/>
          </a:prstGeom>
          <a:noFill/>
          <a:ln w="9525">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46" name="Group 1069">
            <a:extLst>
              <a:ext uri="{FF2B5EF4-FFF2-40B4-BE49-F238E27FC236}">
                <a16:creationId xmlns:a16="http://schemas.microsoft.com/office/drawing/2014/main" id="{4F21DEAC-948D-486E-ABDA-4A7E46FCB93F}"/>
              </a:ext>
            </a:extLst>
          </p:cNvPr>
          <p:cNvGrpSpPr>
            <a:grpSpLocks/>
          </p:cNvGrpSpPr>
          <p:nvPr/>
        </p:nvGrpSpPr>
        <p:grpSpPr bwMode="auto">
          <a:xfrm>
            <a:off x="3227388" y="3660775"/>
            <a:ext cx="593725" cy="409575"/>
            <a:chOff x="3747" y="1679"/>
            <a:chExt cx="388" cy="320"/>
          </a:xfrm>
        </p:grpSpPr>
        <p:sp>
          <p:nvSpPr>
            <p:cNvPr id="47" name="Freeform 1070">
              <a:extLst>
                <a:ext uri="{FF2B5EF4-FFF2-40B4-BE49-F238E27FC236}">
                  <a16:creationId xmlns:a16="http://schemas.microsoft.com/office/drawing/2014/main" id="{403B169B-E8B6-4B2D-8227-8015BFB59865}"/>
                </a:ext>
              </a:extLst>
            </p:cNvPr>
            <p:cNvSpPr>
              <a:spLocks/>
            </p:cNvSpPr>
            <p:nvPr/>
          </p:nvSpPr>
          <p:spPr bwMode="auto">
            <a:xfrm>
              <a:off x="3747" y="1679"/>
              <a:ext cx="388" cy="320"/>
            </a:xfrm>
            <a:custGeom>
              <a:avLst/>
              <a:gdLst>
                <a:gd name="T0" fmla="*/ 41 w 388"/>
                <a:gd name="T1" fmla="*/ 320 h 320"/>
                <a:gd name="T2" fmla="*/ 41 w 388"/>
                <a:gd name="T3" fmla="*/ 314 h 320"/>
                <a:gd name="T4" fmla="*/ 0 w 388"/>
                <a:gd name="T5" fmla="*/ 314 h 320"/>
                <a:gd name="T6" fmla="*/ 0 w 388"/>
                <a:gd name="T7" fmla="*/ 276 h 320"/>
                <a:gd name="T8" fmla="*/ 35 w 388"/>
                <a:gd name="T9" fmla="*/ 276 h 320"/>
                <a:gd name="T10" fmla="*/ 44 w 388"/>
                <a:gd name="T11" fmla="*/ 267 h 320"/>
                <a:gd name="T12" fmla="*/ 70 w 388"/>
                <a:gd name="T13" fmla="*/ 192 h 320"/>
                <a:gd name="T14" fmla="*/ 70 w 388"/>
                <a:gd name="T15" fmla="*/ 125 h 320"/>
                <a:gd name="T16" fmla="*/ 102 w 388"/>
                <a:gd name="T17" fmla="*/ 125 h 320"/>
                <a:gd name="T18" fmla="*/ 111 w 388"/>
                <a:gd name="T19" fmla="*/ 122 h 320"/>
                <a:gd name="T20" fmla="*/ 111 w 388"/>
                <a:gd name="T21" fmla="*/ 113 h 320"/>
                <a:gd name="T22" fmla="*/ 111 w 388"/>
                <a:gd name="T23" fmla="*/ 46 h 320"/>
                <a:gd name="T24" fmla="*/ 108 w 388"/>
                <a:gd name="T25" fmla="*/ 40 h 320"/>
                <a:gd name="T26" fmla="*/ 108 w 388"/>
                <a:gd name="T27" fmla="*/ 0 h 320"/>
                <a:gd name="T28" fmla="*/ 294 w 388"/>
                <a:gd name="T29" fmla="*/ 0 h 320"/>
                <a:gd name="T30" fmla="*/ 294 w 388"/>
                <a:gd name="T31" fmla="*/ 43 h 320"/>
                <a:gd name="T32" fmla="*/ 289 w 388"/>
                <a:gd name="T33" fmla="*/ 46 h 320"/>
                <a:gd name="T34" fmla="*/ 289 w 388"/>
                <a:gd name="T35" fmla="*/ 110 h 320"/>
                <a:gd name="T36" fmla="*/ 292 w 388"/>
                <a:gd name="T37" fmla="*/ 122 h 320"/>
                <a:gd name="T38" fmla="*/ 300 w 388"/>
                <a:gd name="T39" fmla="*/ 125 h 320"/>
                <a:gd name="T40" fmla="*/ 329 w 388"/>
                <a:gd name="T41" fmla="*/ 125 h 320"/>
                <a:gd name="T42" fmla="*/ 329 w 388"/>
                <a:gd name="T43" fmla="*/ 198 h 320"/>
                <a:gd name="T44" fmla="*/ 353 w 388"/>
                <a:gd name="T45" fmla="*/ 267 h 320"/>
                <a:gd name="T46" fmla="*/ 359 w 388"/>
                <a:gd name="T47" fmla="*/ 273 h 320"/>
                <a:gd name="T48" fmla="*/ 367 w 388"/>
                <a:gd name="T49" fmla="*/ 276 h 320"/>
                <a:gd name="T50" fmla="*/ 388 w 388"/>
                <a:gd name="T51" fmla="*/ 276 h 320"/>
                <a:gd name="T52" fmla="*/ 388 w 388"/>
                <a:gd name="T53" fmla="*/ 314 h 320"/>
                <a:gd name="T54" fmla="*/ 359 w 388"/>
                <a:gd name="T55" fmla="*/ 314 h 320"/>
                <a:gd name="T56" fmla="*/ 359 w 388"/>
                <a:gd name="T57" fmla="*/ 320 h 320"/>
                <a:gd name="T58" fmla="*/ 41 w 388"/>
                <a:gd name="T5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8" h="320">
                  <a:moveTo>
                    <a:pt x="41" y="320"/>
                  </a:moveTo>
                  <a:lnTo>
                    <a:pt x="41" y="314"/>
                  </a:lnTo>
                  <a:lnTo>
                    <a:pt x="0" y="314"/>
                  </a:lnTo>
                  <a:lnTo>
                    <a:pt x="0" y="276"/>
                  </a:lnTo>
                  <a:lnTo>
                    <a:pt x="35" y="276"/>
                  </a:lnTo>
                  <a:lnTo>
                    <a:pt x="44" y="267"/>
                  </a:lnTo>
                  <a:lnTo>
                    <a:pt x="70" y="192"/>
                  </a:lnTo>
                  <a:lnTo>
                    <a:pt x="70" y="125"/>
                  </a:lnTo>
                  <a:lnTo>
                    <a:pt x="102" y="125"/>
                  </a:lnTo>
                  <a:lnTo>
                    <a:pt x="111" y="122"/>
                  </a:lnTo>
                  <a:lnTo>
                    <a:pt x="111" y="113"/>
                  </a:lnTo>
                  <a:lnTo>
                    <a:pt x="111" y="46"/>
                  </a:lnTo>
                  <a:lnTo>
                    <a:pt x="108" y="40"/>
                  </a:lnTo>
                  <a:lnTo>
                    <a:pt x="108" y="0"/>
                  </a:lnTo>
                  <a:lnTo>
                    <a:pt x="294" y="0"/>
                  </a:lnTo>
                  <a:lnTo>
                    <a:pt x="294" y="43"/>
                  </a:lnTo>
                  <a:lnTo>
                    <a:pt x="289" y="46"/>
                  </a:lnTo>
                  <a:lnTo>
                    <a:pt x="289" y="110"/>
                  </a:lnTo>
                  <a:lnTo>
                    <a:pt x="292" y="122"/>
                  </a:lnTo>
                  <a:lnTo>
                    <a:pt x="300" y="125"/>
                  </a:lnTo>
                  <a:lnTo>
                    <a:pt x="329" y="125"/>
                  </a:lnTo>
                  <a:lnTo>
                    <a:pt x="329" y="198"/>
                  </a:lnTo>
                  <a:lnTo>
                    <a:pt x="353" y="267"/>
                  </a:lnTo>
                  <a:lnTo>
                    <a:pt x="359" y="273"/>
                  </a:lnTo>
                  <a:lnTo>
                    <a:pt x="367" y="276"/>
                  </a:lnTo>
                  <a:lnTo>
                    <a:pt x="388" y="276"/>
                  </a:lnTo>
                  <a:lnTo>
                    <a:pt x="388" y="314"/>
                  </a:lnTo>
                  <a:lnTo>
                    <a:pt x="359" y="314"/>
                  </a:lnTo>
                  <a:lnTo>
                    <a:pt x="359" y="320"/>
                  </a:lnTo>
                  <a:lnTo>
                    <a:pt x="41" y="32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48" name="Freeform 1071">
              <a:extLst>
                <a:ext uri="{FF2B5EF4-FFF2-40B4-BE49-F238E27FC236}">
                  <a16:creationId xmlns:a16="http://schemas.microsoft.com/office/drawing/2014/main" id="{1EB6F196-E11B-498D-ADC9-474D132328F9}"/>
                </a:ext>
              </a:extLst>
            </p:cNvPr>
            <p:cNvSpPr>
              <a:spLocks/>
            </p:cNvSpPr>
            <p:nvPr/>
          </p:nvSpPr>
          <p:spPr bwMode="auto">
            <a:xfrm>
              <a:off x="3747" y="1679"/>
              <a:ext cx="388" cy="320"/>
            </a:xfrm>
            <a:custGeom>
              <a:avLst/>
              <a:gdLst>
                <a:gd name="T0" fmla="*/ 41 w 388"/>
                <a:gd name="T1" fmla="*/ 320 h 320"/>
                <a:gd name="T2" fmla="*/ 41 w 388"/>
                <a:gd name="T3" fmla="*/ 314 h 320"/>
                <a:gd name="T4" fmla="*/ 0 w 388"/>
                <a:gd name="T5" fmla="*/ 314 h 320"/>
                <a:gd name="T6" fmla="*/ 0 w 388"/>
                <a:gd name="T7" fmla="*/ 276 h 320"/>
                <a:gd name="T8" fmla="*/ 35 w 388"/>
                <a:gd name="T9" fmla="*/ 276 h 320"/>
                <a:gd name="T10" fmla="*/ 44 w 388"/>
                <a:gd name="T11" fmla="*/ 267 h 320"/>
                <a:gd name="T12" fmla="*/ 70 w 388"/>
                <a:gd name="T13" fmla="*/ 192 h 320"/>
                <a:gd name="T14" fmla="*/ 70 w 388"/>
                <a:gd name="T15" fmla="*/ 125 h 320"/>
                <a:gd name="T16" fmla="*/ 102 w 388"/>
                <a:gd name="T17" fmla="*/ 125 h 320"/>
                <a:gd name="T18" fmla="*/ 111 w 388"/>
                <a:gd name="T19" fmla="*/ 122 h 320"/>
                <a:gd name="T20" fmla="*/ 111 w 388"/>
                <a:gd name="T21" fmla="*/ 113 h 320"/>
                <a:gd name="T22" fmla="*/ 111 w 388"/>
                <a:gd name="T23" fmla="*/ 46 h 320"/>
                <a:gd name="T24" fmla="*/ 108 w 388"/>
                <a:gd name="T25" fmla="*/ 40 h 320"/>
                <a:gd name="T26" fmla="*/ 108 w 388"/>
                <a:gd name="T27" fmla="*/ 0 h 320"/>
                <a:gd name="T28" fmla="*/ 294 w 388"/>
                <a:gd name="T29" fmla="*/ 0 h 320"/>
                <a:gd name="T30" fmla="*/ 294 w 388"/>
                <a:gd name="T31" fmla="*/ 43 h 320"/>
                <a:gd name="T32" fmla="*/ 289 w 388"/>
                <a:gd name="T33" fmla="*/ 46 h 320"/>
                <a:gd name="T34" fmla="*/ 289 w 388"/>
                <a:gd name="T35" fmla="*/ 110 h 320"/>
                <a:gd name="T36" fmla="*/ 292 w 388"/>
                <a:gd name="T37" fmla="*/ 122 h 320"/>
                <a:gd name="T38" fmla="*/ 300 w 388"/>
                <a:gd name="T39" fmla="*/ 125 h 320"/>
                <a:gd name="T40" fmla="*/ 329 w 388"/>
                <a:gd name="T41" fmla="*/ 125 h 320"/>
                <a:gd name="T42" fmla="*/ 329 w 388"/>
                <a:gd name="T43" fmla="*/ 198 h 320"/>
                <a:gd name="T44" fmla="*/ 353 w 388"/>
                <a:gd name="T45" fmla="*/ 267 h 320"/>
                <a:gd name="T46" fmla="*/ 359 w 388"/>
                <a:gd name="T47" fmla="*/ 273 h 320"/>
                <a:gd name="T48" fmla="*/ 367 w 388"/>
                <a:gd name="T49" fmla="*/ 276 h 320"/>
                <a:gd name="T50" fmla="*/ 388 w 388"/>
                <a:gd name="T51" fmla="*/ 276 h 320"/>
                <a:gd name="T52" fmla="*/ 388 w 388"/>
                <a:gd name="T53" fmla="*/ 314 h 320"/>
                <a:gd name="T54" fmla="*/ 359 w 388"/>
                <a:gd name="T55" fmla="*/ 314 h 320"/>
                <a:gd name="T56" fmla="*/ 359 w 388"/>
                <a:gd name="T57" fmla="*/ 320 h 320"/>
                <a:gd name="T58" fmla="*/ 41 w 388"/>
                <a:gd name="T5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8" h="320">
                  <a:moveTo>
                    <a:pt x="41" y="320"/>
                  </a:moveTo>
                  <a:lnTo>
                    <a:pt x="41" y="314"/>
                  </a:lnTo>
                  <a:lnTo>
                    <a:pt x="0" y="314"/>
                  </a:lnTo>
                  <a:lnTo>
                    <a:pt x="0" y="276"/>
                  </a:lnTo>
                  <a:lnTo>
                    <a:pt x="35" y="276"/>
                  </a:lnTo>
                  <a:lnTo>
                    <a:pt x="44" y="267"/>
                  </a:lnTo>
                  <a:lnTo>
                    <a:pt x="70" y="192"/>
                  </a:lnTo>
                  <a:lnTo>
                    <a:pt x="70" y="125"/>
                  </a:lnTo>
                  <a:lnTo>
                    <a:pt x="102" y="125"/>
                  </a:lnTo>
                  <a:lnTo>
                    <a:pt x="111" y="122"/>
                  </a:lnTo>
                  <a:lnTo>
                    <a:pt x="111" y="113"/>
                  </a:lnTo>
                  <a:lnTo>
                    <a:pt x="111" y="46"/>
                  </a:lnTo>
                  <a:lnTo>
                    <a:pt x="108" y="40"/>
                  </a:lnTo>
                  <a:lnTo>
                    <a:pt x="108" y="0"/>
                  </a:lnTo>
                  <a:lnTo>
                    <a:pt x="294" y="0"/>
                  </a:lnTo>
                  <a:lnTo>
                    <a:pt x="294" y="43"/>
                  </a:lnTo>
                  <a:lnTo>
                    <a:pt x="289" y="46"/>
                  </a:lnTo>
                  <a:lnTo>
                    <a:pt x="289" y="110"/>
                  </a:lnTo>
                  <a:lnTo>
                    <a:pt x="292" y="122"/>
                  </a:lnTo>
                  <a:lnTo>
                    <a:pt x="300" y="125"/>
                  </a:lnTo>
                  <a:lnTo>
                    <a:pt x="329" y="125"/>
                  </a:lnTo>
                  <a:lnTo>
                    <a:pt x="329" y="198"/>
                  </a:lnTo>
                  <a:lnTo>
                    <a:pt x="353" y="267"/>
                  </a:lnTo>
                  <a:lnTo>
                    <a:pt x="359" y="273"/>
                  </a:lnTo>
                  <a:lnTo>
                    <a:pt x="367" y="276"/>
                  </a:lnTo>
                  <a:lnTo>
                    <a:pt x="388" y="276"/>
                  </a:lnTo>
                  <a:lnTo>
                    <a:pt x="388" y="314"/>
                  </a:lnTo>
                  <a:lnTo>
                    <a:pt x="359" y="314"/>
                  </a:lnTo>
                  <a:lnTo>
                    <a:pt x="359" y="320"/>
                  </a:lnTo>
                  <a:lnTo>
                    <a:pt x="41" y="320"/>
                  </a:lnTo>
                  <a:close/>
                </a:path>
              </a:pathLst>
            </a:custGeom>
            <a:noFill/>
            <a:ln w="4763" cap="rnd">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49" name="Rectangle 1072">
            <a:extLst>
              <a:ext uri="{FF2B5EF4-FFF2-40B4-BE49-F238E27FC236}">
                <a16:creationId xmlns:a16="http://schemas.microsoft.com/office/drawing/2014/main" id="{E886C758-CEEE-4D3B-A99F-071CA55AE390}"/>
              </a:ext>
            </a:extLst>
          </p:cNvPr>
          <p:cNvSpPr>
            <a:spLocks noChangeArrowheads="1"/>
          </p:cNvSpPr>
          <p:nvPr/>
        </p:nvSpPr>
        <p:spPr bwMode="auto">
          <a:xfrm>
            <a:off x="3327400" y="3970338"/>
            <a:ext cx="52388" cy="7937"/>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0" name="Rectangle 1073">
            <a:extLst>
              <a:ext uri="{FF2B5EF4-FFF2-40B4-BE49-F238E27FC236}">
                <a16:creationId xmlns:a16="http://schemas.microsoft.com/office/drawing/2014/main" id="{8AA758E5-2067-44A4-AA28-AB81696512D4}"/>
              </a:ext>
            </a:extLst>
          </p:cNvPr>
          <p:cNvSpPr>
            <a:spLocks noChangeArrowheads="1"/>
          </p:cNvSpPr>
          <p:nvPr/>
        </p:nvSpPr>
        <p:spPr bwMode="auto">
          <a:xfrm>
            <a:off x="2500313" y="3925888"/>
            <a:ext cx="222250"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51" name="Group 1074">
            <a:extLst>
              <a:ext uri="{FF2B5EF4-FFF2-40B4-BE49-F238E27FC236}">
                <a16:creationId xmlns:a16="http://schemas.microsoft.com/office/drawing/2014/main" id="{9F1D672F-42F5-42CA-AB59-6C81AB119A80}"/>
              </a:ext>
            </a:extLst>
          </p:cNvPr>
          <p:cNvGrpSpPr>
            <a:grpSpLocks/>
          </p:cNvGrpSpPr>
          <p:nvPr/>
        </p:nvGrpSpPr>
        <p:grpSpPr bwMode="auto">
          <a:xfrm>
            <a:off x="3989388" y="3673475"/>
            <a:ext cx="544512" cy="379413"/>
            <a:chOff x="4149" y="1676"/>
            <a:chExt cx="394" cy="323"/>
          </a:xfrm>
        </p:grpSpPr>
        <p:sp>
          <p:nvSpPr>
            <p:cNvPr id="52" name="Freeform 1075">
              <a:extLst>
                <a:ext uri="{FF2B5EF4-FFF2-40B4-BE49-F238E27FC236}">
                  <a16:creationId xmlns:a16="http://schemas.microsoft.com/office/drawing/2014/main" id="{9DF39C23-83ED-4872-87F7-E2C3670EF9A5}"/>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3" name="Freeform 1076">
              <a:extLst>
                <a:ext uri="{FF2B5EF4-FFF2-40B4-BE49-F238E27FC236}">
                  <a16:creationId xmlns:a16="http://schemas.microsoft.com/office/drawing/2014/main" id="{6DEDD6F9-F446-4E13-8CB5-79DAF06E4361}"/>
                </a:ext>
              </a:extLst>
            </p:cNvPr>
            <p:cNvSpPr>
              <a:spLocks/>
            </p:cNvSpPr>
            <p:nvPr/>
          </p:nvSpPr>
          <p:spPr bwMode="auto">
            <a:xfrm>
              <a:off x="4149" y="1676"/>
              <a:ext cx="394" cy="323"/>
            </a:xfrm>
            <a:custGeom>
              <a:avLst/>
              <a:gdLst>
                <a:gd name="T0" fmla="*/ 27 w 394"/>
                <a:gd name="T1" fmla="*/ 317 h 323"/>
                <a:gd name="T2" fmla="*/ 0 w 394"/>
                <a:gd name="T3" fmla="*/ 317 h 323"/>
                <a:gd name="T4" fmla="*/ 0 w 394"/>
                <a:gd name="T5" fmla="*/ 279 h 323"/>
                <a:gd name="T6" fmla="*/ 24 w 394"/>
                <a:gd name="T7" fmla="*/ 279 h 323"/>
                <a:gd name="T8" fmla="*/ 32 w 394"/>
                <a:gd name="T9" fmla="*/ 276 h 323"/>
                <a:gd name="T10" fmla="*/ 41 w 394"/>
                <a:gd name="T11" fmla="*/ 256 h 323"/>
                <a:gd name="T12" fmla="*/ 62 w 394"/>
                <a:gd name="T13" fmla="*/ 198 h 323"/>
                <a:gd name="T14" fmla="*/ 62 w 394"/>
                <a:gd name="T15" fmla="*/ 125 h 323"/>
                <a:gd name="T16" fmla="*/ 91 w 394"/>
                <a:gd name="T17" fmla="*/ 125 h 323"/>
                <a:gd name="T18" fmla="*/ 99 w 394"/>
                <a:gd name="T19" fmla="*/ 122 h 323"/>
                <a:gd name="T20" fmla="*/ 102 w 394"/>
                <a:gd name="T21" fmla="*/ 113 h 323"/>
                <a:gd name="T22" fmla="*/ 102 w 394"/>
                <a:gd name="T23" fmla="*/ 46 h 323"/>
                <a:gd name="T24" fmla="*/ 97 w 394"/>
                <a:gd name="T25" fmla="*/ 43 h 323"/>
                <a:gd name="T26" fmla="*/ 97 w 394"/>
                <a:gd name="T27" fmla="*/ 0 h 323"/>
                <a:gd name="T28" fmla="*/ 286 w 394"/>
                <a:gd name="T29" fmla="*/ 0 h 323"/>
                <a:gd name="T30" fmla="*/ 286 w 394"/>
                <a:gd name="T31" fmla="*/ 43 h 323"/>
                <a:gd name="T32" fmla="*/ 280 w 394"/>
                <a:gd name="T33" fmla="*/ 49 h 323"/>
                <a:gd name="T34" fmla="*/ 280 w 394"/>
                <a:gd name="T35" fmla="*/ 116 h 323"/>
                <a:gd name="T36" fmla="*/ 286 w 394"/>
                <a:gd name="T37" fmla="*/ 122 h 323"/>
                <a:gd name="T38" fmla="*/ 292 w 394"/>
                <a:gd name="T39" fmla="*/ 128 h 323"/>
                <a:gd name="T40" fmla="*/ 321 w 394"/>
                <a:gd name="T41" fmla="*/ 128 h 323"/>
                <a:gd name="T42" fmla="*/ 321 w 394"/>
                <a:gd name="T43" fmla="*/ 198 h 323"/>
                <a:gd name="T44" fmla="*/ 347 w 394"/>
                <a:gd name="T45" fmla="*/ 268 h 323"/>
                <a:gd name="T46" fmla="*/ 356 w 394"/>
                <a:gd name="T47" fmla="*/ 276 h 323"/>
                <a:gd name="T48" fmla="*/ 368 w 394"/>
                <a:gd name="T49" fmla="*/ 279 h 323"/>
                <a:gd name="T50" fmla="*/ 394 w 394"/>
                <a:gd name="T51" fmla="*/ 279 h 323"/>
                <a:gd name="T52" fmla="*/ 394 w 394"/>
                <a:gd name="T53" fmla="*/ 317 h 323"/>
                <a:gd name="T54" fmla="*/ 353 w 394"/>
                <a:gd name="T55" fmla="*/ 317 h 323"/>
                <a:gd name="T56" fmla="*/ 353 w 394"/>
                <a:gd name="T57" fmla="*/ 323 h 323"/>
                <a:gd name="T58" fmla="*/ 29 w 394"/>
                <a:gd name="T59" fmla="*/ 323 h 323"/>
                <a:gd name="T60" fmla="*/ 27 w 394"/>
                <a:gd name="T61" fmla="*/ 31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323">
                  <a:moveTo>
                    <a:pt x="27" y="317"/>
                  </a:moveTo>
                  <a:lnTo>
                    <a:pt x="0" y="317"/>
                  </a:lnTo>
                  <a:lnTo>
                    <a:pt x="0" y="279"/>
                  </a:lnTo>
                  <a:lnTo>
                    <a:pt x="24" y="279"/>
                  </a:lnTo>
                  <a:lnTo>
                    <a:pt x="32" y="276"/>
                  </a:lnTo>
                  <a:lnTo>
                    <a:pt x="41" y="256"/>
                  </a:lnTo>
                  <a:lnTo>
                    <a:pt x="62" y="198"/>
                  </a:lnTo>
                  <a:lnTo>
                    <a:pt x="62" y="125"/>
                  </a:lnTo>
                  <a:lnTo>
                    <a:pt x="91" y="125"/>
                  </a:lnTo>
                  <a:lnTo>
                    <a:pt x="99" y="122"/>
                  </a:lnTo>
                  <a:lnTo>
                    <a:pt x="102" y="113"/>
                  </a:lnTo>
                  <a:lnTo>
                    <a:pt x="102" y="46"/>
                  </a:lnTo>
                  <a:lnTo>
                    <a:pt x="97" y="43"/>
                  </a:lnTo>
                  <a:lnTo>
                    <a:pt x="97" y="0"/>
                  </a:lnTo>
                  <a:lnTo>
                    <a:pt x="286" y="0"/>
                  </a:lnTo>
                  <a:lnTo>
                    <a:pt x="286" y="43"/>
                  </a:lnTo>
                  <a:lnTo>
                    <a:pt x="280" y="49"/>
                  </a:lnTo>
                  <a:lnTo>
                    <a:pt x="280" y="116"/>
                  </a:lnTo>
                  <a:lnTo>
                    <a:pt x="286" y="122"/>
                  </a:lnTo>
                  <a:lnTo>
                    <a:pt x="292" y="128"/>
                  </a:lnTo>
                  <a:lnTo>
                    <a:pt x="321" y="128"/>
                  </a:lnTo>
                  <a:lnTo>
                    <a:pt x="321" y="198"/>
                  </a:lnTo>
                  <a:lnTo>
                    <a:pt x="347" y="268"/>
                  </a:lnTo>
                  <a:lnTo>
                    <a:pt x="356" y="276"/>
                  </a:lnTo>
                  <a:lnTo>
                    <a:pt x="368" y="279"/>
                  </a:lnTo>
                  <a:lnTo>
                    <a:pt x="394" y="279"/>
                  </a:lnTo>
                  <a:lnTo>
                    <a:pt x="394" y="317"/>
                  </a:lnTo>
                  <a:lnTo>
                    <a:pt x="353" y="317"/>
                  </a:lnTo>
                  <a:lnTo>
                    <a:pt x="353" y="323"/>
                  </a:lnTo>
                  <a:lnTo>
                    <a:pt x="29" y="323"/>
                  </a:lnTo>
                  <a:lnTo>
                    <a:pt x="27" y="317"/>
                  </a:lnTo>
                  <a:close/>
                </a:path>
              </a:pathLst>
            </a:custGeom>
            <a:noFill/>
            <a:ln w="4763" cap="rnd">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54" name="Rectangle 1077">
            <a:extLst>
              <a:ext uri="{FF2B5EF4-FFF2-40B4-BE49-F238E27FC236}">
                <a16:creationId xmlns:a16="http://schemas.microsoft.com/office/drawing/2014/main" id="{C238FEA8-74F5-43B4-9C27-DEC7C2F01F5C}"/>
              </a:ext>
            </a:extLst>
          </p:cNvPr>
          <p:cNvSpPr>
            <a:spLocks noChangeArrowheads="1"/>
          </p:cNvSpPr>
          <p:nvPr/>
        </p:nvSpPr>
        <p:spPr bwMode="auto">
          <a:xfrm>
            <a:off x="4360863" y="3967163"/>
            <a:ext cx="65087" cy="11112"/>
          </a:xfrm>
          <a:prstGeom prst="rect">
            <a:avLst/>
          </a:prstGeom>
          <a:solidFill>
            <a:srgbClr val="FFFF00"/>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55" name="Rectangle 1078">
            <a:extLst>
              <a:ext uri="{FF2B5EF4-FFF2-40B4-BE49-F238E27FC236}">
                <a16:creationId xmlns:a16="http://schemas.microsoft.com/office/drawing/2014/main" id="{49741319-2AF6-41A8-ACD5-3112FF441341}"/>
              </a:ext>
            </a:extLst>
          </p:cNvPr>
          <p:cNvSpPr>
            <a:spLocks noChangeArrowheads="1"/>
          </p:cNvSpPr>
          <p:nvPr/>
        </p:nvSpPr>
        <p:spPr bwMode="auto">
          <a:xfrm>
            <a:off x="4460875" y="4071938"/>
            <a:ext cx="182563" cy="47625"/>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6" name="Rectangle 1079">
            <a:extLst>
              <a:ext uri="{FF2B5EF4-FFF2-40B4-BE49-F238E27FC236}">
                <a16:creationId xmlns:a16="http://schemas.microsoft.com/office/drawing/2014/main" id="{31AD79CC-D688-4496-9116-BC9AF98A7D57}"/>
              </a:ext>
            </a:extLst>
          </p:cNvPr>
          <p:cNvSpPr>
            <a:spLocks noChangeArrowheads="1"/>
          </p:cNvSpPr>
          <p:nvPr/>
        </p:nvSpPr>
        <p:spPr bwMode="auto">
          <a:xfrm>
            <a:off x="3135313" y="4079875"/>
            <a:ext cx="177800" cy="39688"/>
          </a:xfrm>
          <a:prstGeom prst="rect">
            <a:avLst/>
          </a:prstGeom>
          <a:gradFill rotWithShape="0">
            <a:gsLst>
              <a:gs pos="0">
                <a:srgbClr val="FFFFFF">
                  <a:gamma/>
                  <a:shade val="46275"/>
                  <a:invGamma/>
                </a:srgbClr>
              </a:gs>
              <a:gs pos="100000">
                <a:srgbClr val="FFFFFF"/>
              </a:gs>
            </a:gsLst>
            <a:lin ang="5400000" scaled="1"/>
          </a:gradFill>
          <a:ln w="4763" cap="rnd">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7" name="Freeform 1080">
            <a:extLst>
              <a:ext uri="{FF2B5EF4-FFF2-40B4-BE49-F238E27FC236}">
                <a16:creationId xmlns:a16="http://schemas.microsoft.com/office/drawing/2014/main" id="{FE8FA264-B017-4F7A-B019-5B26FC8375B9}"/>
              </a:ext>
            </a:extLst>
          </p:cNvPr>
          <p:cNvSpPr>
            <a:spLocks/>
          </p:cNvSpPr>
          <p:nvPr/>
        </p:nvSpPr>
        <p:spPr bwMode="auto">
          <a:xfrm>
            <a:off x="3349625" y="3656013"/>
            <a:ext cx="390525" cy="414337"/>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8" name="Freeform 1081">
            <a:extLst>
              <a:ext uri="{FF2B5EF4-FFF2-40B4-BE49-F238E27FC236}">
                <a16:creationId xmlns:a16="http://schemas.microsoft.com/office/drawing/2014/main" id="{3E483D1C-206A-464B-912F-1D4FE1498370}"/>
              </a:ext>
            </a:extLst>
          </p:cNvPr>
          <p:cNvSpPr>
            <a:spLocks/>
          </p:cNvSpPr>
          <p:nvPr/>
        </p:nvSpPr>
        <p:spPr bwMode="auto">
          <a:xfrm>
            <a:off x="3316288" y="3671888"/>
            <a:ext cx="398462" cy="398462"/>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59" name="Freeform 1082">
            <a:extLst>
              <a:ext uri="{FF2B5EF4-FFF2-40B4-BE49-F238E27FC236}">
                <a16:creationId xmlns:a16="http://schemas.microsoft.com/office/drawing/2014/main" id="{562C886F-5DD6-4BAD-9D99-8CDE9359414A}"/>
              </a:ext>
            </a:extLst>
          </p:cNvPr>
          <p:cNvSpPr>
            <a:spLocks/>
          </p:cNvSpPr>
          <p:nvPr/>
        </p:nvSpPr>
        <p:spPr bwMode="auto">
          <a:xfrm>
            <a:off x="4060825" y="3671888"/>
            <a:ext cx="392113" cy="390525"/>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60" name="Group 1083">
            <a:extLst>
              <a:ext uri="{FF2B5EF4-FFF2-40B4-BE49-F238E27FC236}">
                <a16:creationId xmlns:a16="http://schemas.microsoft.com/office/drawing/2014/main" id="{1A05DD4D-5030-4FAC-8449-85C73BB2BC8B}"/>
              </a:ext>
            </a:extLst>
          </p:cNvPr>
          <p:cNvGrpSpPr>
            <a:grpSpLocks/>
          </p:cNvGrpSpPr>
          <p:nvPr/>
        </p:nvGrpSpPr>
        <p:grpSpPr bwMode="auto">
          <a:xfrm>
            <a:off x="5000625" y="3792538"/>
            <a:ext cx="141288" cy="93662"/>
            <a:chOff x="4019" y="2130"/>
            <a:chExt cx="102" cy="68"/>
          </a:xfrm>
        </p:grpSpPr>
        <p:sp>
          <p:nvSpPr>
            <p:cNvPr id="61" name="Rectangle 1084">
              <a:extLst>
                <a:ext uri="{FF2B5EF4-FFF2-40B4-BE49-F238E27FC236}">
                  <a16:creationId xmlns:a16="http://schemas.microsoft.com/office/drawing/2014/main" id="{AD19533B-59D7-4B30-AA13-8D16323B424E}"/>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2" name="Line 1085">
              <a:extLst>
                <a:ext uri="{FF2B5EF4-FFF2-40B4-BE49-F238E27FC236}">
                  <a16:creationId xmlns:a16="http://schemas.microsoft.com/office/drawing/2014/main" id="{1102EFC2-3B2A-42D3-B2C3-1A4CACD239BE}"/>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3" name="Line 1086">
              <a:extLst>
                <a:ext uri="{FF2B5EF4-FFF2-40B4-BE49-F238E27FC236}">
                  <a16:creationId xmlns:a16="http://schemas.microsoft.com/office/drawing/2014/main" id="{3FF9EE27-1AFD-4912-A438-C72A6F705ECA}"/>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64" name="Rectangle 1087">
            <a:extLst>
              <a:ext uri="{FF2B5EF4-FFF2-40B4-BE49-F238E27FC236}">
                <a16:creationId xmlns:a16="http://schemas.microsoft.com/office/drawing/2014/main" id="{E65B48BF-2E1D-41A9-9BDD-3DD68FEB0060}"/>
              </a:ext>
            </a:extLst>
          </p:cNvPr>
          <p:cNvSpPr>
            <a:spLocks noChangeArrowheads="1"/>
          </p:cNvSpPr>
          <p:nvPr/>
        </p:nvSpPr>
        <p:spPr bwMode="auto">
          <a:xfrm>
            <a:off x="5035550" y="3975100"/>
            <a:ext cx="85725" cy="93663"/>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5" name="Rectangle 1088">
            <a:extLst>
              <a:ext uri="{FF2B5EF4-FFF2-40B4-BE49-F238E27FC236}">
                <a16:creationId xmlns:a16="http://schemas.microsoft.com/office/drawing/2014/main" id="{C4646D37-5380-41F0-9DAC-190B3E2EAE20}"/>
              </a:ext>
            </a:extLst>
          </p:cNvPr>
          <p:cNvSpPr>
            <a:spLocks noChangeArrowheads="1"/>
          </p:cNvSpPr>
          <p:nvPr/>
        </p:nvSpPr>
        <p:spPr bwMode="auto">
          <a:xfrm>
            <a:off x="4835525"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6" name="Freeform 1089">
            <a:extLst>
              <a:ext uri="{FF2B5EF4-FFF2-40B4-BE49-F238E27FC236}">
                <a16:creationId xmlns:a16="http://schemas.microsoft.com/office/drawing/2014/main" id="{B7939ACD-C1DA-44FA-9395-38ADABE6395F}"/>
              </a:ext>
            </a:extLst>
          </p:cNvPr>
          <p:cNvSpPr>
            <a:spLocks/>
          </p:cNvSpPr>
          <p:nvPr/>
        </p:nvSpPr>
        <p:spPr bwMode="auto">
          <a:xfrm>
            <a:off x="4868863" y="3875088"/>
            <a:ext cx="422275" cy="190500"/>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67" name="Rectangle 1090">
            <a:extLst>
              <a:ext uri="{FF2B5EF4-FFF2-40B4-BE49-F238E27FC236}">
                <a16:creationId xmlns:a16="http://schemas.microsoft.com/office/drawing/2014/main" id="{73D04FD0-DFB7-4A72-87D2-58F85996AC36}"/>
              </a:ext>
            </a:extLst>
          </p:cNvPr>
          <p:cNvSpPr>
            <a:spLocks noChangeArrowheads="1"/>
          </p:cNvSpPr>
          <p:nvPr/>
        </p:nvSpPr>
        <p:spPr bwMode="auto">
          <a:xfrm>
            <a:off x="2889250" y="3851275"/>
            <a:ext cx="115888" cy="1238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68" name="Group 1091">
            <a:extLst>
              <a:ext uri="{FF2B5EF4-FFF2-40B4-BE49-F238E27FC236}">
                <a16:creationId xmlns:a16="http://schemas.microsoft.com/office/drawing/2014/main" id="{C840A9B0-B37D-45E4-8553-F8402870EC47}"/>
              </a:ext>
            </a:extLst>
          </p:cNvPr>
          <p:cNvGrpSpPr>
            <a:grpSpLocks/>
          </p:cNvGrpSpPr>
          <p:nvPr/>
        </p:nvGrpSpPr>
        <p:grpSpPr bwMode="auto">
          <a:xfrm flipH="1">
            <a:off x="2565400" y="3792538"/>
            <a:ext cx="423863" cy="276225"/>
            <a:chOff x="840" y="2136"/>
            <a:chExt cx="306" cy="200"/>
          </a:xfrm>
        </p:grpSpPr>
        <p:grpSp>
          <p:nvGrpSpPr>
            <p:cNvPr id="69" name="Group 1092">
              <a:extLst>
                <a:ext uri="{FF2B5EF4-FFF2-40B4-BE49-F238E27FC236}">
                  <a16:creationId xmlns:a16="http://schemas.microsoft.com/office/drawing/2014/main" id="{A3BC399E-FA27-4888-8806-BD1935BC087B}"/>
                </a:ext>
              </a:extLst>
            </p:cNvPr>
            <p:cNvGrpSpPr>
              <a:grpSpLocks/>
            </p:cNvGrpSpPr>
            <p:nvPr/>
          </p:nvGrpSpPr>
          <p:grpSpPr bwMode="auto">
            <a:xfrm>
              <a:off x="935" y="2136"/>
              <a:ext cx="102" cy="68"/>
              <a:chOff x="4019" y="2130"/>
              <a:chExt cx="102" cy="68"/>
            </a:xfrm>
          </p:grpSpPr>
          <p:sp>
            <p:nvSpPr>
              <p:cNvPr id="72" name="Rectangle 1093">
                <a:extLst>
                  <a:ext uri="{FF2B5EF4-FFF2-40B4-BE49-F238E27FC236}">
                    <a16:creationId xmlns:a16="http://schemas.microsoft.com/office/drawing/2014/main" id="{C294A026-F034-47B3-9021-CDF18B2E1297}"/>
                  </a:ext>
                </a:extLst>
              </p:cNvPr>
              <p:cNvSpPr>
                <a:spLocks noChangeArrowheads="1"/>
              </p:cNvSpPr>
              <p:nvPr/>
            </p:nvSpPr>
            <p:spPr bwMode="auto">
              <a:xfrm>
                <a:off x="4019" y="2130"/>
                <a:ext cx="102" cy="68"/>
              </a:xfrm>
              <a:prstGeom prst="rect">
                <a:avLst/>
              </a:prstGeom>
              <a:gradFill rotWithShape="0">
                <a:gsLst>
                  <a:gs pos="0">
                    <a:srgbClr val="FFFFFF"/>
                  </a:gs>
                  <a:gs pos="100000">
                    <a:srgbClr val="FFFFFF">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73" name="Line 1094">
                <a:extLst>
                  <a:ext uri="{FF2B5EF4-FFF2-40B4-BE49-F238E27FC236}">
                    <a16:creationId xmlns:a16="http://schemas.microsoft.com/office/drawing/2014/main" id="{FF2E48B3-7E35-4A7B-A074-A438FDA59618}"/>
                  </a:ext>
                </a:extLst>
              </p:cNvPr>
              <p:cNvSpPr>
                <a:spLocks noChangeShapeType="1"/>
              </p:cNvSpPr>
              <p:nvPr/>
            </p:nvSpPr>
            <p:spPr bwMode="auto">
              <a:xfrm>
                <a:off x="4092"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74" name="Line 1095">
                <a:extLst>
                  <a:ext uri="{FF2B5EF4-FFF2-40B4-BE49-F238E27FC236}">
                    <a16:creationId xmlns:a16="http://schemas.microsoft.com/office/drawing/2014/main" id="{1A539577-B8B5-40D8-AE85-1DE618317716}"/>
                  </a:ext>
                </a:extLst>
              </p:cNvPr>
              <p:cNvSpPr>
                <a:spLocks noChangeShapeType="1"/>
              </p:cNvSpPr>
              <p:nvPr/>
            </p:nvSpPr>
            <p:spPr bwMode="auto">
              <a:xfrm>
                <a:off x="4050" y="2130"/>
                <a:ext cx="0" cy="66"/>
              </a:xfrm>
              <a:prstGeom prst="line">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70" name="Rectangle 1096">
              <a:extLst>
                <a:ext uri="{FF2B5EF4-FFF2-40B4-BE49-F238E27FC236}">
                  <a16:creationId xmlns:a16="http://schemas.microsoft.com/office/drawing/2014/main" id="{AC14B2D6-D3BD-4DEA-8510-38D5E8332902}"/>
                </a:ext>
              </a:extLst>
            </p:cNvPr>
            <p:cNvSpPr>
              <a:spLocks noChangeArrowheads="1"/>
            </p:cNvSpPr>
            <p:nvPr/>
          </p:nvSpPr>
          <p:spPr bwMode="auto">
            <a:xfrm>
              <a:off x="960" y="2268"/>
              <a:ext cx="62" cy="68"/>
            </a:xfrm>
            <a:prstGeom prst="rect">
              <a:avLst/>
            </a:prstGeom>
            <a:gradFill rotWithShape="0">
              <a:gsLst>
                <a:gs pos="0">
                  <a:srgbClr val="C0C0C0"/>
                </a:gs>
                <a:gs pos="100000">
                  <a:srgbClr val="C0C0C0">
                    <a:gamma/>
                    <a:shade val="46275"/>
                    <a:invGamma/>
                  </a:srgbClr>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71" name="Freeform 1097">
              <a:extLst>
                <a:ext uri="{FF2B5EF4-FFF2-40B4-BE49-F238E27FC236}">
                  <a16:creationId xmlns:a16="http://schemas.microsoft.com/office/drawing/2014/main" id="{9B23AC66-815F-40F2-A322-3C2EC8EE851F}"/>
                </a:ext>
              </a:extLst>
            </p:cNvPr>
            <p:cNvSpPr>
              <a:spLocks/>
            </p:cNvSpPr>
            <p:nvPr/>
          </p:nvSpPr>
          <p:spPr bwMode="auto">
            <a:xfrm>
              <a:off x="840" y="2196"/>
              <a:ext cx="306" cy="138"/>
            </a:xfrm>
            <a:custGeom>
              <a:avLst/>
              <a:gdLst>
                <a:gd name="T0" fmla="*/ 0 w 306"/>
                <a:gd name="T1" fmla="*/ 0 h 138"/>
                <a:gd name="T2" fmla="*/ 306 w 306"/>
                <a:gd name="T3" fmla="*/ 0 h 138"/>
                <a:gd name="T4" fmla="*/ 306 w 306"/>
                <a:gd name="T5" fmla="*/ 138 h 138"/>
                <a:gd name="T6" fmla="*/ 216 w 306"/>
                <a:gd name="T7" fmla="*/ 138 h 138"/>
                <a:gd name="T8" fmla="*/ 216 w 306"/>
                <a:gd name="T9" fmla="*/ 72 h 138"/>
                <a:gd name="T10" fmla="*/ 0 w 306"/>
                <a:gd name="T11" fmla="*/ 72 h 138"/>
                <a:gd name="T12" fmla="*/ 0 w 30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306" h="138">
                  <a:moveTo>
                    <a:pt x="0" y="0"/>
                  </a:moveTo>
                  <a:lnTo>
                    <a:pt x="306" y="0"/>
                  </a:lnTo>
                  <a:lnTo>
                    <a:pt x="306" y="138"/>
                  </a:lnTo>
                  <a:lnTo>
                    <a:pt x="216" y="138"/>
                  </a:lnTo>
                  <a:lnTo>
                    <a:pt x="216" y="72"/>
                  </a:lnTo>
                  <a:lnTo>
                    <a:pt x="0" y="72"/>
                  </a:lnTo>
                  <a:lnTo>
                    <a:pt x="0" y="0"/>
                  </a:lnTo>
                  <a:close/>
                </a:path>
              </a:pathLst>
            </a:custGeom>
            <a:gradFill rotWithShape="0">
              <a:gsLst>
                <a:gs pos="0">
                  <a:srgbClr val="CC6600">
                    <a:gamma/>
                    <a:shade val="46275"/>
                    <a:invGamma/>
                  </a:srgbClr>
                </a:gs>
                <a:gs pos="100000">
                  <a:srgbClr val="CC6600"/>
                </a:gs>
              </a:gsLst>
              <a:lin ang="5400000" scaled="1"/>
            </a:gra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75" name="Rectangle 1098">
            <a:extLst>
              <a:ext uri="{FF2B5EF4-FFF2-40B4-BE49-F238E27FC236}">
                <a16:creationId xmlns:a16="http://schemas.microsoft.com/office/drawing/2014/main" id="{5A2245B1-6F10-46E0-B031-24D48C4087C1}"/>
              </a:ext>
            </a:extLst>
          </p:cNvPr>
          <p:cNvSpPr>
            <a:spLocks noChangeArrowheads="1"/>
          </p:cNvSpPr>
          <p:nvPr/>
        </p:nvSpPr>
        <p:spPr bwMode="auto">
          <a:xfrm>
            <a:off x="4060825" y="4691063"/>
            <a:ext cx="104775"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6" name="Rectangle 1099">
            <a:extLst>
              <a:ext uri="{FF2B5EF4-FFF2-40B4-BE49-F238E27FC236}">
                <a16:creationId xmlns:a16="http://schemas.microsoft.com/office/drawing/2014/main" id="{7C3E628E-5CE1-4943-AA09-F2AF9BC30A9E}"/>
              </a:ext>
            </a:extLst>
          </p:cNvPr>
          <p:cNvSpPr>
            <a:spLocks noChangeArrowheads="1"/>
          </p:cNvSpPr>
          <p:nvPr/>
        </p:nvSpPr>
        <p:spPr bwMode="auto">
          <a:xfrm>
            <a:off x="3635375" y="4691063"/>
            <a:ext cx="87313" cy="23812"/>
          </a:xfrm>
          <a:prstGeom prst="rect">
            <a:avLst/>
          </a:prstGeom>
          <a:solidFill>
            <a:srgbClr val="00CC99"/>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7" name="Freeform 1100">
            <a:extLst>
              <a:ext uri="{FF2B5EF4-FFF2-40B4-BE49-F238E27FC236}">
                <a16:creationId xmlns:a16="http://schemas.microsoft.com/office/drawing/2014/main" id="{48A68E35-AF1D-4E4D-A519-2F1EAA122BFC}"/>
              </a:ext>
            </a:extLst>
          </p:cNvPr>
          <p:cNvSpPr>
            <a:spLocks/>
          </p:cNvSpPr>
          <p:nvPr/>
        </p:nvSpPr>
        <p:spPr bwMode="auto">
          <a:xfrm>
            <a:off x="3598863" y="4691063"/>
            <a:ext cx="141287" cy="63500"/>
          </a:xfrm>
          <a:custGeom>
            <a:avLst/>
            <a:gdLst>
              <a:gd name="T0" fmla="*/ 0 w 102"/>
              <a:gd name="T1" fmla="*/ 47 h 47"/>
              <a:gd name="T2" fmla="*/ 11 w 102"/>
              <a:gd name="T3" fmla="*/ 0 h 47"/>
              <a:gd name="T4" fmla="*/ 102 w 102"/>
              <a:gd name="T5" fmla="*/ 0 h 47"/>
            </a:gdLst>
            <a:ahLst/>
            <a:cxnLst>
              <a:cxn ang="0">
                <a:pos x="T0" y="T1"/>
              </a:cxn>
              <a:cxn ang="0">
                <a:pos x="T2" y="T3"/>
              </a:cxn>
              <a:cxn ang="0">
                <a:pos x="T4" y="T5"/>
              </a:cxn>
            </a:cxnLst>
            <a:rect l="0" t="0" r="r" b="b"/>
            <a:pathLst>
              <a:path w="102" h="47">
                <a:moveTo>
                  <a:pt x="0" y="47"/>
                </a:moveTo>
                <a:lnTo>
                  <a:pt x="11" y="0"/>
                </a:lnTo>
                <a:lnTo>
                  <a:pt x="102"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8" name="Freeform 1101">
            <a:extLst>
              <a:ext uri="{FF2B5EF4-FFF2-40B4-BE49-F238E27FC236}">
                <a16:creationId xmlns:a16="http://schemas.microsoft.com/office/drawing/2014/main" id="{951A96CD-8486-400F-9EEC-5879DB0DA227}"/>
              </a:ext>
            </a:extLst>
          </p:cNvPr>
          <p:cNvSpPr>
            <a:spLocks/>
          </p:cNvSpPr>
          <p:nvPr/>
        </p:nvSpPr>
        <p:spPr bwMode="auto">
          <a:xfrm>
            <a:off x="4070350" y="4686300"/>
            <a:ext cx="119063" cy="68263"/>
          </a:xfrm>
          <a:custGeom>
            <a:avLst/>
            <a:gdLst>
              <a:gd name="T0" fmla="*/ 87 w 87"/>
              <a:gd name="T1" fmla="*/ 50 h 50"/>
              <a:gd name="T2" fmla="*/ 76 w 87"/>
              <a:gd name="T3" fmla="*/ 3 h 50"/>
              <a:gd name="T4" fmla="*/ 0 w 87"/>
              <a:gd name="T5" fmla="*/ 0 h 50"/>
            </a:gdLst>
            <a:ahLst/>
            <a:cxnLst>
              <a:cxn ang="0">
                <a:pos x="T0" y="T1"/>
              </a:cxn>
              <a:cxn ang="0">
                <a:pos x="T2" y="T3"/>
              </a:cxn>
              <a:cxn ang="0">
                <a:pos x="T4" y="T5"/>
              </a:cxn>
            </a:cxnLst>
            <a:rect l="0" t="0" r="r" b="b"/>
            <a:pathLst>
              <a:path w="87" h="50">
                <a:moveTo>
                  <a:pt x="87" y="50"/>
                </a:moveTo>
                <a:lnTo>
                  <a:pt x="76" y="3"/>
                </a:lnTo>
                <a:lnTo>
                  <a:pt x="0" y="0"/>
                </a:lnTo>
              </a:path>
            </a:pathLst>
          </a:custGeom>
          <a:solidFill>
            <a:srgbClr val="FFCC66"/>
          </a:solidFill>
          <a:ln w="9525" cap="flat">
            <a:solidFill>
              <a:srgbClr val="000000"/>
            </a:solidFill>
            <a:prstDash val="solid"/>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79" name="Line 1102">
            <a:extLst>
              <a:ext uri="{FF2B5EF4-FFF2-40B4-BE49-F238E27FC236}">
                <a16:creationId xmlns:a16="http://schemas.microsoft.com/office/drawing/2014/main" id="{30694493-E4D7-49F5-ADD0-15FC921C998C}"/>
              </a:ext>
            </a:extLst>
          </p:cNvPr>
          <p:cNvSpPr>
            <a:spLocks noChangeShapeType="1"/>
          </p:cNvSpPr>
          <p:nvPr/>
        </p:nvSpPr>
        <p:spPr bwMode="auto">
          <a:xfrm>
            <a:off x="3687763" y="4992688"/>
            <a:ext cx="1587"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0" name="Line 1103">
            <a:extLst>
              <a:ext uri="{FF2B5EF4-FFF2-40B4-BE49-F238E27FC236}">
                <a16:creationId xmlns:a16="http://schemas.microsoft.com/office/drawing/2014/main" id="{AAAFD5D4-C65F-4246-9754-E5F65082C023}"/>
              </a:ext>
            </a:extLst>
          </p:cNvPr>
          <p:cNvSpPr>
            <a:spLocks noChangeShapeType="1"/>
          </p:cNvSpPr>
          <p:nvPr/>
        </p:nvSpPr>
        <p:spPr bwMode="auto">
          <a:xfrm>
            <a:off x="4102100" y="4992688"/>
            <a:ext cx="0" cy="296862"/>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81" name="Group 1104">
            <a:extLst>
              <a:ext uri="{FF2B5EF4-FFF2-40B4-BE49-F238E27FC236}">
                <a16:creationId xmlns:a16="http://schemas.microsoft.com/office/drawing/2014/main" id="{3FA2CEBD-C9B0-45B7-98E4-93990356A66F}"/>
              </a:ext>
            </a:extLst>
          </p:cNvPr>
          <p:cNvGrpSpPr>
            <a:grpSpLocks/>
          </p:cNvGrpSpPr>
          <p:nvPr/>
        </p:nvGrpSpPr>
        <p:grpSpPr bwMode="auto">
          <a:xfrm>
            <a:off x="3560763" y="4714875"/>
            <a:ext cx="669925" cy="369888"/>
            <a:chOff x="3901" y="2526"/>
            <a:chExt cx="484" cy="442"/>
          </a:xfrm>
        </p:grpSpPr>
        <p:grpSp>
          <p:nvGrpSpPr>
            <p:cNvPr id="82" name="Group 1105">
              <a:extLst>
                <a:ext uri="{FF2B5EF4-FFF2-40B4-BE49-F238E27FC236}">
                  <a16:creationId xmlns:a16="http://schemas.microsoft.com/office/drawing/2014/main" id="{97DB14A4-8C80-48C4-BCB1-F75578D14B86}"/>
                </a:ext>
              </a:extLst>
            </p:cNvPr>
            <p:cNvGrpSpPr>
              <a:grpSpLocks/>
            </p:cNvGrpSpPr>
            <p:nvPr/>
          </p:nvGrpSpPr>
          <p:grpSpPr bwMode="auto">
            <a:xfrm>
              <a:off x="3901" y="2526"/>
              <a:ext cx="484" cy="442"/>
              <a:chOff x="3901" y="2526"/>
              <a:chExt cx="484" cy="442"/>
            </a:xfrm>
          </p:grpSpPr>
          <p:sp>
            <p:nvSpPr>
              <p:cNvPr id="84" name="Rectangle 1106">
                <a:extLst>
                  <a:ext uri="{FF2B5EF4-FFF2-40B4-BE49-F238E27FC236}">
                    <a16:creationId xmlns:a16="http://schemas.microsoft.com/office/drawing/2014/main" id="{6F63D3EC-0CBF-47F0-A4AD-20FBA6B9C934}"/>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5" name="Freeform 1107">
                <a:extLst>
                  <a:ext uri="{FF2B5EF4-FFF2-40B4-BE49-F238E27FC236}">
                    <a16:creationId xmlns:a16="http://schemas.microsoft.com/office/drawing/2014/main" id="{0030B36B-02B4-4F1B-8791-3E0A440C8310}"/>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6" name="Rectangle 1108">
                <a:extLst>
                  <a:ext uri="{FF2B5EF4-FFF2-40B4-BE49-F238E27FC236}">
                    <a16:creationId xmlns:a16="http://schemas.microsoft.com/office/drawing/2014/main" id="{4A8E48BA-1AAE-4CAD-84BC-C50A6EE1C9BC}"/>
                  </a:ext>
                </a:extLst>
              </p:cNvPr>
              <p:cNvSpPr>
                <a:spLocks noChangeArrowheads="1"/>
              </p:cNvSpPr>
              <p:nvPr/>
            </p:nvSpPr>
            <p:spPr bwMode="auto">
              <a:xfrm>
                <a:off x="3901" y="2526"/>
                <a:ext cx="484" cy="44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83" name="Freeform 1109">
              <a:extLst>
                <a:ext uri="{FF2B5EF4-FFF2-40B4-BE49-F238E27FC236}">
                  <a16:creationId xmlns:a16="http://schemas.microsoft.com/office/drawing/2014/main" id="{1D9FF6FF-F1FF-4F87-B0B2-BEE312384E58}"/>
                </a:ext>
              </a:extLst>
            </p:cNvPr>
            <p:cNvSpPr>
              <a:spLocks/>
            </p:cNvSpPr>
            <p:nvPr/>
          </p:nvSpPr>
          <p:spPr bwMode="auto">
            <a:xfrm>
              <a:off x="3901" y="2526"/>
              <a:ext cx="482" cy="439"/>
            </a:xfrm>
            <a:custGeom>
              <a:avLst/>
              <a:gdLst>
                <a:gd name="T0" fmla="*/ 88 w 482"/>
                <a:gd name="T1" fmla="*/ 422 h 439"/>
                <a:gd name="T2" fmla="*/ 91 w 482"/>
                <a:gd name="T3" fmla="*/ 180 h 439"/>
                <a:gd name="T4" fmla="*/ 0 w 482"/>
                <a:gd name="T5" fmla="*/ 180 h 439"/>
                <a:gd name="T6" fmla="*/ 0 w 482"/>
                <a:gd name="T7" fmla="*/ 46 h 439"/>
                <a:gd name="T8" fmla="*/ 30 w 482"/>
                <a:gd name="T9" fmla="*/ 46 h 439"/>
                <a:gd name="T10" fmla="*/ 44 w 482"/>
                <a:gd name="T11" fmla="*/ 0 h 439"/>
                <a:gd name="T12" fmla="*/ 435 w 482"/>
                <a:gd name="T13" fmla="*/ 0 h 439"/>
                <a:gd name="T14" fmla="*/ 452 w 482"/>
                <a:gd name="T15" fmla="*/ 46 h 439"/>
                <a:gd name="T16" fmla="*/ 482 w 482"/>
                <a:gd name="T17" fmla="*/ 46 h 439"/>
                <a:gd name="T18" fmla="*/ 479 w 482"/>
                <a:gd name="T19" fmla="*/ 180 h 439"/>
                <a:gd name="T20" fmla="*/ 394 w 482"/>
                <a:gd name="T21" fmla="*/ 180 h 439"/>
                <a:gd name="T22" fmla="*/ 391 w 482"/>
                <a:gd name="T23" fmla="*/ 416 h 439"/>
                <a:gd name="T24" fmla="*/ 380 w 482"/>
                <a:gd name="T25" fmla="*/ 428 h 439"/>
                <a:gd name="T26" fmla="*/ 356 w 482"/>
                <a:gd name="T27" fmla="*/ 436 h 439"/>
                <a:gd name="T28" fmla="*/ 324 w 482"/>
                <a:gd name="T29" fmla="*/ 439 h 439"/>
                <a:gd name="T30" fmla="*/ 295 w 482"/>
                <a:gd name="T31" fmla="*/ 436 h 439"/>
                <a:gd name="T32" fmla="*/ 260 w 482"/>
                <a:gd name="T33" fmla="*/ 431 h 439"/>
                <a:gd name="T34" fmla="*/ 240 w 482"/>
                <a:gd name="T35" fmla="*/ 416 h 439"/>
                <a:gd name="T36" fmla="*/ 228 w 482"/>
                <a:gd name="T37" fmla="*/ 407 h 439"/>
                <a:gd name="T38" fmla="*/ 190 w 482"/>
                <a:gd name="T39" fmla="*/ 396 h 439"/>
                <a:gd name="T40" fmla="*/ 158 w 482"/>
                <a:gd name="T41" fmla="*/ 396 h 439"/>
                <a:gd name="T42" fmla="*/ 126 w 482"/>
                <a:gd name="T43" fmla="*/ 399 h 439"/>
                <a:gd name="T44" fmla="*/ 108 w 482"/>
                <a:gd name="T45" fmla="*/ 407 h 439"/>
                <a:gd name="T46" fmla="*/ 88 w 482"/>
                <a:gd name="T47" fmla="*/ 4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439">
                  <a:moveTo>
                    <a:pt x="88" y="422"/>
                  </a:moveTo>
                  <a:lnTo>
                    <a:pt x="91" y="180"/>
                  </a:lnTo>
                  <a:lnTo>
                    <a:pt x="0" y="180"/>
                  </a:lnTo>
                  <a:lnTo>
                    <a:pt x="0" y="46"/>
                  </a:lnTo>
                  <a:lnTo>
                    <a:pt x="30" y="46"/>
                  </a:lnTo>
                  <a:lnTo>
                    <a:pt x="44" y="0"/>
                  </a:lnTo>
                  <a:lnTo>
                    <a:pt x="435" y="0"/>
                  </a:lnTo>
                  <a:lnTo>
                    <a:pt x="452" y="46"/>
                  </a:lnTo>
                  <a:lnTo>
                    <a:pt x="482" y="46"/>
                  </a:lnTo>
                  <a:lnTo>
                    <a:pt x="479" y="180"/>
                  </a:lnTo>
                  <a:lnTo>
                    <a:pt x="394" y="180"/>
                  </a:lnTo>
                  <a:lnTo>
                    <a:pt x="391" y="416"/>
                  </a:lnTo>
                  <a:lnTo>
                    <a:pt x="380" y="428"/>
                  </a:lnTo>
                  <a:lnTo>
                    <a:pt x="356" y="436"/>
                  </a:lnTo>
                  <a:lnTo>
                    <a:pt x="324" y="439"/>
                  </a:lnTo>
                  <a:lnTo>
                    <a:pt x="295" y="436"/>
                  </a:lnTo>
                  <a:lnTo>
                    <a:pt x="260" y="431"/>
                  </a:lnTo>
                  <a:lnTo>
                    <a:pt x="240" y="416"/>
                  </a:lnTo>
                  <a:lnTo>
                    <a:pt x="228" y="407"/>
                  </a:lnTo>
                  <a:lnTo>
                    <a:pt x="190" y="396"/>
                  </a:lnTo>
                  <a:lnTo>
                    <a:pt x="158" y="396"/>
                  </a:lnTo>
                  <a:lnTo>
                    <a:pt x="126" y="399"/>
                  </a:lnTo>
                  <a:lnTo>
                    <a:pt x="108" y="407"/>
                  </a:lnTo>
                  <a:lnTo>
                    <a:pt x="88" y="422"/>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sp>
        <p:nvSpPr>
          <p:cNvPr id="87" name="Line 1110">
            <a:extLst>
              <a:ext uri="{FF2B5EF4-FFF2-40B4-BE49-F238E27FC236}">
                <a16:creationId xmlns:a16="http://schemas.microsoft.com/office/drawing/2014/main" id="{7C6D7EBE-7EF8-4022-8C86-8CFBCA0B558C}"/>
              </a:ext>
            </a:extLst>
          </p:cNvPr>
          <p:cNvSpPr>
            <a:spLocks noChangeShapeType="1"/>
          </p:cNvSpPr>
          <p:nvPr/>
        </p:nvSpPr>
        <p:spPr bwMode="auto">
          <a:xfrm>
            <a:off x="4060825" y="4714875"/>
            <a:ext cx="1588" cy="587375"/>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8" name="Line 1111">
            <a:extLst>
              <a:ext uri="{FF2B5EF4-FFF2-40B4-BE49-F238E27FC236}">
                <a16:creationId xmlns:a16="http://schemas.microsoft.com/office/drawing/2014/main" id="{D0098B6B-47DC-48AC-ADB7-F441585B6AD7}"/>
              </a:ext>
            </a:extLst>
          </p:cNvPr>
          <p:cNvSpPr>
            <a:spLocks noChangeShapeType="1"/>
          </p:cNvSpPr>
          <p:nvPr/>
        </p:nvSpPr>
        <p:spPr bwMode="auto">
          <a:xfrm>
            <a:off x="3735388" y="4714875"/>
            <a:ext cx="1587" cy="5476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89" name="Rectangle 1112">
            <a:extLst>
              <a:ext uri="{FF2B5EF4-FFF2-40B4-BE49-F238E27FC236}">
                <a16:creationId xmlns:a16="http://schemas.microsoft.com/office/drawing/2014/main" id="{4FB65AA7-853A-4EB9-9151-6254DA318E89}"/>
              </a:ext>
            </a:extLst>
          </p:cNvPr>
          <p:cNvSpPr>
            <a:spLocks noChangeArrowheads="1"/>
          </p:cNvSpPr>
          <p:nvPr/>
        </p:nvSpPr>
        <p:spPr bwMode="auto">
          <a:xfrm>
            <a:off x="4133850" y="4964113"/>
            <a:ext cx="93663"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0" name="Line 1113">
            <a:extLst>
              <a:ext uri="{FF2B5EF4-FFF2-40B4-BE49-F238E27FC236}">
                <a16:creationId xmlns:a16="http://schemas.microsoft.com/office/drawing/2014/main" id="{66999140-F48C-4583-8554-C1436A1761D3}"/>
              </a:ext>
            </a:extLst>
          </p:cNvPr>
          <p:cNvSpPr>
            <a:spLocks noChangeShapeType="1"/>
          </p:cNvSpPr>
          <p:nvPr/>
        </p:nvSpPr>
        <p:spPr bwMode="auto">
          <a:xfrm>
            <a:off x="3735388" y="4714875"/>
            <a:ext cx="1587" cy="5476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1" name="Line 1114">
            <a:extLst>
              <a:ext uri="{FF2B5EF4-FFF2-40B4-BE49-F238E27FC236}">
                <a16:creationId xmlns:a16="http://schemas.microsoft.com/office/drawing/2014/main" id="{08C8332A-6578-47D1-87EC-37F0D79B1C7F}"/>
              </a:ext>
            </a:extLst>
          </p:cNvPr>
          <p:cNvSpPr>
            <a:spLocks noChangeShapeType="1"/>
          </p:cNvSpPr>
          <p:nvPr/>
        </p:nvSpPr>
        <p:spPr bwMode="auto">
          <a:xfrm>
            <a:off x="4060825" y="4714875"/>
            <a:ext cx="1588" cy="592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2" name="Rectangle 1115">
            <a:extLst>
              <a:ext uri="{FF2B5EF4-FFF2-40B4-BE49-F238E27FC236}">
                <a16:creationId xmlns:a16="http://schemas.microsoft.com/office/drawing/2014/main" id="{BCCD4A9D-52A8-42CC-B21E-3887A4BEB0D8}"/>
              </a:ext>
            </a:extLst>
          </p:cNvPr>
          <p:cNvSpPr>
            <a:spLocks noChangeArrowheads="1"/>
          </p:cNvSpPr>
          <p:nvPr/>
        </p:nvSpPr>
        <p:spPr bwMode="auto">
          <a:xfrm>
            <a:off x="3560763" y="4964113"/>
            <a:ext cx="90487" cy="28575"/>
          </a:xfrm>
          <a:prstGeom prst="rect">
            <a:avLst/>
          </a:prstGeom>
          <a:solidFill>
            <a:srgbClr val="0000FF"/>
          </a:solidFill>
          <a:ln w="4763" cap="rnd">
            <a:solidFill>
              <a:srgbClr val="000000"/>
            </a:solidFill>
            <a:round/>
            <a:headEnd/>
            <a:tailEnd/>
          </a:ln>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3" name="Line 1116">
            <a:extLst>
              <a:ext uri="{FF2B5EF4-FFF2-40B4-BE49-F238E27FC236}">
                <a16:creationId xmlns:a16="http://schemas.microsoft.com/office/drawing/2014/main" id="{0A15D20E-CEC2-4559-A060-DE9686FB11BA}"/>
              </a:ext>
            </a:extLst>
          </p:cNvPr>
          <p:cNvSpPr>
            <a:spLocks noChangeShapeType="1"/>
          </p:cNvSpPr>
          <p:nvPr/>
        </p:nvSpPr>
        <p:spPr bwMode="auto">
          <a:xfrm flipH="1">
            <a:off x="3956050" y="4714875"/>
            <a:ext cx="109538" cy="15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94" name="Rectangle 1117">
            <a:extLst>
              <a:ext uri="{FF2B5EF4-FFF2-40B4-BE49-F238E27FC236}">
                <a16:creationId xmlns:a16="http://schemas.microsoft.com/office/drawing/2014/main" id="{038522C5-A24B-4C41-A21E-994637E5722D}"/>
              </a:ext>
            </a:extLst>
          </p:cNvPr>
          <p:cNvSpPr>
            <a:spLocks noChangeArrowheads="1"/>
          </p:cNvSpPr>
          <p:nvPr/>
        </p:nvSpPr>
        <p:spPr bwMode="auto">
          <a:xfrm>
            <a:off x="3741738" y="4718050"/>
            <a:ext cx="315912" cy="6048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5" name="Rectangle 1118">
            <a:extLst>
              <a:ext uri="{FF2B5EF4-FFF2-40B4-BE49-F238E27FC236}">
                <a16:creationId xmlns:a16="http://schemas.microsoft.com/office/drawing/2014/main" id="{C034CA13-5C22-4114-9766-BE6642EFE0BC}"/>
              </a:ext>
            </a:extLst>
          </p:cNvPr>
          <p:cNvSpPr>
            <a:spLocks noChangeArrowheads="1"/>
          </p:cNvSpPr>
          <p:nvPr/>
        </p:nvSpPr>
        <p:spPr bwMode="auto">
          <a:xfrm>
            <a:off x="3575050" y="4927600"/>
            <a:ext cx="676275"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6" name="Rectangle 1119">
            <a:extLst>
              <a:ext uri="{FF2B5EF4-FFF2-40B4-BE49-F238E27FC236}">
                <a16:creationId xmlns:a16="http://schemas.microsoft.com/office/drawing/2014/main" id="{437BD565-1024-41F0-BB9B-4890D2D24A36}"/>
              </a:ext>
            </a:extLst>
          </p:cNvPr>
          <p:cNvSpPr>
            <a:spLocks noChangeArrowheads="1"/>
          </p:cNvSpPr>
          <p:nvPr/>
        </p:nvSpPr>
        <p:spPr bwMode="auto">
          <a:xfrm>
            <a:off x="3594100" y="5018088"/>
            <a:ext cx="617538" cy="95250"/>
          </a:xfrm>
          <a:prstGeom prst="rect">
            <a:avLst/>
          </a:prstGeom>
          <a:solidFill>
            <a:srgbClr val="80808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97" name="Text Box 1120">
            <a:extLst>
              <a:ext uri="{FF2B5EF4-FFF2-40B4-BE49-F238E27FC236}">
                <a16:creationId xmlns:a16="http://schemas.microsoft.com/office/drawing/2014/main" id="{49EAF365-A0EA-4773-824D-60090DDC0A72}"/>
              </a:ext>
            </a:extLst>
          </p:cNvPr>
          <p:cNvSpPr txBox="1">
            <a:spLocks noChangeArrowheads="1"/>
          </p:cNvSpPr>
          <p:nvPr/>
        </p:nvSpPr>
        <p:spPr bwMode="auto">
          <a:xfrm>
            <a:off x="4413250" y="3714750"/>
            <a:ext cx="539750"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ja-JP" altLang="en-US" sz="1400" b="1">
                <a:solidFill>
                  <a:srgbClr val="FFFFFF"/>
                </a:solidFill>
                <a:latin typeface="Times New Roman" panose="02020603050405020304" pitchFamily="18" charset="0"/>
                <a:ea typeface="HG丸ｺﾞｼｯｸM-PRO" panose="020F0600000000000000" pitchFamily="50" charset="-128"/>
              </a:rPr>
              <a:t>下型</a:t>
            </a:r>
          </a:p>
        </p:txBody>
      </p:sp>
      <p:grpSp>
        <p:nvGrpSpPr>
          <p:cNvPr id="98" name="Group 1121">
            <a:extLst>
              <a:ext uri="{FF2B5EF4-FFF2-40B4-BE49-F238E27FC236}">
                <a16:creationId xmlns:a16="http://schemas.microsoft.com/office/drawing/2014/main" id="{992801F0-671D-4137-908D-3FF870401A5F}"/>
              </a:ext>
            </a:extLst>
          </p:cNvPr>
          <p:cNvGrpSpPr>
            <a:grpSpLocks/>
          </p:cNvGrpSpPr>
          <p:nvPr/>
        </p:nvGrpSpPr>
        <p:grpSpPr bwMode="auto">
          <a:xfrm>
            <a:off x="2019300" y="220663"/>
            <a:ext cx="3819525" cy="1935162"/>
            <a:chOff x="972" y="199"/>
            <a:chExt cx="2406" cy="1219"/>
          </a:xfrm>
        </p:grpSpPr>
        <p:pic>
          <p:nvPicPr>
            <p:cNvPr id="99" name="Picture 1122">
              <a:extLst>
                <a:ext uri="{FF2B5EF4-FFF2-40B4-BE49-F238E27FC236}">
                  <a16:creationId xmlns:a16="http://schemas.microsoft.com/office/drawing/2014/main" id="{D6DC29D9-0E0C-4CE8-8A30-EF41EC47EBD9}"/>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67" y="603"/>
              <a:ext cx="2052" cy="815"/>
            </a:xfrm>
            <a:prstGeom prst="rect">
              <a:avLst/>
            </a:prstGeom>
            <a:noFill/>
            <a:extLst>
              <a:ext uri="{909E8E84-426E-40DD-AFC4-6F175D3DCCD1}">
                <a14:hiddenFill xmlns:a14="http://schemas.microsoft.com/office/drawing/2010/main">
                  <a:solidFill>
                    <a:srgbClr val="FFFFFF"/>
                  </a:solidFill>
                </a14:hiddenFill>
              </a:ext>
            </a:extLst>
          </p:spPr>
        </p:pic>
        <p:grpSp>
          <p:nvGrpSpPr>
            <p:cNvPr id="100" name="Group 1123">
              <a:extLst>
                <a:ext uri="{FF2B5EF4-FFF2-40B4-BE49-F238E27FC236}">
                  <a16:creationId xmlns:a16="http://schemas.microsoft.com/office/drawing/2014/main" id="{72C88666-C2B6-4F56-8708-CD2901FC6D70}"/>
                </a:ext>
              </a:extLst>
            </p:cNvPr>
            <p:cNvGrpSpPr>
              <a:grpSpLocks noChangeAspect="1"/>
            </p:cNvGrpSpPr>
            <p:nvPr/>
          </p:nvGrpSpPr>
          <p:grpSpPr bwMode="auto">
            <a:xfrm>
              <a:off x="1568" y="199"/>
              <a:ext cx="1171" cy="590"/>
              <a:chOff x="2880" y="238"/>
              <a:chExt cx="952" cy="762"/>
            </a:xfrm>
          </p:grpSpPr>
          <p:grpSp>
            <p:nvGrpSpPr>
              <p:cNvPr id="118" name="Group 1124">
                <a:extLst>
                  <a:ext uri="{FF2B5EF4-FFF2-40B4-BE49-F238E27FC236}">
                    <a16:creationId xmlns:a16="http://schemas.microsoft.com/office/drawing/2014/main" id="{38347F55-CBB5-4CFD-B21B-529E6C856E84}"/>
                  </a:ext>
                </a:extLst>
              </p:cNvPr>
              <p:cNvGrpSpPr>
                <a:grpSpLocks noChangeAspect="1"/>
              </p:cNvGrpSpPr>
              <p:nvPr/>
            </p:nvGrpSpPr>
            <p:grpSpPr bwMode="auto">
              <a:xfrm>
                <a:off x="3289" y="679"/>
                <a:ext cx="119" cy="206"/>
                <a:chOff x="4151" y="914"/>
                <a:chExt cx="161" cy="206"/>
              </a:xfrm>
            </p:grpSpPr>
            <p:sp>
              <p:nvSpPr>
                <p:cNvPr id="130" name="Rectangle 1125">
                  <a:extLst>
                    <a:ext uri="{FF2B5EF4-FFF2-40B4-BE49-F238E27FC236}">
                      <a16:creationId xmlns:a16="http://schemas.microsoft.com/office/drawing/2014/main" id="{9A476EE9-D3EF-455A-A56E-7D2D5B68360F}"/>
                    </a:ext>
                  </a:extLst>
                </p:cNvPr>
                <p:cNvSpPr>
                  <a:spLocks noChangeAspect="1" noChangeArrowheads="1"/>
                </p:cNvSpPr>
                <p:nvPr/>
              </p:nvSpPr>
              <p:spPr bwMode="auto">
                <a:xfrm>
                  <a:off x="4151" y="914"/>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1" name="Rectangle 1126">
                  <a:extLst>
                    <a:ext uri="{FF2B5EF4-FFF2-40B4-BE49-F238E27FC236}">
                      <a16:creationId xmlns:a16="http://schemas.microsoft.com/office/drawing/2014/main" id="{B8EDE866-6DAF-4B9E-90AB-AFFF31E2D73F}"/>
                    </a:ext>
                  </a:extLst>
                </p:cNvPr>
                <p:cNvSpPr>
                  <a:spLocks noChangeAspect="1" noChangeArrowheads="1"/>
                </p:cNvSpPr>
                <p:nvPr/>
              </p:nvSpPr>
              <p:spPr bwMode="auto">
                <a:xfrm>
                  <a:off x="4151" y="926"/>
                  <a:ext cx="161" cy="2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2" name="Rectangle 1127">
                  <a:extLst>
                    <a:ext uri="{FF2B5EF4-FFF2-40B4-BE49-F238E27FC236}">
                      <a16:creationId xmlns:a16="http://schemas.microsoft.com/office/drawing/2014/main" id="{93608166-7C7D-41BB-9AFA-CA14B593433A}"/>
                    </a:ext>
                  </a:extLst>
                </p:cNvPr>
                <p:cNvSpPr>
                  <a:spLocks noChangeAspect="1" noChangeArrowheads="1"/>
                </p:cNvSpPr>
                <p:nvPr/>
              </p:nvSpPr>
              <p:spPr bwMode="auto">
                <a:xfrm>
                  <a:off x="4151" y="948"/>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3" name="Rectangle 1128">
                  <a:extLst>
                    <a:ext uri="{FF2B5EF4-FFF2-40B4-BE49-F238E27FC236}">
                      <a16:creationId xmlns:a16="http://schemas.microsoft.com/office/drawing/2014/main" id="{777D9BA0-9C6A-4BF1-B6C7-54DD8BD79040}"/>
                    </a:ext>
                  </a:extLst>
                </p:cNvPr>
                <p:cNvSpPr>
                  <a:spLocks noChangeAspect="1" noChangeArrowheads="1"/>
                </p:cNvSpPr>
                <p:nvPr/>
              </p:nvSpPr>
              <p:spPr bwMode="auto">
                <a:xfrm>
                  <a:off x="4151" y="960"/>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4" name="Rectangle 1129">
                  <a:extLst>
                    <a:ext uri="{FF2B5EF4-FFF2-40B4-BE49-F238E27FC236}">
                      <a16:creationId xmlns:a16="http://schemas.microsoft.com/office/drawing/2014/main" id="{093F733F-095C-4921-BDA8-15065580C14E}"/>
                    </a:ext>
                  </a:extLst>
                </p:cNvPr>
                <p:cNvSpPr>
                  <a:spLocks noChangeAspect="1" noChangeArrowheads="1"/>
                </p:cNvSpPr>
                <p:nvPr/>
              </p:nvSpPr>
              <p:spPr bwMode="auto">
                <a:xfrm>
                  <a:off x="4151" y="983"/>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5" name="Rectangle 1130">
                  <a:extLst>
                    <a:ext uri="{FF2B5EF4-FFF2-40B4-BE49-F238E27FC236}">
                      <a16:creationId xmlns:a16="http://schemas.microsoft.com/office/drawing/2014/main" id="{DA47349E-827F-466C-8113-76B1B82EEF4A}"/>
                    </a:ext>
                  </a:extLst>
                </p:cNvPr>
                <p:cNvSpPr>
                  <a:spLocks noChangeAspect="1" noChangeArrowheads="1"/>
                </p:cNvSpPr>
                <p:nvPr/>
              </p:nvSpPr>
              <p:spPr bwMode="auto">
                <a:xfrm>
                  <a:off x="4151" y="994"/>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6" name="Rectangle 1131">
                  <a:extLst>
                    <a:ext uri="{FF2B5EF4-FFF2-40B4-BE49-F238E27FC236}">
                      <a16:creationId xmlns:a16="http://schemas.microsoft.com/office/drawing/2014/main" id="{EC93FABB-4D24-4006-9E8D-5755AA59C548}"/>
                    </a:ext>
                  </a:extLst>
                </p:cNvPr>
                <p:cNvSpPr>
                  <a:spLocks noChangeAspect="1" noChangeArrowheads="1"/>
                </p:cNvSpPr>
                <p:nvPr/>
              </p:nvSpPr>
              <p:spPr bwMode="auto">
                <a:xfrm>
                  <a:off x="4151" y="1017"/>
                  <a:ext cx="161" cy="1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7" name="Rectangle 1132">
                  <a:extLst>
                    <a:ext uri="{FF2B5EF4-FFF2-40B4-BE49-F238E27FC236}">
                      <a16:creationId xmlns:a16="http://schemas.microsoft.com/office/drawing/2014/main" id="{D917CFE1-E7A7-4DA0-A370-BB980DB7CE3A}"/>
                    </a:ext>
                  </a:extLst>
                </p:cNvPr>
                <p:cNvSpPr>
                  <a:spLocks noChangeAspect="1" noChangeArrowheads="1"/>
                </p:cNvSpPr>
                <p:nvPr/>
              </p:nvSpPr>
              <p:spPr bwMode="auto">
                <a:xfrm>
                  <a:off x="4151" y="1029"/>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8" name="Rectangle 1133">
                  <a:extLst>
                    <a:ext uri="{FF2B5EF4-FFF2-40B4-BE49-F238E27FC236}">
                      <a16:creationId xmlns:a16="http://schemas.microsoft.com/office/drawing/2014/main" id="{B2705836-2006-4942-A954-ADDD51319210}"/>
                    </a:ext>
                  </a:extLst>
                </p:cNvPr>
                <p:cNvSpPr>
                  <a:spLocks noChangeAspect="1" noChangeArrowheads="1"/>
                </p:cNvSpPr>
                <p:nvPr/>
              </p:nvSpPr>
              <p:spPr bwMode="auto">
                <a:xfrm>
                  <a:off x="4151" y="1052"/>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39" name="Rectangle 1134">
                  <a:extLst>
                    <a:ext uri="{FF2B5EF4-FFF2-40B4-BE49-F238E27FC236}">
                      <a16:creationId xmlns:a16="http://schemas.microsoft.com/office/drawing/2014/main" id="{4D09DCB3-B876-4CE3-871A-9FAC0CE685D6}"/>
                    </a:ext>
                  </a:extLst>
                </p:cNvPr>
                <p:cNvSpPr>
                  <a:spLocks noChangeAspect="1" noChangeArrowheads="1"/>
                </p:cNvSpPr>
                <p:nvPr/>
              </p:nvSpPr>
              <p:spPr bwMode="auto">
                <a:xfrm>
                  <a:off x="4151" y="1063"/>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0" name="Rectangle 1135">
                  <a:extLst>
                    <a:ext uri="{FF2B5EF4-FFF2-40B4-BE49-F238E27FC236}">
                      <a16:creationId xmlns:a16="http://schemas.microsoft.com/office/drawing/2014/main" id="{16B03CEC-6BFA-440B-A5DC-9C560FD4F3EC}"/>
                    </a:ext>
                  </a:extLst>
                </p:cNvPr>
                <p:cNvSpPr>
                  <a:spLocks noChangeAspect="1" noChangeArrowheads="1"/>
                </p:cNvSpPr>
                <p:nvPr/>
              </p:nvSpPr>
              <p:spPr bwMode="auto">
                <a:xfrm>
                  <a:off x="4151" y="1086"/>
                  <a:ext cx="161" cy="11"/>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1" name="Rectangle 1136">
                  <a:extLst>
                    <a:ext uri="{FF2B5EF4-FFF2-40B4-BE49-F238E27FC236}">
                      <a16:creationId xmlns:a16="http://schemas.microsoft.com/office/drawing/2014/main" id="{92B0BD19-D83B-454A-B3FB-4D3179171F45}"/>
                    </a:ext>
                  </a:extLst>
                </p:cNvPr>
                <p:cNvSpPr>
                  <a:spLocks noChangeAspect="1" noChangeArrowheads="1"/>
                </p:cNvSpPr>
                <p:nvPr/>
              </p:nvSpPr>
              <p:spPr bwMode="auto">
                <a:xfrm>
                  <a:off x="4151" y="1097"/>
                  <a:ext cx="161" cy="23"/>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19" name="Group 1137">
                <a:extLst>
                  <a:ext uri="{FF2B5EF4-FFF2-40B4-BE49-F238E27FC236}">
                    <a16:creationId xmlns:a16="http://schemas.microsoft.com/office/drawing/2014/main" id="{9085F470-8396-45C7-A284-4C0F3FB32C70}"/>
                  </a:ext>
                </a:extLst>
              </p:cNvPr>
              <p:cNvGrpSpPr>
                <a:grpSpLocks noChangeAspect="1"/>
              </p:cNvGrpSpPr>
              <p:nvPr/>
            </p:nvGrpSpPr>
            <p:grpSpPr bwMode="auto">
              <a:xfrm>
                <a:off x="3176" y="238"/>
                <a:ext cx="355" cy="501"/>
                <a:chOff x="4018" y="414"/>
                <a:chExt cx="355" cy="501"/>
              </a:xfrm>
            </p:grpSpPr>
            <p:sp>
              <p:nvSpPr>
                <p:cNvPr id="121" name="Rectangle 1138">
                  <a:extLst>
                    <a:ext uri="{FF2B5EF4-FFF2-40B4-BE49-F238E27FC236}">
                      <a16:creationId xmlns:a16="http://schemas.microsoft.com/office/drawing/2014/main" id="{597231A3-70E5-4BEF-B5B5-6BE077BB335B}"/>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2" name="Rectangle 1139">
                  <a:extLst>
                    <a:ext uri="{FF2B5EF4-FFF2-40B4-BE49-F238E27FC236}">
                      <a16:creationId xmlns:a16="http://schemas.microsoft.com/office/drawing/2014/main" id="{C116FD2E-20E7-4BDB-88EF-B27B5ECD0D45}"/>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3" name="Rectangle 1140">
                  <a:extLst>
                    <a:ext uri="{FF2B5EF4-FFF2-40B4-BE49-F238E27FC236}">
                      <a16:creationId xmlns:a16="http://schemas.microsoft.com/office/drawing/2014/main" id="{06DB90AF-16BC-4698-97AB-61A65695EE2E}"/>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4" name="Rectangle 1141">
                  <a:extLst>
                    <a:ext uri="{FF2B5EF4-FFF2-40B4-BE49-F238E27FC236}">
                      <a16:creationId xmlns:a16="http://schemas.microsoft.com/office/drawing/2014/main" id="{B5D4BC81-85D8-4358-8A85-221518C2550C}"/>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5" name="Rectangle 1142">
                  <a:extLst>
                    <a:ext uri="{FF2B5EF4-FFF2-40B4-BE49-F238E27FC236}">
                      <a16:creationId xmlns:a16="http://schemas.microsoft.com/office/drawing/2014/main" id="{1C39B3E3-4403-421A-82F9-25B5661182EB}"/>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6" name="Rectangle 1143">
                  <a:extLst>
                    <a:ext uri="{FF2B5EF4-FFF2-40B4-BE49-F238E27FC236}">
                      <a16:creationId xmlns:a16="http://schemas.microsoft.com/office/drawing/2014/main" id="{98E5CB90-FC87-4E05-BE11-30B16369445F}"/>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7" name="Rectangle 1144">
                  <a:extLst>
                    <a:ext uri="{FF2B5EF4-FFF2-40B4-BE49-F238E27FC236}">
                      <a16:creationId xmlns:a16="http://schemas.microsoft.com/office/drawing/2014/main" id="{FBBF6EEA-3C38-4323-A145-4AE564B8016C}"/>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8" name="Rectangle 1145">
                  <a:extLst>
                    <a:ext uri="{FF2B5EF4-FFF2-40B4-BE49-F238E27FC236}">
                      <a16:creationId xmlns:a16="http://schemas.microsoft.com/office/drawing/2014/main" id="{FA98582F-BC1D-4EF3-8EC6-EB1CF4313DF2}"/>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29" name="Rectangle 1146">
                  <a:extLst>
                    <a:ext uri="{FF2B5EF4-FFF2-40B4-BE49-F238E27FC236}">
                      <a16:creationId xmlns:a16="http://schemas.microsoft.com/office/drawing/2014/main" id="{6777D872-F44C-4752-AA6D-70577EA26E15}"/>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20" name="Rectangle 1147">
                <a:extLst>
                  <a:ext uri="{FF2B5EF4-FFF2-40B4-BE49-F238E27FC236}">
                    <a16:creationId xmlns:a16="http://schemas.microsoft.com/office/drawing/2014/main" id="{7C685FB6-C9CA-45DA-B176-F7A7E77B8F7B}"/>
                  </a:ext>
                </a:extLst>
              </p:cNvPr>
              <p:cNvSpPr>
                <a:spLocks noChangeAspect="1" noChangeArrowheads="1"/>
              </p:cNvSpPr>
              <p:nvPr/>
            </p:nvSpPr>
            <p:spPr bwMode="auto">
              <a:xfrm>
                <a:off x="2880" y="888"/>
                <a:ext cx="952" cy="112"/>
              </a:xfrm>
              <a:prstGeom prst="rect">
                <a:avLst/>
              </a:prstGeom>
              <a:gradFill rotWithShape="0">
                <a:gsLst>
                  <a:gs pos="0">
                    <a:srgbClr val="B2B2B2"/>
                  </a:gs>
                  <a:gs pos="100000">
                    <a:srgbClr val="B2B2B2">
                      <a:gamma/>
                      <a:shade val="46275"/>
                      <a:invGamma/>
                    </a:srgbClr>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01" name="Rectangle 1148">
              <a:extLst>
                <a:ext uri="{FF2B5EF4-FFF2-40B4-BE49-F238E27FC236}">
                  <a16:creationId xmlns:a16="http://schemas.microsoft.com/office/drawing/2014/main" id="{E5BFB90E-5DD4-4887-AAE7-577BD97F3BC3}"/>
                </a:ext>
              </a:extLst>
            </p:cNvPr>
            <p:cNvSpPr>
              <a:spLocks noChangeArrowheads="1"/>
            </p:cNvSpPr>
            <p:nvPr/>
          </p:nvSpPr>
          <p:spPr bwMode="auto">
            <a:xfrm>
              <a:off x="2974" y="477"/>
              <a:ext cx="119" cy="278"/>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2" name="Rectangle 1149">
              <a:extLst>
                <a:ext uri="{FF2B5EF4-FFF2-40B4-BE49-F238E27FC236}">
                  <a16:creationId xmlns:a16="http://schemas.microsoft.com/office/drawing/2014/main" id="{7D160192-6A26-4EAA-B4BB-B314BD515DB9}"/>
                </a:ext>
              </a:extLst>
            </p:cNvPr>
            <p:cNvSpPr>
              <a:spLocks noChangeArrowheads="1"/>
            </p:cNvSpPr>
            <p:nvPr/>
          </p:nvSpPr>
          <p:spPr bwMode="auto">
            <a:xfrm>
              <a:off x="1301" y="501"/>
              <a:ext cx="125" cy="257"/>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3" name="Rectangle 1150">
              <a:extLst>
                <a:ext uri="{FF2B5EF4-FFF2-40B4-BE49-F238E27FC236}">
                  <a16:creationId xmlns:a16="http://schemas.microsoft.com/office/drawing/2014/main" id="{52C6539A-07A1-420C-9D8D-C3B68AFA12D1}"/>
                </a:ext>
              </a:extLst>
            </p:cNvPr>
            <p:cNvSpPr>
              <a:spLocks noChangeArrowheads="1"/>
            </p:cNvSpPr>
            <p:nvPr/>
          </p:nvSpPr>
          <p:spPr bwMode="auto">
            <a:xfrm>
              <a:off x="1426" y="699"/>
              <a:ext cx="1550" cy="56"/>
            </a:xfrm>
            <a:prstGeom prst="rect">
              <a:avLst/>
            </a:prstGeom>
            <a:gradFill rotWithShape="0">
              <a:gsLst>
                <a:gs pos="0">
                  <a:srgbClr val="CC6600">
                    <a:gamma/>
                    <a:shade val="46275"/>
                    <a:invGamma/>
                  </a:srgbClr>
                </a:gs>
                <a:gs pos="100000">
                  <a:srgbClr val="CC660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4" name="Rectangle 1151">
              <a:extLst>
                <a:ext uri="{FF2B5EF4-FFF2-40B4-BE49-F238E27FC236}">
                  <a16:creationId xmlns:a16="http://schemas.microsoft.com/office/drawing/2014/main" id="{E6C08692-70F6-43EE-A4C1-93F0FF6C9E1C}"/>
                </a:ext>
              </a:extLst>
            </p:cNvPr>
            <p:cNvSpPr>
              <a:spLocks noChangeArrowheads="1"/>
            </p:cNvSpPr>
            <p:nvPr/>
          </p:nvSpPr>
          <p:spPr bwMode="auto">
            <a:xfrm>
              <a:off x="1106" y="466"/>
              <a:ext cx="2157" cy="174"/>
            </a:xfrm>
            <a:prstGeom prst="rect">
              <a:avLst/>
            </a:prstGeom>
            <a:gradFill rotWithShape="0">
              <a:gsLst>
                <a:gs pos="0">
                  <a:srgbClr val="CC6600">
                    <a:gamma/>
                    <a:shade val="46275"/>
                    <a:invGamma/>
                  </a:srgbClr>
                </a:gs>
                <a:gs pos="100000">
                  <a:srgbClr val="CC6600"/>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5" name="Text Box 1152">
              <a:extLst>
                <a:ext uri="{FF2B5EF4-FFF2-40B4-BE49-F238E27FC236}">
                  <a16:creationId xmlns:a16="http://schemas.microsoft.com/office/drawing/2014/main" id="{CAB086F2-D09A-4C76-BC6D-B72D4AEBFC51}"/>
                </a:ext>
              </a:extLst>
            </p:cNvPr>
            <p:cNvSpPr txBox="1">
              <a:spLocks noChangeArrowheads="1"/>
            </p:cNvSpPr>
            <p:nvPr/>
          </p:nvSpPr>
          <p:spPr bwMode="auto">
            <a:xfrm>
              <a:off x="1991" y="977"/>
              <a:ext cx="406" cy="2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ja-JP" altLang="en-US" sz="1800" b="1"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上型</a:t>
              </a:r>
            </a:p>
          </p:txBody>
        </p:sp>
        <p:sp>
          <p:nvSpPr>
            <p:cNvPr id="106" name="AutoShape 1153">
              <a:extLst>
                <a:ext uri="{FF2B5EF4-FFF2-40B4-BE49-F238E27FC236}">
                  <a16:creationId xmlns:a16="http://schemas.microsoft.com/office/drawing/2014/main" id="{FFFBDACE-FCE1-41DD-BA3C-2DCFB661FE90}"/>
                </a:ext>
              </a:extLst>
            </p:cNvPr>
            <p:cNvSpPr>
              <a:spLocks noChangeArrowheads="1"/>
            </p:cNvSpPr>
            <p:nvPr/>
          </p:nvSpPr>
          <p:spPr bwMode="auto">
            <a:xfrm>
              <a:off x="972"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07" name="AutoShape 1154">
              <a:extLst>
                <a:ext uri="{FF2B5EF4-FFF2-40B4-BE49-F238E27FC236}">
                  <a16:creationId xmlns:a16="http://schemas.microsoft.com/office/drawing/2014/main" id="{7E33BF7A-D3CD-4D9B-BF8F-7C7218B0A7A8}"/>
                </a:ext>
              </a:extLst>
            </p:cNvPr>
            <p:cNvSpPr>
              <a:spLocks noChangeArrowheads="1"/>
            </p:cNvSpPr>
            <p:nvPr/>
          </p:nvSpPr>
          <p:spPr bwMode="auto">
            <a:xfrm>
              <a:off x="3246" y="432"/>
              <a:ext cx="132" cy="246"/>
            </a:xfrm>
            <a:prstGeom prst="roundRect">
              <a:avLst>
                <a:gd name="adj" fmla="val 16667"/>
              </a:avLst>
            </a:prstGeom>
            <a:gradFill rotWithShape="0">
              <a:gsLst>
                <a:gs pos="0">
                  <a:srgbClr val="CC6600"/>
                </a:gs>
                <a:gs pos="100000">
                  <a:srgbClr val="CC6600">
                    <a:gamma/>
                    <a:shade val="46275"/>
                    <a:invGamma/>
                  </a:srgbClr>
                </a:gs>
              </a:gsLst>
              <a:lin ang="0" scaled="1"/>
            </a:gra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08" name="Group 1155">
              <a:extLst>
                <a:ext uri="{FF2B5EF4-FFF2-40B4-BE49-F238E27FC236}">
                  <a16:creationId xmlns:a16="http://schemas.microsoft.com/office/drawing/2014/main" id="{2CFA55A7-DD3B-4181-9A16-BCD12258C9BA}"/>
                </a:ext>
              </a:extLst>
            </p:cNvPr>
            <p:cNvGrpSpPr>
              <a:grpSpLocks/>
            </p:cNvGrpSpPr>
            <p:nvPr/>
          </p:nvGrpSpPr>
          <p:grpSpPr bwMode="auto">
            <a:xfrm>
              <a:off x="2453" y="312"/>
              <a:ext cx="803" cy="154"/>
              <a:chOff x="2453" y="312"/>
              <a:chExt cx="803" cy="154"/>
            </a:xfrm>
          </p:grpSpPr>
          <p:sp>
            <p:nvSpPr>
              <p:cNvPr id="114" name="AutoShape 1156">
                <a:extLst>
                  <a:ext uri="{FF2B5EF4-FFF2-40B4-BE49-F238E27FC236}">
                    <a16:creationId xmlns:a16="http://schemas.microsoft.com/office/drawing/2014/main" id="{3887146B-6629-4317-8B2E-01A5AD48E0D2}"/>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5" name="Oval 1157">
                <a:extLst>
                  <a:ext uri="{FF2B5EF4-FFF2-40B4-BE49-F238E27FC236}">
                    <a16:creationId xmlns:a16="http://schemas.microsoft.com/office/drawing/2014/main" id="{55FD77DA-DA04-47FF-8367-2087D8351FCB}"/>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6" name="Oval 1158">
                <a:extLst>
                  <a:ext uri="{FF2B5EF4-FFF2-40B4-BE49-F238E27FC236}">
                    <a16:creationId xmlns:a16="http://schemas.microsoft.com/office/drawing/2014/main" id="{8A421621-D0BC-400C-8CA2-C95902977BCC}"/>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7" name="Oval 1159">
                <a:extLst>
                  <a:ext uri="{FF2B5EF4-FFF2-40B4-BE49-F238E27FC236}">
                    <a16:creationId xmlns:a16="http://schemas.microsoft.com/office/drawing/2014/main" id="{EB821E39-7945-468A-B0F3-575490829E54}"/>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09" name="Group 1160">
              <a:extLst>
                <a:ext uri="{FF2B5EF4-FFF2-40B4-BE49-F238E27FC236}">
                  <a16:creationId xmlns:a16="http://schemas.microsoft.com/office/drawing/2014/main" id="{6CA58B40-470E-445E-B248-9356013E9694}"/>
                </a:ext>
              </a:extLst>
            </p:cNvPr>
            <p:cNvGrpSpPr>
              <a:grpSpLocks/>
            </p:cNvGrpSpPr>
            <p:nvPr/>
          </p:nvGrpSpPr>
          <p:grpSpPr bwMode="auto">
            <a:xfrm flipH="1">
              <a:off x="1103" y="312"/>
              <a:ext cx="803" cy="154"/>
              <a:chOff x="2453" y="312"/>
              <a:chExt cx="803" cy="154"/>
            </a:xfrm>
          </p:grpSpPr>
          <p:sp>
            <p:nvSpPr>
              <p:cNvPr id="110" name="AutoShape 1161">
                <a:extLst>
                  <a:ext uri="{FF2B5EF4-FFF2-40B4-BE49-F238E27FC236}">
                    <a16:creationId xmlns:a16="http://schemas.microsoft.com/office/drawing/2014/main" id="{14C2CD62-E82F-4DFD-BD4F-31CD641867FB}"/>
                  </a:ext>
                </a:extLst>
              </p:cNvPr>
              <p:cNvSpPr>
                <a:spLocks noChangeArrowheads="1"/>
              </p:cNvSpPr>
              <p:nvPr/>
            </p:nvSpPr>
            <p:spPr bwMode="auto">
              <a:xfrm flipH="1">
                <a:off x="2453" y="312"/>
                <a:ext cx="803" cy="154"/>
              </a:xfrm>
              <a:prstGeom prst="rtTriangle">
                <a:avLst/>
              </a:prstGeom>
              <a:gradFill rotWithShape="0">
                <a:gsLst>
                  <a:gs pos="0">
                    <a:srgbClr val="CC6600"/>
                  </a:gs>
                  <a:gs pos="100000">
                    <a:srgbClr val="CC6600">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1" name="Oval 1162">
                <a:extLst>
                  <a:ext uri="{FF2B5EF4-FFF2-40B4-BE49-F238E27FC236}">
                    <a16:creationId xmlns:a16="http://schemas.microsoft.com/office/drawing/2014/main" id="{17446264-EBFA-4E2B-BAF2-660E3E16AB7E}"/>
                  </a:ext>
                </a:extLst>
              </p:cNvPr>
              <p:cNvSpPr>
                <a:spLocks noChangeArrowheads="1"/>
              </p:cNvSpPr>
              <p:nvPr/>
            </p:nvSpPr>
            <p:spPr bwMode="auto">
              <a:xfrm>
                <a:off x="28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2" name="Oval 1163">
                <a:extLst>
                  <a:ext uri="{FF2B5EF4-FFF2-40B4-BE49-F238E27FC236}">
                    <a16:creationId xmlns:a16="http://schemas.microsoft.com/office/drawing/2014/main" id="{0199DB11-993B-481B-8079-A438F2344EDE}"/>
                  </a:ext>
                </a:extLst>
              </p:cNvPr>
              <p:cNvSpPr>
                <a:spLocks noChangeArrowheads="1"/>
              </p:cNvSpPr>
              <p:nvPr/>
            </p:nvSpPr>
            <p:spPr bwMode="auto">
              <a:xfrm>
                <a:off x="2994"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13" name="Oval 1164">
                <a:extLst>
                  <a:ext uri="{FF2B5EF4-FFF2-40B4-BE49-F238E27FC236}">
                    <a16:creationId xmlns:a16="http://schemas.microsoft.com/office/drawing/2014/main" id="{B9AAC1A2-02EC-4D44-AC4F-0D6D751BCEDA}"/>
                  </a:ext>
                </a:extLst>
              </p:cNvPr>
              <p:cNvSpPr>
                <a:spLocks noChangeArrowheads="1"/>
              </p:cNvSpPr>
              <p:nvPr/>
            </p:nvSpPr>
            <p:spPr bwMode="auto">
              <a:xfrm>
                <a:off x="3126" y="395"/>
                <a:ext cx="70" cy="63"/>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sp>
        <p:nvSpPr>
          <p:cNvPr id="142" name="Rectangle 1165">
            <a:extLst>
              <a:ext uri="{FF2B5EF4-FFF2-40B4-BE49-F238E27FC236}">
                <a16:creationId xmlns:a16="http://schemas.microsoft.com/office/drawing/2014/main" id="{0E2EE8ED-C907-4475-983E-D346D3EC64CE}"/>
              </a:ext>
            </a:extLst>
          </p:cNvPr>
          <p:cNvSpPr>
            <a:spLocks noChangeArrowheads="1"/>
          </p:cNvSpPr>
          <p:nvPr/>
        </p:nvSpPr>
        <p:spPr bwMode="auto">
          <a:xfrm>
            <a:off x="2647950" y="4371975"/>
            <a:ext cx="161925"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3" name="Rectangle 1166">
            <a:extLst>
              <a:ext uri="{FF2B5EF4-FFF2-40B4-BE49-F238E27FC236}">
                <a16:creationId xmlns:a16="http://schemas.microsoft.com/office/drawing/2014/main" id="{FF07376D-6CAD-44D2-8D5F-3E14A691A292}"/>
              </a:ext>
            </a:extLst>
          </p:cNvPr>
          <p:cNvSpPr>
            <a:spLocks noChangeArrowheads="1"/>
          </p:cNvSpPr>
          <p:nvPr/>
        </p:nvSpPr>
        <p:spPr bwMode="auto">
          <a:xfrm>
            <a:off x="4953000" y="4371975"/>
            <a:ext cx="323850" cy="495300"/>
          </a:xfrm>
          <a:prstGeom prst="rect">
            <a:avLst/>
          </a:prstGeom>
          <a:pattFill prst="pct20">
            <a:fgClr>
              <a:srgbClr val="000000"/>
            </a:fgClr>
            <a:bgClr>
              <a:srgbClr val="FFFFFF"/>
            </a:bgClr>
          </a:patt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44" name="Group 1167">
            <a:extLst>
              <a:ext uri="{FF2B5EF4-FFF2-40B4-BE49-F238E27FC236}">
                <a16:creationId xmlns:a16="http://schemas.microsoft.com/office/drawing/2014/main" id="{6538D6DC-4A59-4D92-9C09-76993252A801}"/>
              </a:ext>
            </a:extLst>
          </p:cNvPr>
          <p:cNvGrpSpPr>
            <a:grpSpLocks/>
          </p:cNvGrpSpPr>
          <p:nvPr/>
        </p:nvGrpSpPr>
        <p:grpSpPr bwMode="auto">
          <a:xfrm flipH="1">
            <a:off x="3105150" y="4124325"/>
            <a:ext cx="600075" cy="620713"/>
            <a:chOff x="4014" y="3204"/>
            <a:chExt cx="834" cy="763"/>
          </a:xfrm>
        </p:grpSpPr>
        <p:sp>
          <p:nvSpPr>
            <p:cNvPr id="145" name="Freeform 1168">
              <a:extLst>
                <a:ext uri="{FF2B5EF4-FFF2-40B4-BE49-F238E27FC236}">
                  <a16:creationId xmlns:a16="http://schemas.microsoft.com/office/drawing/2014/main" id="{0D74D0EC-1BE4-4274-A0EA-C5BA130CD0E5}"/>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6" name="Freeform 1169">
              <a:extLst>
                <a:ext uri="{FF2B5EF4-FFF2-40B4-BE49-F238E27FC236}">
                  <a16:creationId xmlns:a16="http://schemas.microsoft.com/office/drawing/2014/main" id="{13E80267-4419-4B64-809F-3DB86B80F719}"/>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grpSp>
        <p:nvGrpSpPr>
          <p:cNvPr id="147" name="Group 1170">
            <a:extLst>
              <a:ext uri="{FF2B5EF4-FFF2-40B4-BE49-F238E27FC236}">
                <a16:creationId xmlns:a16="http://schemas.microsoft.com/office/drawing/2014/main" id="{BD0E6622-E481-4B07-87D6-D8D98F01837E}"/>
              </a:ext>
            </a:extLst>
          </p:cNvPr>
          <p:cNvGrpSpPr>
            <a:grpSpLocks/>
          </p:cNvGrpSpPr>
          <p:nvPr/>
        </p:nvGrpSpPr>
        <p:grpSpPr bwMode="auto">
          <a:xfrm>
            <a:off x="4067175" y="4114800"/>
            <a:ext cx="600075" cy="620713"/>
            <a:chOff x="4014" y="3204"/>
            <a:chExt cx="834" cy="763"/>
          </a:xfrm>
        </p:grpSpPr>
        <p:sp>
          <p:nvSpPr>
            <p:cNvPr id="148" name="Freeform 1171">
              <a:extLst>
                <a:ext uri="{FF2B5EF4-FFF2-40B4-BE49-F238E27FC236}">
                  <a16:creationId xmlns:a16="http://schemas.microsoft.com/office/drawing/2014/main" id="{B0689123-78D3-4510-83E7-4DCFDCA1D496}"/>
                </a:ext>
              </a:extLst>
            </p:cNvPr>
            <p:cNvSpPr>
              <a:spLocks/>
            </p:cNvSpPr>
            <p:nvPr/>
          </p:nvSpPr>
          <p:spPr bwMode="auto">
            <a:xfrm flipH="1">
              <a:off x="4098" y="3204"/>
              <a:ext cx="750" cy="660"/>
            </a:xfrm>
            <a:custGeom>
              <a:avLst/>
              <a:gdLst>
                <a:gd name="T0" fmla="*/ 6 w 774"/>
                <a:gd name="T1" fmla="*/ 0 h 648"/>
                <a:gd name="T2" fmla="*/ 252 w 774"/>
                <a:gd name="T3" fmla="*/ 0 h 648"/>
                <a:gd name="T4" fmla="*/ 252 w 774"/>
                <a:gd name="T5" fmla="*/ 132 h 648"/>
                <a:gd name="T6" fmla="*/ 462 w 774"/>
                <a:gd name="T7" fmla="*/ 444 h 648"/>
                <a:gd name="T8" fmla="*/ 666 w 774"/>
                <a:gd name="T9" fmla="*/ 606 h 648"/>
                <a:gd name="T10" fmla="*/ 774 w 774"/>
                <a:gd name="T11" fmla="*/ 648 h 648"/>
                <a:gd name="T12" fmla="*/ 450 w 774"/>
                <a:gd name="T13" fmla="*/ 642 h 648"/>
                <a:gd name="T14" fmla="*/ 150 w 774"/>
                <a:gd name="T15" fmla="*/ 402 h 648"/>
                <a:gd name="T16" fmla="*/ 24 w 774"/>
                <a:gd name="T17" fmla="*/ 252 h 648"/>
                <a:gd name="T18" fmla="*/ 0 w 774"/>
                <a:gd name="T19" fmla="*/ 144 h 648"/>
                <a:gd name="T20" fmla="*/ 6 w 774"/>
                <a:gd name="T21"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648">
                  <a:moveTo>
                    <a:pt x="6" y="0"/>
                  </a:moveTo>
                  <a:lnTo>
                    <a:pt x="252" y="0"/>
                  </a:lnTo>
                  <a:lnTo>
                    <a:pt x="252" y="132"/>
                  </a:lnTo>
                  <a:lnTo>
                    <a:pt x="462" y="444"/>
                  </a:lnTo>
                  <a:lnTo>
                    <a:pt x="666" y="606"/>
                  </a:lnTo>
                  <a:lnTo>
                    <a:pt x="774" y="648"/>
                  </a:lnTo>
                  <a:lnTo>
                    <a:pt x="450" y="642"/>
                  </a:lnTo>
                  <a:lnTo>
                    <a:pt x="150" y="402"/>
                  </a:lnTo>
                  <a:lnTo>
                    <a:pt x="24" y="252"/>
                  </a:lnTo>
                  <a:lnTo>
                    <a:pt x="0" y="144"/>
                  </a:lnTo>
                  <a:lnTo>
                    <a:pt x="6" y="0"/>
                  </a:lnTo>
                  <a:close/>
                </a:path>
              </a:pathLst>
            </a:custGeom>
            <a:pattFill prst="pct10">
              <a:fgClr>
                <a:srgbClr val="000000"/>
              </a:fgClr>
              <a:bgClr>
                <a:srgbClr val="FFFFFF"/>
              </a:bgClr>
            </a:patt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49" name="Freeform 1172">
              <a:extLst>
                <a:ext uri="{FF2B5EF4-FFF2-40B4-BE49-F238E27FC236}">
                  <a16:creationId xmlns:a16="http://schemas.microsoft.com/office/drawing/2014/main" id="{FA04ABB1-4ACF-4575-A473-4AA72A5470B8}"/>
                </a:ext>
              </a:extLst>
            </p:cNvPr>
            <p:cNvSpPr>
              <a:spLocks/>
            </p:cNvSpPr>
            <p:nvPr/>
          </p:nvSpPr>
          <p:spPr bwMode="auto">
            <a:xfrm flipH="1">
              <a:off x="4014" y="3205"/>
              <a:ext cx="834" cy="762"/>
            </a:xfrm>
            <a:custGeom>
              <a:avLst/>
              <a:gdLst>
                <a:gd name="T0" fmla="*/ 0 w 834"/>
                <a:gd name="T1" fmla="*/ 0 h 762"/>
                <a:gd name="T2" fmla="*/ 60 w 834"/>
                <a:gd name="T3" fmla="*/ 0 h 762"/>
                <a:gd name="T4" fmla="*/ 60 w 834"/>
                <a:gd name="T5" fmla="*/ 150 h 762"/>
                <a:gd name="T6" fmla="*/ 96 w 834"/>
                <a:gd name="T7" fmla="*/ 270 h 762"/>
                <a:gd name="T8" fmla="*/ 168 w 834"/>
                <a:gd name="T9" fmla="*/ 366 h 762"/>
                <a:gd name="T10" fmla="*/ 264 w 834"/>
                <a:gd name="T11" fmla="*/ 444 h 762"/>
                <a:gd name="T12" fmla="*/ 486 w 834"/>
                <a:gd name="T13" fmla="*/ 630 h 762"/>
                <a:gd name="T14" fmla="*/ 522 w 834"/>
                <a:gd name="T15" fmla="*/ 648 h 762"/>
                <a:gd name="T16" fmla="*/ 834 w 834"/>
                <a:gd name="T17" fmla="*/ 648 h 762"/>
                <a:gd name="T18" fmla="*/ 828 w 834"/>
                <a:gd name="T19" fmla="*/ 684 h 762"/>
                <a:gd name="T20" fmla="*/ 708 w 834"/>
                <a:gd name="T21" fmla="*/ 684 h 762"/>
                <a:gd name="T22" fmla="*/ 678 w 834"/>
                <a:gd name="T23" fmla="*/ 762 h 762"/>
                <a:gd name="T24" fmla="*/ 414 w 834"/>
                <a:gd name="T25" fmla="*/ 762 h 762"/>
                <a:gd name="T26" fmla="*/ 414 w 834"/>
                <a:gd name="T27" fmla="*/ 678 h 762"/>
                <a:gd name="T28" fmla="*/ 378 w 834"/>
                <a:gd name="T29" fmla="*/ 612 h 762"/>
                <a:gd name="T30" fmla="*/ 180 w 834"/>
                <a:gd name="T31" fmla="*/ 450 h 762"/>
                <a:gd name="T32" fmla="*/ 114 w 834"/>
                <a:gd name="T33" fmla="*/ 396 h 762"/>
                <a:gd name="T34" fmla="*/ 24 w 834"/>
                <a:gd name="T35" fmla="*/ 252 h 762"/>
                <a:gd name="T36" fmla="*/ 6 w 834"/>
                <a:gd name="T37" fmla="*/ 180 h 762"/>
                <a:gd name="T38" fmla="*/ 0 w 834"/>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4" h="762">
                  <a:moveTo>
                    <a:pt x="0" y="0"/>
                  </a:moveTo>
                  <a:lnTo>
                    <a:pt x="60" y="0"/>
                  </a:lnTo>
                  <a:lnTo>
                    <a:pt x="60" y="150"/>
                  </a:lnTo>
                  <a:lnTo>
                    <a:pt x="96" y="270"/>
                  </a:lnTo>
                  <a:lnTo>
                    <a:pt x="168" y="366"/>
                  </a:lnTo>
                  <a:lnTo>
                    <a:pt x="264" y="444"/>
                  </a:lnTo>
                  <a:lnTo>
                    <a:pt x="486" y="630"/>
                  </a:lnTo>
                  <a:lnTo>
                    <a:pt x="522" y="648"/>
                  </a:lnTo>
                  <a:lnTo>
                    <a:pt x="834" y="648"/>
                  </a:lnTo>
                  <a:lnTo>
                    <a:pt x="828" y="684"/>
                  </a:lnTo>
                  <a:lnTo>
                    <a:pt x="708" y="684"/>
                  </a:lnTo>
                  <a:lnTo>
                    <a:pt x="678" y="762"/>
                  </a:lnTo>
                  <a:lnTo>
                    <a:pt x="414" y="762"/>
                  </a:lnTo>
                  <a:lnTo>
                    <a:pt x="414" y="678"/>
                  </a:lnTo>
                  <a:lnTo>
                    <a:pt x="378" y="612"/>
                  </a:lnTo>
                  <a:lnTo>
                    <a:pt x="180" y="450"/>
                  </a:lnTo>
                  <a:lnTo>
                    <a:pt x="114" y="396"/>
                  </a:lnTo>
                  <a:lnTo>
                    <a:pt x="24" y="252"/>
                  </a:lnTo>
                  <a:lnTo>
                    <a:pt x="6" y="180"/>
                  </a:lnTo>
                  <a:lnTo>
                    <a:pt x="0" y="0"/>
                  </a:lnTo>
                  <a:close/>
                </a:path>
              </a:pathLst>
            </a:custGeom>
            <a:solidFill>
              <a:srgbClr val="000000"/>
            </a:solidFill>
            <a:ln w="952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50" name="Freeform 1173">
            <a:extLst>
              <a:ext uri="{FF2B5EF4-FFF2-40B4-BE49-F238E27FC236}">
                <a16:creationId xmlns:a16="http://schemas.microsoft.com/office/drawing/2014/main" id="{808A3A4E-8637-4D81-9F00-5A257A3583C6}"/>
              </a:ext>
            </a:extLst>
          </p:cNvPr>
          <p:cNvSpPr>
            <a:spLocks/>
          </p:cNvSpPr>
          <p:nvPr/>
        </p:nvSpPr>
        <p:spPr bwMode="auto">
          <a:xfrm>
            <a:off x="4086225" y="4133850"/>
            <a:ext cx="409575" cy="504825"/>
          </a:xfrm>
          <a:custGeom>
            <a:avLst/>
            <a:gdLst>
              <a:gd name="T0" fmla="*/ 258 w 258"/>
              <a:gd name="T1" fmla="*/ 0 h 324"/>
              <a:gd name="T2" fmla="*/ 258 w 258"/>
              <a:gd name="T3" fmla="*/ 54 h 324"/>
              <a:gd name="T4" fmla="*/ 162 w 258"/>
              <a:gd name="T5" fmla="*/ 216 h 324"/>
              <a:gd name="T6" fmla="*/ 60 w 258"/>
              <a:gd name="T7" fmla="*/ 312 h 324"/>
              <a:gd name="T8" fmla="*/ 0 w 258"/>
              <a:gd name="T9" fmla="*/ 324 h 324"/>
            </a:gdLst>
            <a:ahLst/>
            <a:cxnLst>
              <a:cxn ang="0">
                <a:pos x="T0" y="T1"/>
              </a:cxn>
              <a:cxn ang="0">
                <a:pos x="T2" y="T3"/>
              </a:cxn>
              <a:cxn ang="0">
                <a:pos x="T4" y="T5"/>
              </a:cxn>
              <a:cxn ang="0">
                <a:pos x="T6" y="T7"/>
              </a:cxn>
              <a:cxn ang="0">
                <a:pos x="T8" y="T9"/>
              </a:cxn>
            </a:cxnLst>
            <a:rect l="0" t="0" r="r" b="b"/>
            <a:pathLst>
              <a:path w="258" h="324">
                <a:moveTo>
                  <a:pt x="258" y="0"/>
                </a:moveTo>
                <a:lnTo>
                  <a:pt x="258" y="54"/>
                </a:lnTo>
                <a:lnTo>
                  <a:pt x="162" y="216"/>
                </a:lnTo>
                <a:lnTo>
                  <a:pt x="60" y="312"/>
                </a:lnTo>
                <a:lnTo>
                  <a:pt x="0" y="324"/>
                </a:lnTo>
              </a:path>
            </a:pathLst>
          </a:custGeom>
          <a:noFill/>
          <a:ln w="9525" cap="flat" cmpd="sng">
            <a:solidFill>
              <a:srgbClr val="CC6600"/>
            </a:solidFill>
            <a:prstDash val="solid"/>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grpSp>
        <p:nvGrpSpPr>
          <p:cNvPr id="151" name="Group 1174">
            <a:extLst>
              <a:ext uri="{FF2B5EF4-FFF2-40B4-BE49-F238E27FC236}">
                <a16:creationId xmlns:a16="http://schemas.microsoft.com/office/drawing/2014/main" id="{C1768363-13B6-4CF5-9A07-EA8B7D36AEBE}"/>
              </a:ext>
            </a:extLst>
          </p:cNvPr>
          <p:cNvGrpSpPr>
            <a:grpSpLocks/>
          </p:cNvGrpSpPr>
          <p:nvPr/>
        </p:nvGrpSpPr>
        <p:grpSpPr bwMode="auto">
          <a:xfrm>
            <a:off x="5803900" y="3206750"/>
            <a:ext cx="476250" cy="860425"/>
            <a:chOff x="3356" y="2020"/>
            <a:chExt cx="300" cy="542"/>
          </a:xfrm>
        </p:grpSpPr>
        <p:sp>
          <p:nvSpPr>
            <p:cNvPr id="152" name="Rectangle 1175">
              <a:extLst>
                <a:ext uri="{FF2B5EF4-FFF2-40B4-BE49-F238E27FC236}">
                  <a16:creationId xmlns:a16="http://schemas.microsoft.com/office/drawing/2014/main" id="{832182C2-B5A1-4E31-91DF-4F230BCF5C3F}"/>
                </a:ext>
              </a:extLst>
            </p:cNvPr>
            <p:cNvSpPr>
              <a:spLocks noChangeArrowheads="1"/>
            </p:cNvSpPr>
            <p:nvPr/>
          </p:nvSpPr>
          <p:spPr bwMode="auto">
            <a:xfrm>
              <a:off x="3474" y="2028"/>
              <a:ext cx="66" cy="534"/>
            </a:xfrm>
            <a:prstGeom prst="rect">
              <a:avLst/>
            </a:prstGeom>
            <a:gradFill rotWithShape="0">
              <a:gsLst>
                <a:gs pos="0">
                  <a:srgbClr val="0033CC">
                    <a:gamma/>
                    <a:tint val="69804"/>
                    <a:invGamma/>
                  </a:srgbClr>
                </a:gs>
                <a:gs pos="100000">
                  <a:srgbClr val="0033C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53" name="Group 1176">
              <a:extLst>
                <a:ext uri="{FF2B5EF4-FFF2-40B4-BE49-F238E27FC236}">
                  <a16:creationId xmlns:a16="http://schemas.microsoft.com/office/drawing/2014/main" id="{8F9FC2D5-C84C-4338-B4ED-6422938B19CA}"/>
                </a:ext>
              </a:extLst>
            </p:cNvPr>
            <p:cNvGrpSpPr>
              <a:grpSpLocks noChangeAspect="1"/>
            </p:cNvGrpSpPr>
            <p:nvPr/>
          </p:nvGrpSpPr>
          <p:grpSpPr bwMode="auto">
            <a:xfrm rot="5400000" flipH="1">
              <a:off x="3416" y="1990"/>
              <a:ext cx="179" cy="300"/>
              <a:chOff x="4018" y="414"/>
              <a:chExt cx="355" cy="501"/>
            </a:xfrm>
          </p:grpSpPr>
          <p:sp>
            <p:nvSpPr>
              <p:cNvPr id="155" name="Rectangle 1177">
                <a:extLst>
                  <a:ext uri="{FF2B5EF4-FFF2-40B4-BE49-F238E27FC236}">
                    <a16:creationId xmlns:a16="http://schemas.microsoft.com/office/drawing/2014/main" id="{7E0490A8-69D8-4393-88BF-B67910D02C31}"/>
                  </a:ext>
                </a:extLst>
              </p:cNvPr>
              <p:cNvSpPr>
                <a:spLocks noChangeAspect="1" noChangeArrowheads="1"/>
              </p:cNvSpPr>
              <p:nvPr/>
            </p:nvSpPr>
            <p:spPr bwMode="auto">
              <a:xfrm>
                <a:off x="4044"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6" name="Rectangle 1178">
                <a:extLst>
                  <a:ext uri="{FF2B5EF4-FFF2-40B4-BE49-F238E27FC236}">
                    <a16:creationId xmlns:a16="http://schemas.microsoft.com/office/drawing/2014/main" id="{6872DB9A-193A-48F4-A91D-362AC3BB57DC}"/>
                  </a:ext>
                </a:extLst>
              </p:cNvPr>
              <p:cNvSpPr>
                <a:spLocks noChangeAspect="1" noChangeArrowheads="1"/>
              </p:cNvSpPr>
              <p:nvPr/>
            </p:nvSpPr>
            <p:spPr bwMode="auto">
              <a:xfrm>
                <a:off x="4308" y="577"/>
                <a:ext cx="47" cy="180"/>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7" name="Rectangle 1179">
                <a:extLst>
                  <a:ext uri="{FF2B5EF4-FFF2-40B4-BE49-F238E27FC236}">
                    <a16:creationId xmlns:a16="http://schemas.microsoft.com/office/drawing/2014/main" id="{9CA797A1-62E2-4E20-AFE2-A126FCFB8820}"/>
                  </a:ext>
                </a:extLst>
              </p:cNvPr>
              <p:cNvSpPr>
                <a:spLocks noChangeAspect="1" noChangeArrowheads="1"/>
              </p:cNvSpPr>
              <p:nvPr/>
            </p:nvSpPr>
            <p:spPr bwMode="auto">
              <a:xfrm>
                <a:off x="4111" y="489"/>
                <a:ext cx="164" cy="252"/>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8" name="Rectangle 1180">
                <a:extLst>
                  <a:ext uri="{FF2B5EF4-FFF2-40B4-BE49-F238E27FC236}">
                    <a16:creationId xmlns:a16="http://schemas.microsoft.com/office/drawing/2014/main" id="{7DDF8699-8144-4B33-87C1-DC1D5875BB01}"/>
                  </a:ext>
                </a:extLst>
              </p:cNvPr>
              <p:cNvSpPr>
                <a:spLocks noChangeAspect="1" noChangeArrowheads="1"/>
              </p:cNvSpPr>
              <p:nvPr/>
            </p:nvSpPr>
            <p:spPr bwMode="auto">
              <a:xfrm>
                <a:off x="4018" y="466"/>
                <a:ext cx="355" cy="126"/>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59" name="Rectangle 1181">
                <a:extLst>
                  <a:ext uri="{FF2B5EF4-FFF2-40B4-BE49-F238E27FC236}">
                    <a16:creationId xmlns:a16="http://schemas.microsoft.com/office/drawing/2014/main" id="{40EB3C79-221B-4416-83C8-2C918BCA8049}"/>
                  </a:ext>
                </a:extLst>
              </p:cNvPr>
              <p:cNvSpPr>
                <a:spLocks noChangeAspect="1" noChangeArrowheads="1"/>
              </p:cNvSpPr>
              <p:nvPr/>
            </p:nvSpPr>
            <p:spPr bwMode="auto">
              <a:xfrm>
                <a:off x="4018" y="730"/>
                <a:ext cx="355" cy="13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0" name="Rectangle 1182">
                <a:extLst>
                  <a:ext uri="{FF2B5EF4-FFF2-40B4-BE49-F238E27FC236}">
                    <a16:creationId xmlns:a16="http://schemas.microsoft.com/office/drawing/2014/main" id="{B978D60A-8947-4787-BCC8-091D083ED770}"/>
                  </a:ext>
                </a:extLst>
              </p:cNvPr>
              <p:cNvSpPr>
                <a:spLocks noChangeAspect="1" noChangeArrowheads="1"/>
              </p:cNvSpPr>
              <p:nvPr/>
            </p:nvSpPr>
            <p:spPr bwMode="auto">
              <a:xfrm>
                <a:off x="430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1" name="Rectangle 1183">
                <a:extLst>
                  <a:ext uri="{FF2B5EF4-FFF2-40B4-BE49-F238E27FC236}">
                    <a16:creationId xmlns:a16="http://schemas.microsoft.com/office/drawing/2014/main" id="{ECEA46F9-ECE6-4CD8-86BA-3B8A7AFBAFCD}"/>
                  </a:ext>
                </a:extLst>
              </p:cNvPr>
              <p:cNvSpPr>
                <a:spLocks noChangeAspect="1" noChangeArrowheads="1"/>
              </p:cNvSpPr>
              <p:nvPr/>
            </p:nvSpPr>
            <p:spPr bwMode="auto">
              <a:xfrm>
                <a:off x="4035" y="414"/>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2" name="Rectangle 1184">
                <a:extLst>
                  <a:ext uri="{FF2B5EF4-FFF2-40B4-BE49-F238E27FC236}">
                    <a16:creationId xmlns:a16="http://schemas.microsoft.com/office/drawing/2014/main" id="{E89FBE85-D909-4140-8319-814063DEABCF}"/>
                  </a:ext>
                </a:extLst>
              </p:cNvPr>
              <p:cNvSpPr>
                <a:spLocks noChangeAspect="1" noChangeArrowheads="1"/>
              </p:cNvSpPr>
              <p:nvPr/>
            </p:nvSpPr>
            <p:spPr bwMode="auto">
              <a:xfrm>
                <a:off x="403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3" name="Rectangle 1185">
                <a:extLst>
                  <a:ext uri="{FF2B5EF4-FFF2-40B4-BE49-F238E27FC236}">
                    <a16:creationId xmlns:a16="http://schemas.microsoft.com/office/drawing/2014/main" id="{440B99D2-C683-4EF0-B985-F0A88963287B}"/>
                  </a:ext>
                </a:extLst>
              </p:cNvPr>
              <p:cNvSpPr>
                <a:spLocks noChangeAspect="1" noChangeArrowheads="1"/>
              </p:cNvSpPr>
              <p:nvPr/>
            </p:nvSpPr>
            <p:spPr bwMode="auto">
              <a:xfrm>
                <a:off x="4305" y="858"/>
                <a:ext cx="67" cy="57"/>
              </a:xfrm>
              <a:prstGeom prst="rect">
                <a:avLst/>
              </a:prstGeom>
              <a:gradFill rotWithShape="0">
                <a:gsLst>
                  <a:gs pos="0">
                    <a:srgbClr val="B2B2B2">
                      <a:gamma/>
                      <a:shade val="46275"/>
                      <a:invGamma/>
                    </a:srgbClr>
                  </a:gs>
                  <a:gs pos="50000">
                    <a:srgbClr val="B2B2B2"/>
                  </a:gs>
                  <a:gs pos="100000">
                    <a:srgbClr val="B2B2B2">
                      <a:gamma/>
                      <a:shade val="46275"/>
                      <a:invGamma/>
                    </a:srgbClr>
                  </a:gs>
                </a:gsLst>
                <a:lin ang="0" scaled="1"/>
              </a:gradFill>
              <a:ln w="9525">
                <a:solidFill>
                  <a:srgbClr val="808080"/>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54" name="Rectangle 1186">
              <a:extLst>
                <a:ext uri="{FF2B5EF4-FFF2-40B4-BE49-F238E27FC236}">
                  <a16:creationId xmlns:a16="http://schemas.microsoft.com/office/drawing/2014/main" id="{0DC72916-2937-41EE-8DE2-A6CDFDA85C6A}"/>
                </a:ext>
              </a:extLst>
            </p:cNvPr>
            <p:cNvSpPr>
              <a:spLocks noChangeArrowheads="1"/>
            </p:cNvSpPr>
            <p:nvPr/>
          </p:nvSpPr>
          <p:spPr bwMode="auto">
            <a:xfrm>
              <a:off x="3414" y="2020"/>
              <a:ext cx="216" cy="56"/>
            </a:xfrm>
            <a:prstGeom prst="rect">
              <a:avLst/>
            </a:prstGeom>
            <a:gradFill rotWithShape="0">
              <a:gsLst>
                <a:gs pos="0">
                  <a:srgbClr val="0033CC"/>
                </a:gs>
                <a:gs pos="100000">
                  <a:srgbClr val="0033CC">
                    <a:gamma/>
                    <a:tint val="51373"/>
                    <a:invGamma/>
                  </a:srgbClr>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sp>
        <p:nvSpPr>
          <p:cNvPr id="164" name="Rectangle 1187">
            <a:extLst>
              <a:ext uri="{FF2B5EF4-FFF2-40B4-BE49-F238E27FC236}">
                <a16:creationId xmlns:a16="http://schemas.microsoft.com/office/drawing/2014/main" id="{A41E3613-F124-4ABA-AFBD-D2067BB412DA}"/>
              </a:ext>
            </a:extLst>
          </p:cNvPr>
          <p:cNvSpPr>
            <a:spLocks noChangeArrowheads="1"/>
          </p:cNvSpPr>
          <p:nvPr/>
        </p:nvSpPr>
        <p:spPr bwMode="auto">
          <a:xfrm>
            <a:off x="2314575" y="5108575"/>
            <a:ext cx="3657600" cy="39052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65" name="Group 1188">
            <a:extLst>
              <a:ext uri="{FF2B5EF4-FFF2-40B4-BE49-F238E27FC236}">
                <a16:creationId xmlns:a16="http://schemas.microsoft.com/office/drawing/2014/main" id="{0815E187-1781-45A4-B8AA-40BB1162A7F2}"/>
              </a:ext>
            </a:extLst>
          </p:cNvPr>
          <p:cNvGrpSpPr>
            <a:grpSpLocks/>
          </p:cNvGrpSpPr>
          <p:nvPr/>
        </p:nvGrpSpPr>
        <p:grpSpPr bwMode="auto">
          <a:xfrm>
            <a:off x="873125" y="5073650"/>
            <a:ext cx="4541838" cy="444500"/>
            <a:chOff x="550" y="3196"/>
            <a:chExt cx="2861" cy="280"/>
          </a:xfrm>
        </p:grpSpPr>
        <p:sp>
          <p:nvSpPr>
            <p:cNvPr id="166" name="Line 1189">
              <a:extLst>
                <a:ext uri="{FF2B5EF4-FFF2-40B4-BE49-F238E27FC236}">
                  <a16:creationId xmlns:a16="http://schemas.microsoft.com/office/drawing/2014/main" id="{FE94CC3F-81B6-4651-BAC9-54DABABAC62E}"/>
                </a:ext>
              </a:extLst>
            </p:cNvPr>
            <p:cNvSpPr>
              <a:spLocks noChangeShapeType="1"/>
            </p:cNvSpPr>
            <p:nvPr/>
          </p:nvSpPr>
          <p:spPr bwMode="auto">
            <a:xfrm>
              <a:off x="1724"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7" name="Line 1190">
              <a:extLst>
                <a:ext uri="{FF2B5EF4-FFF2-40B4-BE49-F238E27FC236}">
                  <a16:creationId xmlns:a16="http://schemas.microsoft.com/office/drawing/2014/main" id="{70157040-4FA1-45B0-8A2B-1C6A33184BE0}"/>
                </a:ext>
              </a:extLst>
            </p:cNvPr>
            <p:cNvSpPr>
              <a:spLocks noChangeShapeType="1"/>
            </p:cNvSpPr>
            <p:nvPr/>
          </p:nvSpPr>
          <p:spPr bwMode="auto">
            <a:xfrm>
              <a:off x="1998"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8" name="Line 1191">
              <a:extLst>
                <a:ext uri="{FF2B5EF4-FFF2-40B4-BE49-F238E27FC236}">
                  <a16:creationId xmlns:a16="http://schemas.microsoft.com/office/drawing/2014/main" id="{15518C01-92AA-4792-AEB3-99ED468B5FB0}"/>
                </a:ext>
              </a:extLst>
            </p:cNvPr>
            <p:cNvSpPr>
              <a:spLocks noChangeShapeType="1"/>
            </p:cNvSpPr>
            <p:nvPr/>
          </p:nvSpPr>
          <p:spPr bwMode="auto">
            <a:xfrm>
              <a:off x="3067"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69" name="Line 1192">
              <a:extLst>
                <a:ext uri="{FF2B5EF4-FFF2-40B4-BE49-F238E27FC236}">
                  <a16:creationId xmlns:a16="http://schemas.microsoft.com/office/drawing/2014/main" id="{4DC068E2-88C2-453E-AAE2-88A63D754F37}"/>
                </a:ext>
              </a:extLst>
            </p:cNvPr>
            <p:cNvSpPr>
              <a:spLocks noChangeShapeType="1"/>
            </p:cNvSpPr>
            <p:nvPr/>
          </p:nvSpPr>
          <p:spPr bwMode="auto">
            <a:xfrm>
              <a:off x="3411" y="3264"/>
              <a:ext cx="0" cy="19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70" name="Line 1193">
              <a:extLst>
                <a:ext uri="{FF2B5EF4-FFF2-40B4-BE49-F238E27FC236}">
                  <a16:creationId xmlns:a16="http://schemas.microsoft.com/office/drawing/2014/main" id="{B75A32F6-C982-4BDA-9753-80D16B9E0935}"/>
                </a:ext>
              </a:extLst>
            </p:cNvPr>
            <p:cNvSpPr>
              <a:spLocks noChangeShapeType="1"/>
            </p:cNvSpPr>
            <p:nvPr/>
          </p:nvSpPr>
          <p:spPr bwMode="auto">
            <a:xfrm>
              <a:off x="1153" y="3330"/>
              <a:ext cx="376"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71" name="Oval 1194">
              <a:extLst>
                <a:ext uri="{FF2B5EF4-FFF2-40B4-BE49-F238E27FC236}">
                  <a16:creationId xmlns:a16="http://schemas.microsoft.com/office/drawing/2014/main" id="{3940BC00-04BD-4C50-BC43-3DC1E1EC213F}"/>
                </a:ext>
              </a:extLst>
            </p:cNvPr>
            <p:cNvSpPr>
              <a:spLocks noChangeArrowheads="1"/>
            </p:cNvSpPr>
            <p:nvPr/>
          </p:nvSpPr>
          <p:spPr bwMode="auto">
            <a:xfrm>
              <a:off x="550" y="3196"/>
              <a:ext cx="592" cy="280"/>
            </a:xfrm>
            <a:prstGeom prst="ellipse">
              <a:avLst/>
            </a:prstGeom>
            <a:solidFill>
              <a:srgbClr val="000000"/>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72" name="Text Box 1195">
              <a:extLst>
                <a:ext uri="{FF2B5EF4-FFF2-40B4-BE49-F238E27FC236}">
                  <a16:creationId xmlns:a16="http://schemas.microsoft.com/office/drawing/2014/main" id="{159E3AEB-A438-454C-B392-4A91E6CBB923}"/>
                </a:ext>
              </a:extLst>
            </p:cNvPr>
            <p:cNvSpPr txBox="1">
              <a:spLocks noChangeArrowheads="1"/>
            </p:cNvSpPr>
            <p:nvPr/>
          </p:nvSpPr>
          <p:spPr bwMode="auto">
            <a:xfrm>
              <a:off x="619" y="3214"/>
              <a:ext cx="434" cy="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ja-JP" altLang="en-US" sz="2000" b="0" i="0" u="none" strike="noStrike" kern="0" cap="none" spc="0" normalizeH="0" baseline="0" noProof="0">
                  <a:ln>
                    <a:noFill/>
                  </a:ln>
                  <a:solidFill>
                    <a:srgbClr val="FFFFFF"/>
                  </a:solidFill>
                  <a:effectLst/>
                  <a:uLnTx/>
                  <a:uFillTx/>
                  <a:latin typeface="Times New Roman" panose="02020603050405020304" pitchFamily="18" charset="0"/>
                  <a:ea typeface="HGP創英角ﾎﾟｯﾌﾟ体" panose="040B0A00000000000000" pitchFamily="50" charset="-128"/>
                </a:rPr>
                <a:t>低圧</a:t>
              </a:r>
            </a:p>
          </p:txBody>
        </p:sp>
      </p:grpSp>
      <p:sp>
        <p:nvSpPr>
          <p:cNvPr id="173" name="Rectangle 1196">
            <a:extLst>
              <a:ext uri="{FF2B5EF4-FFF2-40B4-BE49-F238E27FC236}">
                <a16:creationId xmlns:a16="http://schemas.microsoft.com/office/drawing/2014/main" id="{DDA2ACC6-FA69-4E8D-A4E5-73EEDDFF0873}"/>
              </a:ext>
            </a:extLst>
          </p:cNvPr>
          <p:cNvSpPr>
            <a:spLocks noChangeArrowheads="1"/>
          </p:cNvSpPr>
          <p:nvPr/>
        </p:nvSpPr>
        <p:spPr bwMode="auto">
          <a:xfrm>
            <a:off x="2314575" y="5480050"/>
            <a:ext cx="3657600" cy="29527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74" name="Rectangle 1197">
            <a:extLst>
              <a:ext uri="{FF2B5EF4-FFF2-40B4-BE49-F238E27FC236}">
                <a16:creationId xmlns:a16="http://schemas.microsoft.com/office/drawing/2014/main" id="{623E4CC4-7415-4E41-A56C-C670ABBE0ADC}"/>
              </a:ext>
            </a:extLst>
          </p:cNvPr>
          <p:cNvSpPr>
            <a:spLocks noChangeArrowheads="1"/>
          </p:cNvSpPr>
          <p:nvPr/>
        </p:nvSpPr>
        <p:spPr bwMode="auto">
          <a:xfrm>
            <a:off x="3665538" y="5106988"/>
            <a:ext cx="463550" cy="1222375"/>
          </a:xfrm>
          <a:prstGeom prst="rect">
            <a:avLst/>
          </a:prstGeom>
          <a:solidFill>
            <a:srgbClr val="FFFFFF"/>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75" name="Rectangle 1198">
            <a:extLst>
              <a:ext uri="{FF2B5EF4-FFF2-40B4-BE49-F238E27FC236}">
                <a16:creationId xmlns:a16="http://schemas.microsoft.com/office/drawing/2014/main" id="{B5DD83B4-BCBC-4031-80CD-20116992DDAE}"/>
              </a:ext>
            </a:extLst>
          </p:cNvPr>
          <p:cNvSpPr>
            <a:spLocks noChangeArrowheads="1"/>
          </p:cNvSpPr>
          <p:nvPr/>
        </p:nvSpPr>
        <p:spPr bwMode="auto">
          <a:xfrm>
            <a:off x="3735388" y="5502275"/>
            <a:ext cx="327025" cy="842963"/>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kumimoji="1" lang="ja-JP" altLang="en-US" sz="2400">
              <a:solidFill>
                <a:srgbClr val="000000"/>
              </a:solidFill>
              <a:latin typeface="Times New Roman" panose="02020603050405020304" pitchFamily="18" charset="0"/>
              <a:ea typeface="ＭＳ Ｐゴシック" panose="020B0600070205080204" pitchFamily="50" charset="-128"/>
            </a:endParaRPr>
          </a:p>
        </p:txBody>
      </p:sp>
      <p:sp>
        <p:nvSpPr>
          <p:cNvPr id="176" name="Line 1199">
            <a:extLst>
              <a:ext uri="{FF2B5EF4-FFF2-40B4-BE49-F238E27FC236}">
                <a16:creationId xmlns:a16="http://schemas.microsoft.com/office/drawing/2014/main" id="{9698680F-E10D-4C53-87FA-768116E1895E}"/>
              </a:ext>
            </a:extLst>
          </p:cNvPr>
          <p:cNvSpPr>
            <a:spLocks noChangeShapeType="1"/>
          </p:cNvSpPr>
          <p:nvPr/>
        </p:nvSpPr>
        <p:spPr bwMode="auto">
          <a:xfrm flipV="1">
            <a:off x="3730625" y="5084763"/>
            <a:ext cx="0" cy="12604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77" name="Line 1200">
            <a:extLst>
              <a:ext uri="{FF2B5EF4-FFF2-40B4-BE49-F238E27FC236}">
                <a16:creationId xmlns:a16="http://schemas.microsoft.com/office/drawing/2014/main" id="{0B5E945E-A7F2-419E-827E-A5308A215CF1}"/>
              </a:ext>
            </a:extLst>
          </p:cNvPr>
          <p:cNvSpPr>
            <a:spLocks noChangeShapeType="1"/>
          </p:cNvSpPr>
          <p:nvPr/>
        </p:nvSpPr>
        <p:spPr bwMode="auto">
          <a:xfrm flipV="1">
            <a:off x="4062413" y="5084763"/>
            <a:ext cx="0" cy="1271587"/>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78" name="Rectangle 1201">
            <a:extLst>
              <a:ext uri="{FF2B5EF4-FFF2-40B4-BE49-F238E27FC236}">
                <a16:creationId xmlns:a16="http://schemas.microsoft.com/office/drawing/2014/main" id="{BAE59E8A-11F5-4A83-8B60-A916029FC6E6}"/>
              </a:ext>
            </a:extLst>
          </p:cNvPr>
          <p:cNvSpPr>
            <a:spLocks noChangeArrowheads="1"/>
          </p:cNvSpPr>
          <p:nvPr/>
        </p:nvSpPr>
        <p:spPr bwMode="auto">
          <a:xfrm>
            <a:off x="3743325" y="4724400"/>
            <a:ext cx="304800" cy="685800"/>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nvGrpSpPr>
          <p:cNvPr id="179" name="Group 1202">
            <a:extLst>
              <a:ext uri="{FF2B5EF4-FFF2-40B4-BE49-F238E27FC236}">
                <a16:creationId xmlns:a16="http://schemas.microsoft.com/office/drawing/2014/main" id="{A53B09BB-6491-4771-A283-A3A30F975852}"/>
              </a:ext>
            </a:extLst>
          </p:cNvPr>
          <p:cNvGrpSpPr>
            <a:grpSpLocks/>
          </p:cNvGrpSpPr>
          <p:nvPr/>
        </p:nvGrpSpPr>
        <p:grpSpPr bwMode="auto">
          <a:xfrm>
            <a:off x="3286125" y="3665538"/>
            <a:ext cx="1200150" cy="1011237"/>
            <a:chOff x="3129" y="2303"/>
            <a:chExt cx="756" cy="637"/>
          </a:xfrm>
        </p:grpSpPr>
        <p:sp>
          <p:nvSpPr>
            <p:cNvPr id="180" name="Freeform 1203">
              <a:extLst>
                <a:ext uri="{FF2B5EF4-FFF2-40B4-BE49-F238E27FC236}">
                  <a16:creationId xmlns:a16="http://schemas.microsoft.com/office/drawing/2014/main" id="{19FB04CE-16EA-4D73-AFF5-794158A04F51}"/>
                </a:ext>
              </a:extLst>
            </p:cNvPr>
            <p:cNvSpPr>
              <a:spLocks/>
            </p:cNvSpPr>
            <p:nvPr/>
          </p:nvSpPr>
          <p:spPr bwMode="auto">
            <a:xfrm>
              <a:off x="3169" y="2303"/>
              <a:ext cx="246" cy="261"/>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952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1" name="Freeform 1204">
              <a:extLst>
                <a:ext uri="{FF2B5EF4-FFF2-40B4-BE49-F238E27FC236}">
                  <a16:creationId xmlns:a16="http://schemas.microsoft.com/office/drawing/2014/main" id="{C8912637-2BCE-43F6-A098-FEA2A1C82F76}"/>
                </a:ext>
              </a:extLst>
            </p:cNvPr>
            <p:cNvSpPr>
              <a:spLocks/>
            </p:cNvSpPr>
            <p:nvPr/>
          </p:nvSpPr>
          <p:spPr bwMode="auto">
            <a:xfrm>
              <a:off x="3617" y="2313"/>
              <a:ext cx="247" cy="246"/>
            </a:xfrm>
            <a:custGeom>
              <a:avLst/>
              <a:gdLst>
                <a:gd name="T0" fmla="*/ 67 w 283"/>
                <a:gd name="T1" fmla="*/ 0 h 320"/>
                <a:gd name="T2" fmla="*/ 76 w 283"/>
                <a:gd name="T3" fmla="*/ 119 h 320"/>
                <a:gd name="T4" fmla="*/ 41 w 283"/>
                <a:gd name="T5" fmla="*/ 157 h 320"/>
                <a:gd name="T6" fmla="*/ 3 w 283"/>
                <a:gd name="T7" fmla="*/ 276 h 320"/>
                <a:gd name="T8" fmla="*/ 0 w 283"/>
                <a:gd name="T9" fmla="*/ 320 h 320"/>
                <a:gd name="T10" fmla="*/ 283 w 283"/>
                <a:gd name="T11" fmla="*/ 320 h 320"/>
                <a:gd name="T12" fmla="*/ 277 w 283"/>
                <a:gd name="T13" fmla="*/ 270 h 320"/>
                <a:gd name="T14" fmla="*/ 242 w 283"/>
                <a:gd name="T15" fmla="*/ 163 h 320"/>
                <a:gd name="T16" fmla="*/ 207 w 283"/>
                <a:gd name="T17" fmla="*/ 119 h 320"/>
                <a:gd name="T18" fmla="*/ 216 w 283"/>
                <a:gd name="T19" fmla="*/ 0 h 320"/>
                <a:gd name="T20" fmla="*/ 67 w 283"/>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20">
                  <a:moveTo>
                    <a:pt x="67" y="0"/>
                  </a:moveTo>
                  <a:lnTo>
                    <a:pt x="76" y="119"/>
                  </a:lnTo>
                  <a:lnTo>
                    <a:pt x="41" y="157"/>
                  </a:lnTo>
                  <a:lnTo>
                    <a:pt x="3" y="276"/>
                  </a:lnTo>
                  <a:lnTo>
                    <a:pt x="0" y="320"/>
                  </a:lnTo>
                  <a:lnTo>
                    <a:pt x="283" y="320"/>
                  </a:lnTo>
                  <a:lnTo>
                    <a:pt x="277" y="270"/>
                  </a:lnTo>
                  <a:lnTo>
                    <a:pt x="242" y="163"/>
                  </a:lnTo>
                  <a:lnTo>
                    <a:pt x="207" y="119"/>
                  </a:lnTo>
                  <a:lnTo>
                    <a:pt x="216" y="0"/>
                  </a:lnTo>
                  <a:lnTo>
                    <a:pt x="67" y="0"/>
                  </a:lnTo>
                  <a:close/>
                </a:path>
              </a:pathLst>
            </a:custGeom>
            <a:solidFill>
              <a:srgbClr val="FFFFFF"/>
            </a:solidFill>
            <a:ln w="4763" cap="rnd">
              <a:solidFill>
                <a:srgbClr val="FFFFFF"/>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2" name="Freeform 1205">
              <a:extLst>
                <a:ext uri="{FF2B5EF4-FFF2-40B4-BE49-F238E27FC236}">
                  <a16:creationId xmlns:a16="http://schemas.microsoft.com/office/drawing/2014/main" id="{78857B00-547C-41E3-B036-F8A348EA70A7}"/>
                </a:ext>
              </a:extLst>
            </p:cNvPr>
            <p:cNvSpPr>
              <a:spLocks/>
            </p:cNvSpPr>
            <p:nvPr/>
          </p:nvSpPr>
          <p:spPr bwMode="auto">
            <a:xfrm>
              <a:off x="3129" y="2565"/>
              <a:ext cx="756" cy="375"/>
            </a:xfrm>
            <a:custGeom>
              <a:avLst/>
              <a:gdLst>
                <a:gd name="T0" fmla="*/ 18 w 756"/>
                <a:gd name="T1" fmla="*/ 0 h 375"/>
                <a:gd name="T2" fmla="*/ 741 w 756"/>
                <a:gd name="T3" fmla="*/ 0 h 375"/>
                <a:gd name="T4" fmla="*/ 735 w 756"/>
                <a:gd name="T5" fmla="*/ 23 h 375"/>
                <a:gd name="T6" fmla="*/ 756 w 756"/>
                <a:gd name="T7" fmla="*/ 36 h 375"/>
                <a:gd name="T8" fmla="*/ 753 w 756"/>
                <a:gd name="T9" fmla="*/ 96 h 375"/>
                <a:gd name="T10" fmla="*/ 669 w 756"/>
                <a:gd name="T11" fmla="*/ 243 h 375"/>
                <a:gd name="T12" fmla="*/ 567 w 756"/>
                <a:gd name="T13" fmla="*/ 342 h 375"/>
                <a:gd name="T14" fmla="*/ 492 w 756"/>
                <a:gd name="T15" fmla="*/ 357 h 375"/>
                <a:gd name="T16" fmla="*/ 480 w 756"/>
                <a:gd name="T17" fmla="*/ 375 h 375"/>
                <a:gd name="T18" fmla="*/ 288 w 756"/>
                <a:gd name="T19" fmla="*/ 375 h 375"/>
                <a:gd name="T20" fmla="*/ 267 w 756"/>
                <a:gd name="T21" fmla="*/ 363 h 375"/>
                <a:gd name="T22" fmla="*/ 207 w 756"/>
                <a:gd name="T23" fmla="*/ 360 h 375"/>
                <a:gd name="T24" fmla="*/ 153 w 756"/>
                <a:gd name="T25" fmla="*/ 321 h 375"/>
                <a:gd name="T26" fmla="*/ 93 w 756"/>
                <a:gd name="T27" fmla="*/ 261 h 375"/>
                <a:gd name="T28" fmla="*/ 0 w 756"/>
                <a:gd name="T29" fmla="*/ 99 h 375"/>
                <a:gd name="T30" fmla="*/ 0 w 756"/>
                <a:gd name="T31" fmla="*/ 33 h 375"/>
                <a:gd name="T32" fmla="*/ 21 w 756"/>
                <a:gd name="T33" fmla="*/ 33 h 375"/>
                <a:gd name="T34" fmla="*/ 18 w 756"/>
                <a:gd name="T3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6" h="375">
                  <a:moveTo>
                    <a:pt x="18" y="0"/>
                  </a:moveTo>
                  <a:lnTo>
                    <a:pt x="741" y="0"/>
                  </a:lnTo>
                  <a:lnTo>
                    <a:pt x="735" y="23"/>
                  </a:lnTo>
                  <a:lnTo>
                    <a:pt x="756" y="36"/>
                  </a:lnTo>
                  <a:lnTo>
                    <a:pt x="753" y="96"/>
                  </a:lnTo>
                  <a:lnTo>
                    <a:pt x="669" y="243"/>
                  </a:lnTo>
                  <a:lnTo>
                    <a:pt x="567" y="342"/>
                  </a:lnTo>
                  <a:lnTo>
                    <a:pt x="492" y="357"/>
                  </a:lnTo>
                  <a:lnTo>
                    <a:pt x="480" y="375"/>
                  </a:lnTo>
                  <a:lnTo>
                    <a:pt x="288" y="375"/>
                  </a:lnTo>
                  <a:lnTo>
                    <a:pt x="267" y="363"/>
                  </a:lnTo>
                  <a:lnTo>
                    <a:pt x="207" y="360"/>
                  </a:lnTo>
                  <a:lnTo>
                    <a:pt x="153" y="321"/>
                  </a:lnTo>
                  <a:lnTo>
                    <a:pt x="93" y="261"/>
                  </a:lnTo>
                  <a:lnTo>
                    <a:pt x="0" y="99"/>
                  </a:lnTo>
                  <a:lnTo>
                    <a:pt x="0" y="33"/>
                  </a:lnTo>
                  <a:lnTo>
                    <a:pt x="21" y="33"/>
                  </a:lnTo>
                  <a:lnTo>
                    <a:pt x="18" y="0"/>
                  </a:lnTo>
                  <a:close/>
                </a:path>
              </a:pathLst>
            </a:custGeom>
            <a:solidFill>
              <a:srgbClr val="FFFFFF"/>
            </a:solidFill>
            <a:ln w="9525" cap="flat"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grpSp>
      <p:pic>
        <p:nvPicPr>
          <p:cNvPr id="183" name="Picture 1206">
            <a:extLst>
              <a:ext uri="{FF2B5EF4-FFF2-40B4-BE49-F238E27FC236}">
                <a16:creationId xmlns:a16="http://schemas.microsoft.com/office/drawing/2014/main" id="{80D27DEC-E8D1-4F7F-A4B7-B677EC597B2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82925" y="1879600"/>
            <a:ext cx="1693863" cy="588963"/>
          </a:xfrm>
          <a:prstGeom prst="rect">
            <a:avLst/>
          </a:prstGeom>
          <a:solidFill>
            <a:srgbClr val="FFFFFF"/>
          </a:solidFill>
          <a:ln w="9525">
            <a:solidFill>
              <a:srgbClr val="FFFFFF"/>
            </a:solidFill>
            <a:miter lim="800000"/>
            <a:headEnd/>
            <a:tailEnd/>
          </a:ln>
        </p:spPr>
      </p:pic>
      <p:sp>
        <p:nvSpPr>
          <p:cNvPr id="184" name="Rectangle 1207">
            <a:extLst>
              <a:ext uri="{FF2B5EF4-FFF2-40B4-BE49-F238E27FC236}">
                <a16:creationId xmlns:a16="http://schemas.microsoft.com/office/drawing/2014/main" id="{0A203F5F-DA65-4EAC-8ECD-4F543E3AD672}"/>
              </a:ext>
            </a:extLst>
          </p:cNvPr>
          <p:cNvSpPr>
            <a:spLocks noChangeArrowheads="1"/>
          </p:cNvSpPr>
          <p:nvPr/>
        </p:nvSpPr>
        <p:spPr bwMode="auto">
          <a:xfrm>
            <a:off x="3735388" y="4673600"/>
            <a:ext cx="317500" cy="1147763"/>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86" name="Text Box 1209">
            <a:extLst>
              <a:ext uri="{FF2B5EF4-FFF2-40B4-BE49-F238E27FC236}">
                <a16:creationId xmlns:a16="http://schemas.microsoft.com/office/drawing/2014/main" id="{9A74E77B-8F4D-4C39-A642-4A0471984B20}"/>
              </a:ext>
            </a:extLst>
          </p:cNvPr>
          <p:cNvSpPr txBox="1">
            <a:spLocks noChangeArrowheads="1"/>
          </p:cNvSpPr>
          <p:nvPr/>
        </p:nvSpPr>
        <p:spPr bwMode="auto">
          <a:xfrm>
            <a:off x="4448176" y="5782468"/>
            <a:ext cx="881973" cy="3693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en-US" altLang="ja-JP" b="1" dirty="0">
                <a:solidFill>
                  <a:srgbClr val="000000"/>
                </a:solidFill>
                <a:latin typeface="Meiryo UI" panose="020B0604030504040204" pitchFamily="50" charset="-128"/>
                <a:ea typeface="Meiryo UI" panose="020B0604030504040204" pitchFamily="50" charset="-128"/>
              </a:rPr>
              <a:t>700</a:t>
            </a:r>
            <a:r>
              <a:rPr kumimoji="1" lang="ja-JP" altLang="en-US" b="1" dirty="0">
                <a:solidFill>
                  <a:srgbClr val="000000"/>
                </a:solidFill>
                <a:latin typeface="Meiryo UI" panose="020B0604030504040204" pitchFamily="50" charset="-128"/>
                <a:ea typeface="Meiryo UI" panose="020B0604030504040204" pitchFamily="50" charset="-128"/>
              </a:rPr>
              <a:t>℃</a:t>
            </a:r>
          </a:p>
        </p:txBody>
      </p:sp>
      <p:sp>
        <p:nvSpPr>
          <p:cNvPr id="187" name="Text Box 1210">
            <a:extLst>
              <a:ext uri="{FF2B5EF4-FFF2-40B4-BE49-F238E27FC236}">
                <a16:creationId xmlns:a16="http://schemas.microsoft.com/office/drawing/2014/main" id="{96D7A72B-05C0-4D65-89B4-EEFAABFEBC64}"/>
              </a:ext>
            </a:extLst>
          </p:cNvPr>
          <p:cNvSpPr txBox="1">
            <a:spLocks noChangeArrowheads="1"/>
          </p:cNvSpPr>
          <p:nvPr/>
        </p:nvSpPr>
        <p:spPr bwMode="auto">
          <a:xfrm>
            <a:off x="2803525" y="4381500"/>
            <a:ext cx="539750" cy="5175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ja-JP" altLang="en-US" sz="1400" b="1">
                <a:solidFill>
                  <a:srgbClr val="000000"/>
                </a:solidFill>
                <a:latin typeface="Times New Roman" panose="02020603050405020304" pitchFamily="18" charset="0"/>
                <a:ea typeface="HG丸ｺﾞｼｯｸM-PRO" panose="020F0600000000000000" pitchFamily="50" charset="-128"/>
              </a:rPr>
              <a:t>湯口</a:t>
            </a:r>
          </a:p>
          <a:p>
            <a:pPr defTabSz="914400" fontAlgn="base">
              <a:spcBef>
                <a:spcPct val="0"/>
              </a:spcBef>
              <a:spcAft>
                <a:spcPct val="0"/>
              </a:spcAft>
            </a:pPr>
            <a:r>
              <a:rPr kumimoji="1" lang="ja-JP" altLang="en-US" sz="1400" b="1">
                <a:solidFill>
                  <a:srgbClr val="000000"/>
                </a:solidFill>
                <a:latin typeface="Times New Roman" panose="02020603050405020304" pitchFamily="18" charset="0"/>
                <a:ea typeface="HG丸ｺﾞｼｯｸM-PRO" panose="020F0600000000000000" pitchFamily="50" charset="-128"/>
              </a:rPr>
              <a:t>入子</a:t>
            </a:r>
          </a:p>
        </p:txBody>
      </p:sp>
      <p:sp>
        <p:nvSpPr>
          <p:cNvPr id="188" name="Rectangle 1211">
            <a:extLst>
              <a:ext uri="{FF2B5EF4-FFF2-40B4-BE49-F238E27FC236}">
                <a16:creationId xmlns:a16="http://schemas.microsoft.com/office/drawing/2014/main" id="{13EFEF50-C9D6-4804-95B3-FE12CCB53DBF}"/>
              </a:ext>
            </a:extLst>
          </p:cNvPr>
          <p:cNvSpPr>
            <a:spLocks noChangeArrowheads="1"/>
          </p:cNvSpPr>
          <p:nvPr/>
        </p:nvSpPr>
        <p:spPr bwMode="auto">
          <a:xfrm>
            <a:off x="7954963" y="3806825"/>
            <a:ext cx="5492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予熱</a:t>
            </a:r>
          </a:p>
        </p:txBody>
      </p:sp>
      <p:sp>
        <p:nvSpPr>
          <p:cNvPr id="189" name="Rectangle 1212">
            <a:extLst>
              <a:ext uri="{FF2B5EF4-FFF2-40B4-BE49-F238E27FC236}">
                <a16:creationId xmlns:a16="http://schemas.microsoft.com/office/drawing/2014/main" id="{CFC629DC-36D7-4869-A30B-001FF850C330}"/>
              </a:ext>
            </a:extLst>
          </p:cNvPr>
          <p:cNvSpPr>
            <a:spLocks noChangeArrowheads="1"/>
          </p:cNvSpPr>
          <p:nvPr/>
        </p:nvSpPr>
        <p:spPr bwMode="auto">
          <a:xfrm>
            <a:off x="7866063" y="4391025"/>
            <a:ext cx="7270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型閉じ</a:t>
            </a:r>
          </a:p>
        </p:txBody>
      </p:sp>
      <p:sp>
        <p:nvSpPr>
          <p:cNvPr id="190" name="AutoShape 1213">
            <a:extLst>
              <a:ext uri="{FF2B5EF4-FFF2-40B4-BE49-F238E27FC236}">
                <a16:creationId xmlns:a16="http://schemas.microsoft.com/office/drawing/2014/main" id="{72B1A9F7-1340-46CB-92D5-BA2EBDEBAFC4}"/>
              </a:ext>
            </a:extLst>
          </p:cNvPr>
          <p:cNvSpPr>
            <a:spLocks noChangeArrowheads="1"/>
          </p:cNvSpPr>
          <p:nvPr/>
        </p:nvSpPr>
        <p:spPr bwMode="auto">
          <a:xfrm>
            <a:off x="7988300" y="41275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1" name="Rectangle 1214">
            <a:extLst>
              <a:ext uri="{FF2B5EF4-FFF2-40B4-BE49-F238E27FC236}">
                <a16:creationId xmlns:a16="http://schemas.microsoft.com/office/drawing/2014/main" id="{FC922555-4600-4DB8-8C41-9FEB03090CC8}"/>
              </a:ext>
            </a:extLst>
          </p:cNvPr>
          <p:cNvSpPr>
            <a:spLocks noChangeArrowheads="1"/>
          </p:cNvSpPr>
          <p:nvPr/>
        </p:nvSpPr>
        <p:spPr bwMode="auto">
          <a:xfrm>
            <a:off x="7954963" y="4975225"/>
            <a:ext cx="5492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加圧</a:t>
            </a:r>
          </a:p>
        </p:txBody>
      </p:sp>
      <p:sp>
        <p:nvSpPr>
          <p:cNvPr id="192" name="AutoShape 1215">
            <a:extLst>
              <a:ext uri="{FF2B5EF4-FFF2-40B4-BE49-F238E27FC236}">
                <a16:creationId xmlns:a16="http://schemas.microsoft.com/office/drawing/2014/main" id="{46722A91-A67E-4AC5-A1FD-C6DD0B39FDAF}"/>
              </a:ext>
            </a:extLst>
          </p:cNvPr>
          <p:cNvSpPr>
            <a:spLocks noChangeArrowheads="1"/>
          </p:cNvSpPr>
          <p:nvPr/>
        </p:nvSpPr>
        <p:spPr bwMode="auto">
          <a:xfrm>
            <a:off x="7988300" y="47117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3" name="Rectangle 1216">
            <a:extLst>
              <a:ext uri="{FF2B5EF4-FFF2-40B4-BE49-F238E27FC236}">
                <a16:creationId xmlns:a16="http://schemas.microsoft.com/office/drawing/2014/main" id="{AB87CF43-CF24-4CF7-9677-245E4A7352FD}"/>
              </a:ext>
            </a:extLst>
          </p:cNvPr>
          <p:cNvSpPr>
            <a:spLocks noChangeArrowheads="1"/>
          </p:cNvSpPr>
          <p:nvPr/>
        </p:nvSpPr>
        <p:spPr bwMode="auto">
          <a:xfrm>
            <a:off x="7866063" y="5559425"/>
            <a:ext cx="727075" cy="31432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rPr>
              <a:t>型開き</a:t>
            </a:r>
          </a:p>
        </p:txBody>
      </p:sp>
      <p:sp>
        <p:nvSpPr>
          <p:cNvPr id="194" name="AutoShape 1217">
            <a:extLst>
              <a:ext uri="{FF2B5EF4-FFF2-40B4-BE49-F238E27FC236}">
                <a16:creationId xmlns:a16="http://schemas.microsoft.com/office/drawing/2014/main" id="{303D006F-1915-45F7-B65D-30EAB599A3FC}"/>
              </a:ext>
            </a:extLst>
          </p:cNvPr>
          <p:cNvSpPr>
            <a:spLocks noChangeArrowheads="1"/>
          </p:cNvSpPr>
          <p:nvPr/>
        </p:nvSpPr>
        <p:spPr bwMode="auto">
          <a:xfrm>
            <a:off x="7988300" y="529590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5" name="Rectangle 1218">
            <a:extLst>
              <a:ext uri="{FF2B5EF4-FFF2-40B4-BE49-F238E27FC236}">
                <a16:creationId xmlns:a16="http://schemas.microsoft.com/office/drawing/2014/main" id="{BACF6506-EDB2-4243-BCCC-CF96B4F2C4B1}"/>
              </a:ext>
            </a:extLst>
          </p:cNvPr>
          <p:cNvSpPr>
            <a:spLocks noChangeArrowheads="1"/>
          </p:cNvSpPr>
          <p:nvPr/>
        </p:nvSpPr>
        <p:spPr bwMode="auto">
          <a:xfrm>
            <a:off x="7777163" y="6137275"/>
            <a:ext cx="904875" cy="314325"/>
          </a:xfrm>
          <a:prstGeom prst="rect">
            <a:avLst/>
          </a:prstGeom>
          <a:solidFill>
            <a:srgbClr val="00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取り出し</a:t>
            </a:r>
          </a:p>
        </p:txBody>
      </p:sp>
      <p:sp>
        <p:nvSpPr>
          <p:cNvPr id="196" name="AutoShape 1219">
            <a:extLst>
              <a:ext uri="{FF2B5EF4-FFF2-40B4-BE49-F238E27FC236}">
                <a16:creationId xmlns:a16="http://schemas.microsoft.com/office/drawing/2014/main" id="{7090DB1A-478D-4A88-9102-C8F1B9E7667D}"/>
              </a:ext>
            </a:extLst>
          </p:cNvPr>
          <p:cNvSpPr>
            <a:spLocks noChangeArrowheads="1"/>
          </p:cNvSpPr>
          <p:nvPr/>
        </p:nvSpPr>
        <p:spPr bwMode="auto">
          <a:xfrm>
            <a:off x="7988300" y="5873750"/>
            <a:ext cx="485775" cy="252413"/>
          </a:xfrm>
          <a:prstGeom prst="downArrow">
            <a:avLst>
              <a:gd name="adj1" fmla="val 44444"/>
              <a:gd name="adj2" fmla="val 55347"/>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ja-JP" altLang="en-US" sz="2400" b="0" i="0" u="none" strike="noStrike" kern="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p:sp>
        <p:nvSpPr>
          <p:cNvPr id="197" name="AutoShape 1220">
            <a:extLst>
              <a:ext uri="{FF2B5EF4-FFF2-40B4-BE49-F238E27FC236}">
                <a16:creationId xmlns:a16="http://schemas.microsoft.com/office/drawing/2014/main" id="{D7C61769-EF74-4155-9329-A5F427E284D1}"/>
              </a:ext>
            </a:extLst>
          </p:cNvPr>
          <p:cNvSpPr>
            <a:spLocks noChangeArrowheads="1"/>
          </p:cNvSpPr>
          <p:nvPr/>
        </p:nvSpPr>
        <p:spPr bwMode="auto">
          <a:xfrm>
            <a:off x="7480300" y="3632200"/>
            <a:ext cx="1460500" cy="3035300"/>
          </a:xfrm>
          <a:prstGeom prst="roundRect">
            <a:avLst>
              <a:gd name="adj" fmla="val 16667"/>
            </a:avLst>
          </a:prstGeom>
          <a:noFill/>
          <a:ln w="9525">
            <a:solidFill>
              <a:srgbClr val="FFFFFF"/>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ja-JP" altLang="ja-JP" sz="1000" b="0" i="0" u="none" strike="noStrike" kern="0" cap="none" spc="0" normalizeH="0" baseline="0" noProof="0">
              <a:ln>
                <a:noFill/>
              </a:ln>
              <a:solidFill>
                <a:srgbClr val="000000"/>
              </a:solidFill>
              <a:effectLst/>
              <a:uLnTx/>
              <a:uFillTx/>
              <a:latin typeface="Times New Roman" panose="02020603050405020304" pitchFamily="18" charset="0"/>
              <a:ea typeface="HG丸ｺﾞｼｯｸM-PRO" panose="020F0600000000000000" pitchFamily="50" charset="-128"/>
            </a:endParaRPr>
          </a:p>
        </p:txBody>
      </p:sp>
      <p:sp>
        <p:nvSpPr>
          <p:cNvPr id="198" name="Text Box 1221">
            <a:extLst>
              <a:ext uri="{FF2B5EF4-FFF2-40B4-BE49-F238E27FC236}">
                <a16:creationId xmlns:a16="http://schemas.microsoft.com/office/drawing/2014/main" id="{BFCAC724-0852-468F-80F4-18BD3B74B035}"/>
              </a:ext>
            </a:extLst>
          </p:cNvPr>
          <p:cNvSpPr txBox="1">
            <a:spLocks noChangeArrowheads="1"/>
          </p:cNvSpPr>
          <p:nvPr/>
        </p:nvSpPr>
        <p:spPr bwMode="auto">
          <a:xfrm>
            <a:off x="7743825" y="3454400"/>
            <a:ext cx="895350" cy="304800"/>
          </a:xfrm>
          <a:prstGeom prst="rect">
            <a:avLst/>
          </a:prstGeom>
          <a:solidFill>
            <a:srgbClr val="3333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ja-JP" altLang="en-US" sz="1400" b="0" i="0" u="none" strike="noStrike" kern="0" cap="none" spc="0" normalizeH="0" baseline="0" noProof="0">
                <a:ln>
                  <a:noFill/>
                </a:ln>
                <a:solidFill>
                  <a:srgbClr val="FFFFFF"/>
                </a:solidFill>
                <a:effectLst/>
                <a:uLnTx/>
                <a:uFillTx/>
                <a:latin typeface="Times New Roman" panose="02020603050405020304" pitchFamily="18" charset="0"/>
                <a:ea typeface="HG丸ｺﾞｼｯｸM-PRO" panose="020F0600000000000000" pitchFamily="50" charset="-128"/>
              </a:rPr>
              <a:t>工程順序</a:t>
            </a:r>
          </a:p>
        </p:txBody>
      </p:sp>
      <p:grpSp>
        <p:nvGrpSpPr>
          <p:cNvPr id="199" name="グループ化 198">
            <a:extLst>
              <a:ext uri="{FF2B5EF4-FFF2-40B4-BE49-F238E27FC236}">
                <a16:creationId xmlns:a16="http://schemas.microsoft.com/office/drawing/2014/main" id="{99B3F3EE-E8E3-4275-AC9A-202A7A1C87F8}"/>
              </a:ext>
            </a:extLst>
          </p:cNvPr>
          <p:cNvGrpSpPr/>
          <p:nvPr/>
        </p:nvGrpSpPr>
        <p:grpSpPr>
          <a:xfrm>
            <a:off x="117895" y="167764"/>
            <a:ext cx="2258785" cy="598484"/>
            <a:chOff x="1408410" y="3642218"/>
            <a:chExt cx="2258785" cy="598484"/>
          </a:xfrm>
        </p:grpSpPr>
        <p:sp>
          <p:nvSpPr>
            <p:cNvPr id="200" name="テキスト ボックス 199">
              <a:extLst>
                <a:ext uri="{FF2B5EF4-FFF2-40B4-BE49-F238E27FC236}">
                  <a16:creationId xmlns:a16="http://schemas.microsoft.com/office/drawing/2014/main" id="{60676E6C-B265-421B-A414-ED417FE676BF}"/>
                </a:ext>
              </a:extLst>
            </p:cNvPr>
            <p:cNvSpPr txBox="1"/>
            <p:nvPr/>
          </p:nvSpPr>
          <p:spPr>
            <a:xfrm>
              <a:off x="1408410" y="3648748"/>
              <a:ext cx="2236510" cy="584775"/>
            </a:xfrm>
            <a:prstGeom prst="rect">
              <a:avLst/>
            </a:prstGeom>
            <a:noFill/>
          </p:spPr>
          <p:txBody>
            <a:bodyPr wrap="none" rtlCol="0">
              <a:spAutoFit/>
            </a:bodyPr>
            <a:lstStyle/>
            <a:p>
              <a:r>
                <a:rPr lang="ja-JP" altLang="en-US" sz="3200" dirty="0">
                  <a:ln w="127000">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201" name="テキスト ボックス 200">
              <a:extLst>
                <a:ext uri="{FF2B5EF4-FFF2-40B4-BE49-F238E27FC236}">
                  <a16:creationId xmlns:a16="http://schemas.microsoft.com/office/drawing/2014/main" id="{9A8A4A5C-7CD1-4117-ABAC-97974933F8F5}"/>
                </a:ext>
              </a:extLst>
            </p:cNvPr>
            <p:cNvSpPr txBox="1"/>
            <p:nvPr/>
          </p:nvSpPr>
          <p:spPr>
            <a:xfrm>
              <a:off x="1430685" y="3655927"/>
              <a:ext cx="2236510" cy="584775"/>
            </a:xfrm>
            <a:prstGeom prst="rect">
              <a:avLst/>
            </a:prstGeom>
            <a:noFill/>
          </p:spPr>
          <p:txBody>
            <a:bodyPr wrap="none" rtlCol="0">
              <a:spAutoFit/>
            </a:bodyPr>
            <a:lstStyle/>
            <a:p>
              <a:r>
                <a:rPr lang="ja-JP" altLang="en-US" sz="3200" dirty="0">
                  <a:ln w="63500">
                    <a:solidFill>
                      <a:prstClr val="black"/>
                    </a:solidFill>
                  </a:ln>
                  <a:solidFill>
                    <a:prstClr val="black"/>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sp>
          <p:nvSpPr>
            <p:cNvPr id="202" name="テキスト ボックス 201">
              <a:extLst>
                <a:ext uri="{FF2B5EF4-FFF2-40B4-BE49-F238E27FC236}">
                  <a16:creationId xmlns:a16="http://schemas.microsoft.com/office/drawing/2014/main" id="{3F5A45EC-9F8C-4EB0-9D8D-B1360B2AA485}"/>
                </a:ext>
              </a:extLst>
            </p:cNvPr>
            <p:cNvSpPr txBox="1"/>
            <p:nvPr/>
          </p:nvSpPr>
          <p:spPr>
            <a:xfrm>
              <a:off x="1428732" y="3642218"/>
              <a:ext cx="2236510" cy="584775"/>
            </a:xfrm>
            <a:prstGeom prst="rect">
              <a:avLst/>
            </a:prstGeom>
            <a:noFill/>
          </p:spPr>
          <p:txBody>
            <a:bodyPr wrap="none" rtlCol="0">
              <a:spAutoFit/>
            </a:bodyPr>
            <a:lstStyle/>
            <a:p>
              <a:r>
                <a:rPr lang="ja-JP" altLang="en-US" sz="3200" dirty="0">
                  <a:ln>
                    <a:solidFill>
                      <a:prstClr val="white"/>
                    </a:solidFill>
                  </a:ln>
                  <a:solidFill>
                    <a:prstClr val="white"/>
                  </a:solidFill>
                  <a:latin typeface="Meiryo UI" panose="020B0604030504040204" pitchFamily="50" charset="-128"/>
                  <a:ea typeface="Meiryo UI" panose="020B0604030504040204" pitchFamily="50" charset="-128"/>
                  <a:cs typeface="Meiryo UI" panose="020B0604030504040204" pitchFamily="50" charset="-128"/>
                </a:rPr>
                <a:t>低圧鋳造法</a:t>
              </a:r>
            </a:p>
          </p:txBody>
        </p:sp>
      </p:grpSp>
      <p:sp>
        <p:nvSpPr>
          <p:cNvPr id="212" name="矢印: 下 211">
            <a:extLst>
              <a:ext uri="{FF2B5EF4-FFF2-40B4-BE49-F238E27FC236}">
                <a16:creationId xmlns:a16="http://schemas.microsoft.com/office/drawing/2014/main" id="{D72F5DE1-1F30-428C-9D01-AF8A6D1E2287}"/>
              </a:ext>
            </a:extLst>
          </p:cNvPr>
          <p:cNvSpPr/>
          <p:nvPr/>
        </p:nvSpPr>
        <p:spPr>
          <a:xfrm>
            <a:off x="7067655" y="1079501"/>
            <a:ext cx="574246" cy="369887"/>
          </a:xfrm>
          <a:prstGeom prst="downArrow">
            <a:avLst/>
          </a:prstGeom>
          <a:solidFill>
            <a:schemeClr val="tx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13" name="グループ化 212">
            <a:extLst>
              <a:ext uri="{FF2B5EF4-FFF2-40B4-BE49-F238E27FC236}">
                <a16:creationId xmlns:a16="http://schemas.microsoft.com/office/drawing/2014/main" id="{5798826B-7EC3-43FE-A7C1-65FC5385ECA5}"/>
              </a:ext>
            </a:extLst>
          </p:cNvPr>
          <p:cNvGrpSpPr/>
          <p:nvPr/>
        </p:nvGrpSpPr>
        <p:grpSpPr>
          <a:xfrm>
            <a:off x="6967800" y="512403"/>
            <a:ext cx="800836" cy="466921"/>
            <a:chOff x="3098463" y="3142811"/>
            <a:chExt cx="800836" cy="466921"/>
          </a:xfrm>
        </p:grpSpPr>
        <p:sp>
          <p:nvSpPr>
            <p:cNvPr id="214" name="テキスト ボックス 213">
              <a:extLst>
                <a:ext uri="{FF2B5EF4-FFF2-40B4-BE49-F238E27FC236}">
                  <a16:creationId xmlns:a16="http://schemas.microsoft.com/office/drawing/2014/main" id="{ECFCC67C-60BB-4642-A1EE-C066B9906A65}"/>
                </a:ext>
              </a:extLst>
            </p:cNvPr>
            <p:cNvSpPr txBox="1"/>
            <p:nvPr/>
          </p:nvSpPr>
          <p:spPr>
            <a:xfrm>
              <a:off x="3099080" y="3148067"/>
              <a:ext cx="800219" cy="461665"/>
            </a:xfrm>
            <a:prstGeom prst="rect">
              <a:avLst/>
            </a:prstGeom>
            <a:noFill/>
          </p:spPr>
          <p:txBody>
            <a:bodyPr wrap="none" rtlCol="0">
              <a:spAutoFit/>
            </a:bodyPr>
            <a:lstStyle/>
            <a:p>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溶湯</a:t>
              </a:r>
              <a:endPar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15" name="テキスト ボックス 214">
              <a:extLst>
                <a:ext uri="{FF2B5EF4-FFF2-40B4-BE49-F238E27FC236}">
                  <a16:creationId xmlns:a16="http://schemas.microsoft.com/office/drawing/2014/main" id="{CB72CA05-0BC6-40CF-B81C-7025B08D490F}"/>
                </a:ext>
              </a:extLst>
            </p:cNvPr>
            <p:cNvSpPr txBox="1"/>
            <p:nvPr/>
          </p:nvSpPr>
          <p:spPr>
            <a:xfrm>
              <a:off x="3099080" y="3145422"/>
              <a:ext cx="800219" cy="461665"/>
            </a:xfrm>
            <a:prstGeom prst="rect">
              <a:avLst/>
            </a:prstGeom>
            <a:noFill/>
          </p:spPr>
          <p:txBody>
            <a:bodyPr wrap="none" rtlCol="0">
              <a:spAutoFit/>
            </a:bodyPr>
            <a:lstStyle/>
            <a:p>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溶湯</a:t>
              </a:r>
              <a:endPar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216" name="テキスト ボックス 215">
              <a:extLst>
                <a:ext uri="{FF2B5EF4-FFF2-40B4-BE49-F238E27FC236}">
                  <a16:creationId xmlns:a16="http://schemas.microsoft.com/office/drawing/2014/main" id="{75DABF97-E377-4EE2-95BD-88EF140CAA52}"/>
                </a:ext>
              </a:extLst>
            </p:cNvPr>
            <p:cNvSpPr txBox="1"/>
            <p:nvPr/>
          </p:nvSpPr>
          <p:spPr>
            <a:xfrm>
              <a:off x="3098463" y="3142811"/>
              <a:ext cx="800219" cy="461665"/>
            </a:xfrm>
            <a:prstGeom prst="rect">
              <a:avLst/>
            </a:prstGeom>
            <a:noFill/>
          </p:spPr>
          <p:txBody>
            <a:bodyPr wrap="none" rtlCol="0">
              <a:spAutoFit/>
            </a:bodyPr>
            <a:lstStyle/>
            <a:p>
              <a:r>
                <a:rPr lang="ja-JP" altLang="en-US"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溶湯</a:t>
              </a:r>
              <a:endParaRPr lang="en-US" altLang="ja-JP"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217" name="グループ化 216">
            <a:extLst>
              <a:ext uri="{FF2B5EF4-FFF2-40B4-BE49-F238E27FC236}">
                <a16:creationId xmlns:a16="http://schemas.microsoft.com/office/drawing/2014/main" id="{84779C4D-36CC-4B26-A485-1860EA02F555}"/>
              </a:ext>
            </a:extLst>
          </p:cNvPr>
          <p:cNvGrpSpPr/>
          <p:nvPr/>
        </p:nvGrpSpPr>
        <p:grpSpPr>
          <a:xfrm>
            <a:off x="6096000" y="1548665"/>
            <a:ext cx="2595582" cy="830997"/>
            <a:chOff x="2403469" y="3148067"/>
            <a:chExt cx="2595582" cy="830997"/>
          </a:xfrm>
        </p:grpSpPr>
        <p:sp>
          <p:nvSpPr>
            <p:cNvPr id="218" name="テキスト ボックス 217">
              <a:extLst>
                <a:ext uri="{FF2B5EF4-FFF2-40B4-BE49-F238E27FC236}">
                  <a16:creationId xmlns:a16="http://schemas.microsoft.com/office/drawing/2014/main" id="{D2328FCB-E9AA-47A9-AC31-F3439C8D7258}"/>
                </a:ext>
              </a:extLst>
            </p:cNvPr>
            <p:cNvSpPr txBox="1"/>
            <p:nvPr/>
          </p:nvSpPr>
          <p:spPr>
            <a:xfrm>
              <a:off x="2403469" y="3148067"/>
              <a:ext cx="2595582" cy="830997"/>
            </a:xfrm>
            <a:prstGeom prst="rect">
              <a:avLst/>
            </a:prstGeom>
            <a:noFill/>
          </p:spPr>
          <p:txBody>
            <a:bodyPr wrap="none" rtlCol="0">
              <a:spAutoFit/>
            </a:bodyPr>
            <a:lstStyle/>
            <a:p>
              <a:pPr algn="ctr"/>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アルミを溶かしたもの</a:t>
              </a:r>
              <a:br>
                <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br>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700℃</a:t>
              </a:r>
              <a:r>
                <a:rPr lang="ja-JP" altLang="en-US"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2400" dirty="0">
                <a:ln w="127000">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19" name="テキスト ボックス 218">
              <a:extLst>
                <a:ext uri="{FF2B5EF4-FFF2-40B4-BE49-F238E27FC236}">
                  <a16:creationId xmlns:a16="http://schemas.microsoft.com/office/drawing/2014/main" id="{4B9BD1C5-B3D6-4160-95A8-650E93300864}"/>
                </a:ext>
              </a:extLst>
            </p:cNvPr>
            <p:cNvSpPr txBox="1"/>
            <p:nvPr/>
          </p:nvSpPr>
          <p:spPr>
            <a:xfrm>
              <a:off x="2403469" y="3148067"/>
              <a:ext cx="2595582" cy="830997"/>
            </a:xfrm>
            <a:prstGeom prst="rect">
              <a:avLst/>
            </a:prstGeom>
            <a:noFill/>
          </p:spPr>
          <p:txBody>
            <a:bodyPr wrap="none" rtlCol="0">
              <a:spAutoFit/>
            </a:bodyPr>
            <a:lstStyle/>
            <a:p>
              <a:pPr algn="ctr"/>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アルミを溶かしたもの</a:t>
              </a:r>
              <a:br>
                <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br>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700℃</a:t>
              </a:r>
              <a:r>
                <a:rPr lang="ja-JP" altLang="en-US"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rPr>
                <a:t>）</a:t>
              </a:r>
              <a:endParaRPr lang="en-US" altLang="ja-JP" sz="2400" dirty="0">
                <a:ln w="63500">
                  <a:solidFill>
                    <a:schemeClr val="tx1"/>
                  </a:solidFill>
                </a:ln>
                <a:latin typeface="Meiryo UI" panose="020B0604030504040204" pitchFamily="50" charset="-128"/>
                <a:ea typeface="Meiryo UI" panose="020B0604030504040204" pitchFamily="50" charset="-128"/>
                <a:cs typeface="Meiryo UI" panose="020B0604030504040204" pitchFamily="50" charset="-128"/>
              </a:endParaRPr>
            </a:p>
          </p:txBody>
        </p:sp>
        <p:sp>
          <p:nvSpPr>
            <p:cNvPr id="220" name="テキスト ボックス 219">
              <a:extLst>
                <a:ext uri="{FF2B5EF4-FFF2-40B4-BE49-F238E27FC236}">
                  <a16:creationId xmlns:a16="http://schemas.microsoft.com/office/drawing/2014/main" id="{0BA14EF1-CCA5-45E9-855A-2609A6FD9D81}"/>
                </a:ext>
              </a:extLst>
            </p:cNvPr>
            <p:cNvSpPr txBox="1"/>
            <p:nvPr/>
          </p:nvSpPr>
          <p:spPr>
            <a:xfrm>
              <a:off x="2403469" y="3148067"/>
              <a:ext cx="2595582" cy="830997"/>
            </a:xfrm>
            <a:prstGeom prst="rect">
              <a:avLst/>
            </a:prstGeom>
            <a:noFill/>
          </p:spPr>
          <p:txBody>
            <a:bodyPr wrap="none" rtlCol="0">
              <a:spAutoFit/>
            </a:bodyPr>
            <a:lstStyle/>
            <a:p>
              <a:pPr algn="ctr"/>
              <a:r>
                <a:rPr lang="ja-JP" altLang="en-US"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アルミを溶かしたもの</a:t>
              </a:r>
              <a:br>
                <a:rPr lang="en-US" altLang="ja-JP"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br>
              <a:r>
                <a:rPr lang="ja-JP" altLang="en-US"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700</a:t>
              </a:r>
              <a:r>
                <a:rPr lang="ja-JP" altLang="en-US"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2400" dirty="0">
                <a:ln>
                  <a:solidFill>
                    <a:schemeClr val="bg1"/>
                  </a:solidFill>
                </a:ln>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5827485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4.7|9.7"/>
</p:tagLst>
</file>

<file path=ppt/tags/tag10.xml><?xml version="1.0" encoding="utf-8"?>
<p:tagLst xmlns:a="http://schemas.openxmlformats.org/drawingml/2006/main" xmlns:r="http://schemas.openxmlformats.org/officeDocument/2006/relationships" xmlns:p="http://schemas.openxmlformats.org/presentationml/2006/main">
  <p:tag name="TIMING" val="|2.7|1.6|2.2|2.6|2.7|1.6|1.4"/>
</p:tagLst>
</file>

<file path=ppt/tags/tag11.xml><?xml version="1.0" encoding="utf-8"?>
<p:tagLst xmlns:a="http://schemas.openxmlformats.org/drawingml/2006/main" xmlns:r="http://schemas.openxmlformats.org/officeDocument/2006/relationships" xmlns:p="http://schemas.openxmlformats.org/presentationml/2006/main">
  <p:tag name="TIMING" val="|8.4"/>
</p:tagLst>
</file>

<file path=ppt/tags/tag12.xml><?xml version="1.0" encoding="utf-8"?>
<p:tagLst xmlns:a="http://schemas.openxmlformats.org/drawingml/2006/main" xmlns:r="http://schemas.openxmlformats.org/officeDocument/2006/relationships" xmlns:p="http://schemas.openxmlformats.org/presentationml/2006/main">
  <p:tag name="TIMING" val="|5.5|3.2|0.9|0.9|4.8"/>
</p:tagLst>
</file>

<file path=ppt/tags/tag13.xml><?xml version="1.0" encoding="utf-8"?>
<p:tagLst xmlns:a="http://schemas.openxmlformats.org/drawingml/2006/main" xmlns:r="http://schemas.openxmlformats.org/officeDocument/2006/relationships" xmlns:p="http://schemas.openxmlformats.org/presentationml/2006/main">
  <p:tag name="TIMING" val="|6.4|4"/>
</p:tagLst>
</file>

<file path=ppt/tags/tag14.xml><?xml version="1.0" encoding="utf-8"?>
<p:tagLst xmlns:a="http://schemas.openxmlformats.org/drawingml/2006/main" xmlns:r="http://schemas.openxmlformats.org/officeDocument/2006/relationships" xmlns:p="http://schemas.openxmlformats.org/presentationml/2006/main">
  <p:tag name="TIMING" val="|0.8|7.8|11.6"/>
</p:tagLst>
</file>

<file path=ppt/tags/tag15.xml><?xml version="1.0" encoding="utf-8"?>
<p:tagLst xmlns:a="http://schemas.openxmlformats.org/drawingml/2006/main" xmlns:r="http://schemas.openxmlformats.org/officeDocument/2006/relationships" xmlns:p="http://schemas.openxmlformats.org/presentationml/2006/main">
  <p:tag name="TIMING" val="|7.7|9.8"/>
</p:tagLst>
</file>

<file path=ppt/tags/tag16.xml><?xml version="1.0" encoding="utf-8"?>
<p:tagLst xmlns:a="http://schemas.openxmlformats.org/drawingml/2006/main" xmlns:r="http://schemas.openxmlformats.org/officeDocument/2006/relationships" xmlns:p="http://schemas.openxmlformats.org/presentationml/2006/main">
  <p:tag name="TIMING" val="|11.6"/>
</p:tagLst>
</file>

<file path=ppt/tags/tag17.xml><?xml version="1.0" encoding="utf-8"?>
<p:tagLst xmlns:a="http://schemas.openxmlformats.org/drawingml/2006/main" xmlns:r="http://schemas.openxmlformats.org/officeDocument/2006/relationships" xmlns:p="http://schemas.openxmlformats.org/presentationml/2006/main">
  <p:tag name="TIMING" val="|6.8|3.3|3.9|3.8|3|8.3|6.1"/>
</p:tagLst>
</file>

<file path=ppt/tags/tag18.xml><?xml version="1.0" encoding="utf-8"?>
<p:tagLst xmlns:a="http://schemas.openxmlformats.org/drawingml/2006/main" xmlns:r="http://schemas.openxmlformats.org/officeDocument/2006/relationships" xmlns:p="http://schemas.openxmlformats.org/presentationml/2006/main">
  <p:tag name="TIMING" val="|5.9|8"/>
</p:tagLst>
</file>

<file path=ppt/tags/tag19.xml><?xml version="1.0" encoding="utf-8"?>
<p:tagLst xmlns:a="http://schemas.openxmlformats.org/drawingml/2006/main" xmlns:r="http://schemas.openxmlformats.org/officeDocument/2006/relationships" xmlns:p="http://schemas.openxmlformats.org/presentationml/2006/main">
  <p:tag name="TIMING" val="|5.5|6.1|2.1|11.5"/>
</p:tagLst>
</file>

<file path=ppt/tags/tag2.xml><?xml version="1.0" encoding="utf-8"?>
<p:tagLst xmlns:a="http://schemas.openxmlformats.org/drawingml/2006/main" xmlns:r="http://schemas.openxmlformats.org/officeDocument/2006/relationships" xmlns:p="http://schemas.openxmlformats.org/presentationml/2006/main">
  <p:tag name="TIMING" val="|1.2"/>
</p:tagLst>
</file>

<file path=ppt/tags/tag20.xml><?xml version="1.0" encoding="utf-8"?>
<p:tagLst xmlns:a="http://schemas.openxmlformats.org/drawingml/2006/main" xmlns:r="http://schemas.openxmlformats.org/officeDocument/2006/relationships" xmlns:p="http://schemas.openxmlformats.org/presentationml/2006/main">
  <p:tag name="TIMING" val="|7.3|3.8|8.3"/>
</p:tagLst>
</file>

<file path=ppt/tags/tag21.xml><?xml version="1.0" encoding="utf-8"?>
<p:tagLst xmlns:a="http://schemas.openxmlformats.org/drawingml/2006/main" xmlns:r="http://schemas.openxmlformats.org/officeDocument/2006/relationships" xmlns:p="http://schemas.openxmlformats.org/presentationml/2006/main">
  <p:tag name="TIMING" val="|2.7|7|11.2|6.7|3|2.9"/>
</p:tagLst>
</file>

<file path=ppt/tags/tag22.xml><?xml version="1.0" encoding="utf-8"?>
<p:tagLst xmlns:a="http://schemas.openxmlformats.org/drawingml/2006/main" xmlns:r="http://schemas.openxmlformats.org/officeDocument/2006/relationships" xmlns:p="http://schemas.openxmlformats.org/presentationml/2006/main">
  <p:tag name="TIMING" val="|9.1|6.8|5|4|1.9"/>
</p:tagLst>
</file>

<file path=ppt/tags/tag23.xml><?xml version="1.0" encoding="utf-8"?>
<p:tagLst xmlns:a="http://schemas.openxmlformats.org/drawingml/2006/main" xmlns:r="http://schemas.openxmlformats.org/officeDocument/2006/relationships" xmlns:p="http://schemas.openxmlformats.org/presentationml/2006/main">
  <p:tag name="TIMING" val="|8.5"/>
</p:tagLst>
</file>

<file path=ppt/tags/tag24.xml><?xml version="1.0" encoding="utf-8"?>
<p:tagLst xmlns:a="http://schemas.openxmlformats.org/drawingml/2006/main" xmlns:r="http://schemas.openxmlformats.org/officeDocument/2006/relationships" xmlns:p="http://schemas.openxmlformats.org/presentationml/2006/main">
  <p:tag name="TIMING" val="|0.9|4.7|4.3|7.7|4.9|1.6"/>
</p:tagLst>
</file>

<file path=ppt/tags/tag25.xml><?xml version="1.0" encoding="utf-8"?>
<p:tagLst xmlns:a="http://schemas.openxmlformats.org/drawingml/2006/main" xmlns:r="http://schemas.openxmlformats.org/officeDocument/2006/relationships" xmlns:p="http://schemas.openxmlformats.org/presentationml/2006/main">
  <p:tag name="TIMING" val="|4.4|4.8|7.6"/>
</p:tagLst>
</file>

<file path=ppt/tags/tag26.xml><?xml version="1.0" encoding="utf-8"?>
<p:tagLst xmlns:a="http://schemas.openxmlformats.org/drawingml/2006/main" xmlns:r="http://schemas.openxmlformats.org/officeDocument/2006/relationships" xmlns:p="http://schemas.openxmlformats.org/presentationml/2006/main">
  <p:tag name="TIMING" val="|4.6|3|10.7"/>
</p:tagLst>
</file>

<file path=ppt/tags/tag27.xml><?xml version="1.0" encoding="utf-8"?>
<p:tagLst xmlns:a="http://schemas.openxmlformats.org/drawingml/2006/main" xmlns:r="http://schemas.openxmlformats.org/officeDocument/2006/relationships" xmlns:p="http://schemas.openxmlformats.org/presentationml/2006/main">
  <p:tag name="TIMING" val="|1.6"/>
</p:tagLst>
</file>

<file path=ppt/tags/tag28.xml><?xml version="1.0" encoding="utf-8"?>
<p:tagLst xmlns:a="http://schemas.openxmlformats.org/drawingml/2006/main" xmlns:r="http://schemas.openxmlformats.org/officeDocument/2006/relationships" xmlns:p="http://schemas.openxmlformats.org/presentationml/2006/main">
  <p:tag name="TIMING" val="|5.6"/>
</p:tagLst>
</file>

<file path=ppt/tags/tag29.xml><?xml version="1.0" encoding="utf-8"?>
<p:tagLst xmlns:a="http://schemas.openxmlformats.org/drawingml/2006/main" xmlns:r="http://schemas.openxmlformats.org/officeDocument/2006/relationships" xmlns:p="http://schemas.openxmlformats.org/presentationml/2006/main">
  <p:tag name="TIMING" val="|8.3|11.4"/>
</p:tagLst>
</file>

<file path=ppt/tags/tag3.xml><?xml version="1.0" encoding="utf-8"?>
<p:tagLst xmlns:a="http://schemas.openxmlformats.org/drawingml/2006/main" xmlns:r="http://schemas.openxmlformats.org/officeDocument/2006/relationships" xmlns:p="http://schemas.openxmlformats.org/presentationml/2006/main">
  <p:tag name="TIMING" val="|6.9|2|3.7|6.9|2.8"/>
</p:tagLst>
</file>

<file path=ppt/tags/tag30.xml><?xml version="1.0" encoding="utf-8"?>
<p:tagLst xmlns:a="http://schemas.openxmlformats.org/drawingml/2006/main" xmlns:r="http://schemas.openxmlformats.org/officeDocument/2006/relationships" xmlns:p="http://schemas.openxmlformats.org/presentationml/2006/main">
  <p:tag name="TIMING" val="|15.8"/>
</p:tagLst>
</file>

<file path=ppt/tags/tag4.xml><?xml version="1.0" encoding="utf-8"?>
<p:tagLst xmlns:a="http://schemas.openxmlformats.org/drawingml/2006/main" xmlns:r="http://schemas.openxmlformats.org/officeDocument/2006/relationships" xmlns:p="http://schemas.openxmlformats.org/presentationml/2006/main">
  <p:tag name="TIMING" val="|5.7|2.8|6.2"/>
</p:tagLst>
</file>

<file path=ppt/tags/tag5.xml><?xml version="1.0" encoding="utf-8"?>
<p:tagLst xmlns:a="http://schemas.openxmlformats.org/drawingml/2006/main" xmlns:r="http://schemas.openxmlformats.org/officeDocument/2006/relationships" xmlns:p="http://schemas.openxmlformats.org/presentationml/2006/main">
  <p:tag name="TIMING" val="|1.3|4.4"/>
</p:tagLst>
</file>

<file path=ppt/tags/tag6.xml><?xml version="1.0" encoding="utf-8"?>
<p:tagLst xmlns:a="http://schemas.openxmlformats.org/drawingml/2006/main" xmlns:r="http://schemas.openxmlformats.org/officeDocument/2006/relationships" xmlns:p="http://schemas.openxmlformats.org/presentationml/2006/main">
  <p:tag name="TIMING" val="|10.8"/>
</p:tagLst>
</file>

<file path=ppt/tags/tag7.xml><?xml version="1.0" encoding="utf-8"?>
<p:tagLst xmlns:a="http://schemas.openxmlformats.org/drawingml/2006/main" xmlns:r="http://schemas.openxmlformats.org/officeDocument/2006/relationships" xmlns:p="http://schemas.openxmlformats.org/presentationml/2006/main">
  <p:tag name="TIMING" val="|2.7"/>
</p:tagLst>
</file>

<file path=ppt/tags/tag8.xml><?xml version="1.0" encoding="utf-8"?>
<p:tagLst xmlns:a="http://schemas.openxmlformats.org/drawingml/2006/main" xmlns:r="http://schemas.openxmlformats.org/officeDocument/2006/relationships" xmlns:p="http://schemas.openxmlformats.org/presentationml/2006/main">
  <p:tag name="TIMING" val="|6.4|4.4|5.9"/>
</p:tagLst>
</file>

<file path=ppt/tags/tag9.xml><?xml version="1.0" encoding="utf-8"?>
<p:tagLst xmlns:a="http://schemas.openxmlformats.org/drawingml/2006/main" xmlns:r="http://schemas.openxmlformats.org/officeDocument/2006/relationships" xmlns:p="http://schemas.openxmlformats.org/presentationml/2006/main">
  <p:tag name="TIMING" val="|8.8|14.4"/>
</p:tagLst>
</file>

<file path=ppt/theme/theme1.xml><?xml version="1.0" encoding="utf-8"?>
<a:theme xmlns:a="http://schemas.openxmlformats.org/drawingml/2006/main" name="Office Theme">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石版</Template>
  <TotalTime>27665</TotalTime>
  <Words>8554</Words>
  <Application>Microsoft Office PowerPoint</Application>
  <PresentationFormat>画面に合わせる (4:3)</PresentationFormat>
  <Paragraphs>1876</Paragraphs>
  <Slides>46</Slides>
  <Notes>45</Notes>
  <HiddenSlides>0</HiddenSlides>
  <MMClips>3</MMClips>
  <ScaleCrop>false</ScaleCrop>
  <HeadingPairs>
    <vt:vector size="8" baseType="variant">
      <vt:variant>
        <vt:lpstr>使用されているフォント</vt:lpstr>
      </vt:variant>
      <vt:variant>
        <vt:i4>15</vt:i4>
      </vt:variant>
      <vt:variant>
        <vt:lpstr>テーマ</vt:lpstr>
      </vt:variant>
      <vt:variant>
        <vt:i4>1</vt:i4>
      </vt:variant>
      <vt:variant>
        <vt:lpstr>埋め込まれた OLE サーバー</vt:lpstr>
      </vt:variant>
      <vt:variant>
        <vt:i4>1</vt:i4>
      </vt:variant>
      <vt:variant>
        <vt:lpstr>スライド タイトル</vt:lpstr>
      </vt:variant>
      <vt:variant>
        <vt:i4>46</vt:i4>
      </vt:variant>
    </vt:vector>
  </HeadingPairs>
  <TitlesOfParts>
    <vt:vector size="63" baseType="lpstr">
      <vt:lpstr>HGP創英角ｺﾞｼｯｸUB</vt:lpstr>
      <vt:lpstr>HGP創英角ﾎﾟｯﾌﾟ体</vt:lpstr>
      <vt:lpstr>HGS創英角ｺﾞｼｯｸUB</vt:lpstr>
      <vt:lpstr>HGS創英角ﾎﾟｯﾌﾟ体</vt:lpstr>
      <vt:lpstr>HG丸ｺﾞｼｯｸM-PRO</vt:lpstr>
      <vt:lpstr>HG創英角ｺﾞｼｯｸUB</vt:lpstr>
      <vt:lpstr>Meiryo UI</vt:lpstr>
      <vt:lpstr>ＭＳ Ｐゴシック</vt:lpstr>
      <vt:lpstr>UD デジタル 教科書体 N-R</vt:lpstr>
      <vt:lpstr>游ゴシック</vt:lpstr>
      <vt:lpstr>Arial</vt:lpstr>
      <vt:lpstr>Calibri</vt:lpstr>
      <vt:lpstr>Calibri Light</vt:lpstr>
      <vt:lpstr>Century</vt:lpstr>
      <vt:lpstr>Times New Roman</vt:lpstr>
      <vt:lpstr>Office Theme</vt:lpstr>
      <vt:lpstr>ビットマップ イメージ</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Kumagai, Takahito/熊谷 貴人</dc:creator>
  <cp:lastModifiedBy>Yamaguchi, Yuki/山口 勇気</cp:lastModifiedBy>
  <cp:revision>128</cp:revision>
  <dcterms:created xsi:type="dcterms:W3CDTF">2024-04-03T02:34:00Z</dcterms:created>
  <dcterms:modified xsi:type="dcterms:W3CDTF">2024-11-26T22:06:03Z</dcterms:modified>
</cp:coreProperties>
</file>